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04" d="100"/>
          <a:sy n="104" d="100"/>
        </p:scale>
        <p:origin x="62" y="1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08.361"/>
    </inkml:context>
    <inkml:brush xml:id="br0">
      <inkml:brushProperty name="width" value="0.05" units="cm"/>
      <inkml:brushProperty name="height" value="0.05" units="cm"/>
    </inkml:brush>
  </inkml:definitions>
  <inkml:trace contextRef="#ctx0" brushRef="#br0">0 72 1788,'1'-3'224,"0"-1"1,1 0-1,-1 0 0,1 1 1,-1-1-1,1 0 0,0 1 1,0 0-1,1 0 0,-1-1 1,1 1-1,0 1 0,-1-1 1,1 0-1,0 1 0,1-1 1,-1 1-1,0 0 0,1 0 1,-1 0-1,1 1 0,0-1 1,-1 1-1,1 0 0,0 0 1,0 0-1,0 0 0,7 0 1,-5 1-172,0 0 0,0 1 1,-1-1-1,1 1 0,0 0 1,0 0-1,-1 1 0,1 0 1,-1 0-1,1 0 1,-1 1-1,0 0 0,0 0 1,0 0-1,0 0 0,-1 1 1,1 0-1,-1 0 0,5 6 1,0 3 20,0 1 0,-1 0 0,-1 0 0,0 0 0,-1 1 0,0 0 0,-1 1 1,-1-1-1,2 17 0,2 26 180,1 65 0,-7-84-152,1 48 89,4 43 57,-5-104-158,2 0-1,14 48 0,-3-41 23,-6-16-51,-8-15-45,2 11-3,-2-11-12,-1-1 0,1 0 0,-1 0 0,1 1 0,-1-1 0,0 1 0,0-1 0,1 0 0,-1 1 0,0-1 0,0 1 0,0-1 0,-1 1 0,1 1 0,-6 24 1,1-1 1,2 1 0,0 0-1,2 0 1,1 0 0,1 0-1,7 42 1,1-35 8,0 0-1,24 52 1,37 61 12,3 4-1,-60-120-12,-2 1 0,15 63-1,-24-76 3,0 0-1,-1 0 1,-1 0-1,0 0 1,-2 0-1,0 0 1,-1-1-1,-1 1 1,0-1 0,-2 1-1,0-2 1,-14 28-1,1-9 68,-1-1 0,-2-2 0,-1 0 0,-52 56 0,55-69-16,-1 0-1,0-2 1,-2 0-1,-25 14 0,47-31-150,0 0 0,0 0 0,0 0-1,0-1 1,0 1 0,0 0 0,0-1-1,0 1 1,-1-1 0,1 1-1,0-1 1,0 0 0,-1 1 0,1-1-1,0 0 1,-1 0 0,1 0 0,0 0-1,0 0 1,-1 0 0,1-1-1,0 1 1,-1 0 0,1 0 0,0-1-1,0 1 1,0-1 0,0 1 0,-1-1-1,1 0 1,0 0 0,0 1-1,0-1 1,-1-1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2.912"/>
    </inkml:context>
    <inkml:brush xml:id="br0">
      <inkml:brushProperty name="width" value="0.05" units="cm"/>
      <inkml:brushProperty name="height" value="0.05" units="cm"/>
    </inkml:brush>
  </inkml:definitions>
  <inkml:trace contextRef="#ctx0" brushRef="#br0">3 1 960,'0'0'4629,"-1"5"-3961,0 6-383,0 0 1,2 0-1,-1 0 1,1 0 0,1 0-1,0-1 1,0 1 0,1-1-1,0 1 1,1-1 0,7 14-1,-4-10 17,0-1-1,0-1 0,2 1 1,-1-1-1,1-1 0,1 0 1,0 0-1,17 13 0,-22-20-155,0-1 0,0 0-1,1 0 1,-1 0-1,1-1 1,0 0-1,0 0 1,0 0 0,0-1-1,0 0 1,0 0-1,0 0 1,0-1-1,8 0 1,-12 0-110,0 0 0,-1-1 0,1 1 0,-1 0 0,1 0 0,-1-1 0,1 1 0,-1-1 0,1 0 0,-1 1 0,0-1 0,1 0 0,1-1 0,3-2 58,1 0 17,1-1 1,-1 0-1,0 0 0,0 0 1,-1-1-1,1 0 0,-1 0 1,-1-1-1,1 0 0,-1 0 0,0 0 1,5-12-1,-4 6-81,0 0 1,-1-1-1,0 1 0,-1-1 1,-1 0-1,3-20 1,-8-4-2065,1 27 860,1 8-960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3.832"/>
    </inkml:context>
    <inkml:brush xml:id="br0">
      <inkml:brushProperty name="width" value="0.05" units="cm"/>
      <inkml:brushProperty name="height" value="0.05" units="cm"/>
    </inkml:brush>
  </inkml:definitions>
  <inkml:trace contextRef="#ctx0" brushRef="#br0">0 207 1684,'0'0'10926,"7"-1"-10451,108-24 923,232-40 126,-237 51-1235,162-24 641,-271 38-895,0 0 1,-1 0-1,1 0 1,0 0-1,-1 0 1,1 0-1,0-1 1,-1 1-1,1 0 1,-1 0 0,1-1-1,0 1 1,-1 0-1,1-1 1,-1 1-1,1 0 1,-1-1-1,1 1 1,-1-1-1,1 1 1,-1-1-1,1 1 1,-1-1 0,0 1-1,1-1 1,-1 0-1,0 1 1,1-1-1,-1 1 1,0-1-1,0 0 1,1 0-1,-1-1-107,1 0 736,-4-1-474,-8-8-4,8 8 4,0 1 6,0 0-1,1 0 1,-1-1 0,1 1 0,-1-1 0,1 0-1,0 1 1,-3-6 0,4 6 416,5 7-548,0-1-50,-1 1 0,1-1 0,-1 1 0,0 0 0,-1 0 0,1 0 0,-1 0 0,0 1 0,-1-1 0,1 0-1,-1 1 1,1 5 0,-1 7 2,-1 0 0,-1-1 0,-1 1-1,0-1 1,-2 1 0,1-1 0,-2 0 0,-13 32-1,-3-5-3005,-52 83 0,55-96-2264,8-10 44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4.619"/>
    </inkml:context>
    <inkml:brush xml:id="br0">
      <inkml:brushProperty name="width" value="0.05" units="cm"/>
      <inkml:brushProperty name="height" value="0.05" units="cm"/>
    </inkml:brush>
  </inkml:definitions>
  <inkml:trace contextRef="#ctx0" brushRef="#br0">66 68 2316,'-8'-41'5827,"2"15"3343,8 103-8061,-9 80 0,-5-59-473,-22 243 926,33-272-1259,1-61-240,1 0 0,0-1 0,0 1 0,0-1 0,1 0 0,5 13 0,-6-18-45,0 0 1,0 0-1,1-1 1,-1 1-1,1 0 1,-1-1-1,1 1 0,0-1 1,-1 0-1,1 0 1,0 1-1,0-1 1,0 0-1,0 0 1,0-1-1,0 1 1,0 0-1,1-1 1,-1 1-1,3-1 1,3 1 10,1 0 0,-1-1 1,0 0-1,11-2 0,-4-1-124,0 0 0,0-2 0,0 1 0,-1-2 0,0 0 0,0 0 0,21-14 0,88-69-3795,-109 78 3131,-3 2-1438,-1-1 0,14-16 0,-19 21 480,9-11-2601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4.983"/>
    </inkml:context>
    <inkml:brush xml:id="br0">
      <inkml:brushProperty name="width" value="0.05" units="cm"/>
      <inkml:brushProperty name="height" value="0.05" units="cm"/>
    </inkml:brush>
  </inkml:definitions>
  <inkml:trace contextRef="#ctx0" brushRef="#br0">70 1 1400,'0'0'5159,"-8"4"-4318,8-4-839,-4 3 131,0-1 1,0 1-1,0-1 0,1 1 1,-1 0-1,1 0 0,-1 1 0,1-1 1,0 1-1,1 0 0,-1 0 1,1 0-1,-1 0 0,1 0 1,-2 6-1,1 1 65,1-1 1,0 0-1,1 1 1,0-1-1,0 1 1,1-1 0,1 1-1,0-1 1,0 1-1,1-1 1,0 0-1,1 1 1,0-1-1,0 0 1,1-1-1,10 18 1,-9-19-115,0 0 1,0-1-1,0 0 1,1 0-1,0 0 1,0-1 0,1 1-1,0-1 1,0-1-1,0 0 1,1 0-1,0 0 1,0-1-1,0 0 1,0 0-1,0-1 1,1-1 0,0 1-1,13 1 1,-20-3-67,0-1 0,0 0 1,0 0-1,0 0 1,0 0-1,0 0 0,0 0 1,0-1-1,3 0 1,0 0 15,-4 1-21,1-1 0,-1 1 0,0 0 1,0 0-1,0 0 0,0-1 1,0 1-1,1-1 0,-1 1 0,0-1 1,0 1-1,0-1 0,0 1 0,0-1 1,-1 0-1,1 0 0,0 1 0,1-2 1,0-1 43,0 2-15,0-1 1,-1 1-1,1-1 1,-1 1-1,0-1 0,1 0 1,-1 0-1,0 0 1,0 0-1,0 0 1,0 0-1,-1 0 0,1 0 1,0 0-1,-1 0 1,0 0-1,1-3 0,-1-33 367,-2 28-352,0-1 0,-1 0 0,0 1 0,0 0 0,-1 0 0,-1 0-1,0 0 1,0 1 0,-1-1 0,0 1 0,0 1 0,-1-1 0,0 1 0,-1 0 0,0 1-1,0 0 1,0 0 0,-1 1 0,0 0 0,-17-8 0,22 13-229,1 0-1,-1 0 1,0 0 0,0 0 0,0 1 0,1 0-1,-1 0 1,-4 0 0,-1 0-801,6 1-162,-12 2-1006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5.404"/>
    </inkml:context>
    <inkml:brush xml:id="br0">
      <inkml:brushProperty name="width" value="0.05" units="cm"/>
      <inkml:brushProperty name="height" value="0.05" units="cm"/>
    </inkml:brush>
  </inkml:definitions>
  <inkml:trace contextRef="#ctx0" brushRef="#br0">1 0 1296,'0'0'5932,"1"4"-5511,3 11-3,-3-11 403,6 12 737,-4-4-1050,1 6 304,18 79 1305,-12-48-1393,-9-45-680,1 0 0,-1 0 1,1 0-1,0 0 0,0 0 0,0-1 1,0 1-1,1 0 0,0-1 0,-1 0 1,1 1-1,0-1 0,1-1 1,-1 1-1,0 0 0,5 2 0,-4-4-27,-1 0-1,0-1 0,0 1 1,1-1-1,-1 0 0,0 0 0,1 0 1,-1 0-1,5-2 0,-5 2-7,1-1-3,0 1-1,0-1 1,0 0 0,-1 0 0,1 0-1,0 0 1,0-1 0,4-2 0,4-2 4,-6 3 1,0 0-1,0-1 0,9-6 0,-8 4 12,0 1-1,0 1 0,0-1 1,1 1-1,14-5 0,-19 8 28,-3 2-48,1-1-1,-1 1 1,1-1 0,-1 0 0,1 1 0,-1-1-1,1 1 1,-1-1 0,1 0 0,-1 0 0,1 1-1,0-1 1,-1 0 0,1 0 0,0 0 0,-1 0-1,1 0 1,0 1 0,0-2 0,16 6-14,-8 0 14,-6-3 0,0-1 0,0 1 0,1-1 0,-1 1 0,0-1 0,6 1 0,-3-1-4,1-1 0,-1 0 0,1 0-1,-1 0 1,13-3 0,-16 3 5,0-1 0,0 1 1,-1-1-1,1 0 0,0 0 0,-1 0 1,1 0-1,0 0 0,-1-1 0,0 1 1,1-1-1,-1 1 0,0-1 0,0 0 0,1 0 1,-2 0-1,1 0 0,0-1 0,0 1 1,-1 0-1,1-1 0,-1 1 0,0-1 1,0 1-1,0-1 0,0 0 0,0 0 1,0 1-1,-1-1 0,1 0 0,-1 0 1,0 0-1,0 0 0,0-5 0,-1 5-3,0-3-80,-15-36-484,0 2-7045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5.782"/>
    </inkml:context>
    <inkml:brush xml:id="br0">
      <inkml:brushProperty name="width" value="0.05" units="cm"/>
      <inkml:brushProperty name="height" value="0.05" units="cm"/>
    </inkml:brush>
  </inkml:definitions>
  <inkml:trace contextRef="#ctx0" brushRef="#br0">0 303 1684,'0'0'3955,"3"-3"-2850,16-18-36,1 1 0,1 1 1,0 1-1,32-20 0,104-55 17,-46 30-2354,-110 62 1038,10-7-427,-3-1-3993,-1 0 1791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6.145"/>
    </inkml:context>
    <inkml:brush xml:id="br0">
      <inkml:brushProperty name="width" value="0.05" units="cm"/>
      <inkml:brushProperty name="height" value="0.05" units="cm"/>
    </inkml:brush>
  </inkml:definitions>
  <inkml:trace contextRef="#ctx0" brushRef="#br0">58 0 1800,'-3'1'1125,"-25"5"4195,27-3-4574,-4 13 6,0 1-1,2 0 0,-3 30 0,2 57 273,2-34-373,1-26-146,9 80 0,18 43-847,-23-149-98,8 38-974,-2-20-3703,-3-19 1757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6.540"/>
    </inkml:context>
    <inkml:brush xml:id="br0">
      <inkml:brushProperty name="width" value="0.05" units="cm"/>
      <inkml:brushProperty name="height" value="0.05" units="cm"/>
    </inkml:brush>
  </inkml:definitions>
  <inkml:trace contextRef="#ctx0" brushRef="#br0">22 38 1940,'-21'-38'10668,"28"45"-10268,13 12-78,0 0-1,21 29 1,-16-13 114,34 67-1,-51-86-403,-1 0 0,-1 0 0,0 0 0,-1 1 0,-1 0 0,-1 0-1,2 21 1,-5-27-84,0 0 0,-1 0 0,-1 0 0,1-1 0,-2 1 0,0 0 0,0-1 0,0 1 0,-2-1-1,1 0 1,-1 0 0,-1-1 0,1 1 0,-11 11 0,15-20 51,0 0 0,1-1 0,-1 1 1,1-1-1,-1 1 0,0 0 0,1-1 0,-1 0 0,0 1 0,0-1 0,1 1 1,-1-1-1,0 0 0,0 0 0,1 1 0,-2-1 0,-1 1 4,1 0 27,-2-1 44,2-1-56,0 1 0,0 0 0,0-1-1,0 0 1,0 1 0,0-1 0,0 0 0,0 0 0,0 0-1,0 0 1,0 0 0,1 0 0,-1-1 0,0 1 0,1-1 0,-1 1-1,1-1 1,0 1 0,-1-1 0,1 0 0,0 0 0,0 0-1,-1-2 1,0-1 1,1 0 0,-1 0 0,1 0-1,0 0 1,1 0 0,-1 0 0,1 0-1,0 0 1,0 0 0,2-5 0,-1 1-1,0 1 0,1-1 1,1 0-1,0 1 1,0-1-1,0 1 0,1 0 1,1 0-1,9-14 0,-6 12-61,0 0 0,1 1 0,1 0 0,-1 1-1,1 0 1,14-8 0,11-4-796,1 2 0,1 2 0,55-17 0,-64 23-59,4-1 53,4 0 213,-1-3 0,0 0 0,39-24 0,-55 23 1289,-16 11-426,-2 3 113,7-12 326,-6 10 749,-9 3-1264,-17-3-12,14 4-5,0 5-103,-1 0 0,2 0 0,-1 1 0,1 0 0,0 1 0,0 0 0,1 0 0,0 1 0,0 0 0,1 0 0,1 1 0,-1-1 0,2 2 0,-1-1 0,1 1 0,-5 17 0,9-26-116,2 2-225,5 12 210,-5-12 6,17-9-19,-14 4 348,0-2-61,37-32 984,-40 34-953,1-1-25,-2 2-156,0 0 0,1 0-1,-1-1 1,1 1 0,-1 0-1,1 0 1,-1-1 0,1 1 0,-1 0-1,1 0 1,-1 0 0,1 0 0,-1 0-1,1 0 1,-1 0 0,1 0-1,-1 0 1,1 0 0,-1 0 0,1 0-1,-1 0 1,1 0 0,-1 0-1,1 1 1,0-1 0,13 12 271,12 28-553,-15-21-166,-7-13 47,0-1 1,1 0 0,-1 0-1,1 0 1,1-1 0,-1 0-1,8 5 1,12 3-3719,-7-6 1310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6.936"/>
    </inkml:context>
    <inkml:brush xml:id="br0">
      <inkml:brushProperty name="width" value="0.05" units="cm"/>
      <inkml:brushProperty name="height" value="0.05" units="cm"/>
    </inkml:brush>
  </inkml:definitions>
  <inkml:trace contextRef="#ctx0" brushRef="#br0">100 193 1516,'-2'-25'1131,"0"-10"2462,-12-54 0,14 85-3412,0 2-26,-1 1 1,1-1 0,0 0 0,0 0-1,-1 0 1,0 0 0,1 1-1,-1-1 1,0 0 0,0 0-1,1 1 1,-1-1 0,-1 1 0,1-1-1,0 1 1,0-1 0,0 1-1,-1 0 1,1-1 0,-1 1-1,1 0 1,-1 0 0,-3-1 0,3 1 871,-2 8-590,-2 1-305,1 1-1,1 1 1,-1-1 0,1 1 0,1-1 0,0 1 0,-3 17-1,-2 46-478,4 1-1,2-1 0,16 140 1,-14-211 284,9 78-1855,-8-28-3433,-4-29 1904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7.267"/>
    </inkml:context>
    <inkml:brush xml:id="br0">
      <inkml:brushProperty name="width" value="0.05" units="cm"/>
      <inkml:brushProperty name="height" value="0.05" units="cm"/>
    </inkml:brush>
  </inkml:definitions>
  <inkml:trace contextRef="#ctx0" brushRef="#br0">1 770 1104,'14'-27'574,"2"0"0,1 1 0,0 1 0,36-39 0,-38 47-365,37-39 603,109-90 0,-53 51-294,-46 42-120,-35 32-27,-2-1 1,-1-2 0,30-36 0,-50 55-56,0 0 0,-1-1 0,0 0 0,0 0 0,0 0 0,-1 0 0,0 0 0,3-11 0,-5 15-256,-1 1 1,1-1 0,0 1 0,0 0 0,-1-1-1,1 1 1,-1 0 0,1-1 0,-1 1-1,1 0 1,-2-2 0,0 0 71,2 2-101,0 0 0,-1 0-1,1 1 1,0-1 0,-1 0 0,1 1-1,-1-1 1,1 0 0,-1 0 0,1 1-1,-1-1 1,0 1 0,1-1 0,-1 1 0,0-1-1,1 1 1,-1-1 0,0 1 0,1-1-1,-1 1 1,0 0 0,-1-1 0,1 1 79,0-1-60,0 0 0,0 1 1,0-1-1,0 0 0,0 1 0,0-1 0,0 1 0,0-1 1,0 1-1,0 0 0,0-1 0,-3 1 0,1-1 72,0 0 234,-2 3-45,0-1-257,1 1 0,0 0 0,0 0 1,0 0-1,0 0 0,0 1 0,0-1 0,1 1 0,-1 0 1,1 1-1,0-1 0,0 0 0,0 1 0,0 0 0,0-1 0,1 1 1,-4 8-1,-3 11 68,1 1-1,1-1 1,1 1 0,1 1 0,-2 37 0,3 130 292,4-129-317,2-23-163,10 65 1,-2-35-786,-10-22-1195,0-46 1789,0-1 0,0 1 1,0 0-1,0-1 0,-1 1 1,1 0-1,-1-1 1,1 1-1,-1 0 0,0-1 1,0 1-1,0-1 0,1 1 1,-1-1-1,-1 0 1,-1 3-1,1-1-1584</inkml:trace>
  <inkml:trace contextRef="#ctx0" brushRef="#br0" timeOffset="1">406 830 3316,'-3'-3'289,"-2"-2"-179,1-1 0,-1 1 0,1-1 0,0 0 1,1 0-1,-1 0 0,1 0 0,1 0 0,-1-1 0,1 0 0,0 1 0,-1-8 0,1 2 22,1 0-1,0 1 0,1-1 1,0 0-1,1 0 0,0 0 1,1 1-1,0-1 0,0 1 1,2-1-1,-1 1 0,2 0 1,-1 0-1,1 0 0,1 1 0,0 0 1,1 0-1,0 0 0,0 1 1,1 0-1,9-9 0,-3 5 97,1 1 0,1 0 0,23-13 0,-29 19-56,-1 1 0,1 1-1,0 0 1,1 0-1,-1 1 1,0 0 0,16-1-1,-21 3-91,0 1 0,-1 1 0,1-1 0,0 1 0,0-1 0,-1 1 0,1 1-1,0-1 1,-1 1 0,1 0 0,-1 0 0,0 0 0,0 0 0,0 1 0,0 0 0,0-1-1,0 2 1,-1-1 0,1 0 0,-1 1 0,4 5 0,3 4 79,-1 1 0,0 0 0,-1 1 0,10 25 0,24 86 81,-30-74-3917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09.051"/>
    </inkml:context>
    <inkml:brush xml:id="br0">
      <inkml:brushProperty name="width" value="0.05" units="cm"/>
      <inkml:brushProperty name="height" value="0.05" units="cm"/>
    </inkml:brush>
  </inkml:definitions>
  <inkml:trace contextRef="#ctx0" brushRef="#br0">17 223 1420,'-12'-7'4913,"9"4"-4640,3 2-191,-1 1 0,1 0 1,0 0-1,0-1 0,0 1 0,0 0 1,0-1-1,0 1 0,0 0 0,0-1 1,0 1-1,0 0 0,0-1 1,0 1-1,0 0 0,0-1 0,0 1 1,0 0-1,0 0 0,0-1 1,0 1-1,0 0 0,0-1 0,0 1 1,1 0-1,-1 0 0,0-1 0,0 1 1,0 0-1,1 0 0,-1-1 1,1 1-1,16-16 408,1 0 1,20-13-1,17-2 139,68-29 0,-76 38-1033,-39 18-210,-1 0-1,0-1 0,11-9 1,-17 13 556,0 1-461,-10-1-1999,1 2 2503,-1-1 0,0 1-1,1 0 1,-9 3 0,12-2 109,0 1-1,1-1 1,-1 1 0,1 0-1,0 0 1,0 1 0,0-1-1,0 1 1,1 0-1,-1 0 1,1 0 0,0 0-1,0 1 1,1-1 0,-3 7-1,-2 2 176,2 1-1,0 0 1,-6 29-1,3 13 419,2 0-1,3 0 1,6 85-1,16 121 676,-18-238-1496,2-1 0,8 35 0,2-17-5567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7.643"/>
    </inkml:context>
    <inkml:brush xml:id="br0">
      <inkml:brushProperty name="width" value="0.05" units="cm"/>
      <inkml:brushProperty name="height" value="0.05" units="cm"/>
    </inkml:brush>
  </inkml:definitions>
  <inkml:trace contextRef="#ctx0" brushRef="#br0">16 71 2184,'-3'-13'-108,"-5"-25"9031,6 27-8954,-1 3-3617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7.993"/>
    </inkml:context>
    <inkml:brush xml:id="br0">
      <inkml:brushProperty name="width" value="0.05" units="cm"/>
      <inkml:brushProperty name="height" value="0.05" units="cm"/>
    </inkml:brush>
  </inkml:definitions>
  <inkml:trace contextRef="#ctx0" brushRef="#br0">277 34 2128,'-1'-5'1649,"-4"-16"1240,2 20-1578,0-1-843,1 1-311,0 1 0,0-1 0,0 0 0,0 1 0,0-1 1,0 1-1,0 0 0,0 0 0,0 0 0,0 0 0,0 0 0,0 0 0,0 0 0,0 1 0,0-1 0,0 1 1,0-1-1,-2 2 0,-11 2 277,0 2 1,0-1 0,0 2 0,1 0-1,0 1 1,0 0 0,-15 12-1,19-11-189,1 0 0,1 0 0,-1 1 1,1 1-1,1-1 0,0 1 0,1 0 0,0 1 0,0-1 0,-4 17 0,8-23-177,1-1 0,-1 1 0,1 0 1,1 0-1,-1 0 0,1 0 0,0 0 1,0 0-1,0 0 0,1 0 0,-1 0 0,1 0 1,1 0-1,-1 0 0,1 0 0,0 0 1,0-1-1,0 1 0,0-1 0,1 1 0,0-1 1,0 0-1,0 0 0,0 0 0,1-1 0,-1 1 1,1-1-1,7 5 0,-5-4-117,1 0 0,0-1 0,0 0 0,0 0 0,0 0 1,1-1-1,-1 0 0,1-1 0,-1 1 0,1-1 0,-1-1 0,16 0 0,-12-1-576,-1 0 0,1 0 0,15-6 0,-17 5-1184,0-2 0,0 1 0,15-10 1,-5 1-2466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8.966"/>
    </inkml:context>
    <inkml:brush xml:id="br0">
      <inkml:brushProperty name="width" value="0.05" units="cm"/>
      <inkml:brushProperty name="height" value="0.05" units="cm"/>
    </inkml:brush>
  </inkml:definitions>
  <inkml:trace contextRef="#ctx0" brushRef="#br0">0 176 924,'0'0'1044,"0"-3"-77,1-10-249,0 0 1,0 0-1,2 0 0,0 0 0,0 0 1,1 1-1,0-1 0,1 1 1,1 0-1,7-12 0,-2 12-142,-8 10-475,-3 1-77,1 1-1,0-1 1,-1 1 0,1-1 0,0 1-1,0-1 1,-1 1 0,1-1 0,0 1-1,0 0 1,0-1 0,0 1-1,0 0 1,-1 0 0,1 0 0,0 0-1,0-1 1,0 1 0,2 1-1,-1-1 52,-1-1-54,0 1 0,0 0 0,0 0 1,0 0-1,0 0 0,0 0 0,0 0 1,0 0-1,0 0 0,0 1 0,0-1 1,0 0-1,0 1 0,0-1 0,0 0 0,-1 1 1,1-1-1,1 2 0,2 0 48,4 2-6,0 0-1,-1 1 1,1 0-1,-1 0 1,-1 1-1,1 0 0,-1 0 1,0 0-1,0 1 1,-1 0-1,9 14 0,-1 1 66,-2 1-1,16 45 0,16 82 153,-2-7-275,-30-110-19,14 38-65,-20-56 68,-3-8 8,0 0 1,0 1-1,-1-1 0,0 1 1,0-1-1,-1 9 1,1 8 5,15 116 42,-14-127-45,47 246 37,-25-169-22,-4-18 15,19 144 0,-37-201-20,-1 1 0,-1-1 0,-1 1 0,0 0-1,-3 15 1,3-25-5,-1 0 0,0-1 1,0 1-1,0-1 0,0 0 0,-1 1 0,0-1 0,0 0 0,0-1 0,-1 1 0,0 0 0,1-1 0,-2 0 0,1 0 0,0 0 0,-8 4 0,7-5-42,-1-1 1,1 0-1,-1 0 0,0 0 0,0-1 0,1 0 0,-1 0 0,0 0 0,-9-1 1,12 0-338,-2-2-837,0 1 882,4 0 133,-1 1 1,0-1-1,0 1 0,0-1 1,0 0-1,1 0 0,-1 0 1,0 0-1,1 0 0,-1 0 1,-1-3-1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9.373"/>
    </inkml:context>
    <inkml:brush xml:id="br0">
      <inkml:brushProperty name="width" value="0.05" units="cm"/>
      <inkml:brushProperty name="height" value="0.05" units="cm"/>
    </inkml:brush>
  </inkml:definitions>
  <inkml:trace contextRef="#ctx0" brushRef="#br0">20 422 1180,'0'0'1642,"-3"-2"-184,-8-7 2063,10 7-2532,-3-11 660,14 3-1268,1 1-1,1 0 1,0 1 0,0 0-1,17-7 1,69-27 452,-81 36-652,297-113 1523,-293 111-1590,43-18 278,-58 23-342,0 0 1,-1 0-1,1-1 0,-1 1 1,0-1-1,0 0 0,-1-1 1,5-5-1,4-17 440,-12 23-231,-1-1 67,-10-51 1738,9 54-1681,1 2-344,0 0 0,0 0 0,1 0 0,-1 0 0,0 0-1,0 0 1,0 0 0,0 0 0,0 0 0,0 0 0,0 0-1,0 0 1,0 0 0,1 0 0,-1 0 0,0 0-1,0 0 1,0 0 0,0 0 0,0 0 0,0 0 0,0 0-1,0 0 1,1 0 0,-1 0 0,0 0 0,0 0-1,0 0 1,0 0 0,0 0 0,0 0 0,0 0 0,0 0-1,0 0 1,0 0 0,1 0 0,-1 0 0,0-1 0,0 1-1,0 0 1,0 0 0,0 0 0,0 0 0,0 0-1,0 0 1,0 0 0,0 0 0,0 0 0,0-1 0,0 1-1,0 0 1,0 0 0,0 0 0,0 0 0,9 16 351,-6-7-400,0 0 0,0 0 0,3 16-1,-5-8 38,-1 0 0,0 0 0,-1 0 0,0 0-1,-2 0 1,-8 32 0,-43 96-1553,7-21-8800,40-101 5288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0.062"/>
    </inkml:context>
    <inkml:brush xml:id="br0">
      <inkml:brushProperty name="width" value="0.05" units="cm"/>
      <inkml:brushProperty name="height" value="0.05" units="cm"/>
    </inkml:brush>
  </inkml:definitions>
  <inkml:trace contextRef="#ctx0" brushRef="#br0">98 137 2060,'0'0'2143,"1"6"-1220,12 113 1869,40 299 500,-49-385-3112,-1-9 68,-2 0 1,0 0-1,-4 41 1,3-63 548,-7-8-521,-4-7-113,1 0 0,0 0 1,1-1-1,0 0 1,-9-22-1,-3-18 422,2 0 0,2-2-1,-12-75 1,24 104-341,2-1 0,2 1 1,0-1-1,2 0 0,7-49 0,-5 61-125,0 0 0,1 1-1,1 0 1,1 0 0,0 0 0,1 1 0,0 0 0,1 0 0,1 0-1,0 1 1,16-16 0,-20 23-46,0 1 0,1 1 0,0-1 0,-1 1 1,9-4-1,-12 6-26,1 1 0,0-1 0,0 1 0,1 0 0,-1 0 0,0 0 0,0 1 0,0-1 1,1 1-1,-1 0 0,0 0 0,5 0 0,-6 0-23,0 0 1,0 1-1,0-1 1,0 1-1,0 0 1,-1-1-1,1 1 1,0 0-1,0 0 1,-1 0-1,1 0 1,1 2-1,3 1 33,-3-1-28,1 0 0,-1 0 1,0 0-1,1 0 0,-2 1 0,1-1 0,0 1 0,-1 0 0,1 0 0,-1 0 0,0 0 0,-1 0 1,1 0-1,-1 0 0,1 1 0,-1-1 0,-1 1 0,1 4 0,1 7 23,-1-1 0,-1 1 0,-3 26-1,-5 2-545,-2 0 0,-2-1 0,-27 68 0,4-12-2634,34-98 3066,-1 6-1352,0 0-1,0 0 0,1 0 1,-2 11-1,3-1-3067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0.819"/>
    </inkml:context>
    <inkml:brush xml:id="br0">
      <inkml:brushProperty name="width" value="0.05" units="cm"/>
      <inkml:brushProperty name="height" value="0.05" units="cm"/>
    </inkml:brush>
  </inkml:definitions>
  <inkml:trace contextRef="#ctx0" brushRef="#br0">49 567 2280,'4'-2'387,"-1"1"0,0-1 1,1 0-1,-1 0 0,0 0 0,0 0 0,0 0 0,-1-1 0,1 1 0,0-1 1,-1 0-1,0 0 0,0 0 0,4-6 0,2-6 945,12-30 0,-16 36-1099,1-7 82,0 1-1,-1-1 1,0 0 0,-2 0 0,1-1 0,-2 1 0,0 0 0,-1-1 0,-1 1 0,-1-1 0,0 1 0,-1 0-1,0 0 1,-2 0 0,-10-25 0,14 36-203,-1 1 0,-1-1 0,1 1 0,0 0-1,-1 0 1,0 0 0,0 0 0,0 0 0,-1 1 0,1-1 0,-1 1-1,-7-5 1,8 7-70,1 1-1,-1 0 0,0-1 1,1 1-1,-1 0 1,0 1-1,1-1 0,-1 0 1,0 1-1,1 0 1,-1-1-1,1 1 0,-1 0 1,1 0-1,0 1 1,-1-1-1,1 0 0,0 1 1,0-1-1,0 1 0,0 0 1,0 0-1,0 0 1,-3 4-1,3-4-25,0 1 0,1 0 0,-1 0 0,1 0 0,0 0 0,0 1 0,0-1 0,0 0 0,0 0 0,1 1 0,-1-1-1,1 0 1,0 1 0,0-1 0,0 0 0,1 1 0,-1-1 0,1 0 0,0 1 0,0-1 0,0 0 0,0 0 0,0 0 0,1 0 0,0 0 0,-1 0 0,1 0 0,2 2 0,-2-3-16,-1-1 0,0 0 0,1 0 0,-1 0 0,0 0 0,1 0 1,-1 0-1,1 0 0,0 0 0,-1 0 0,1-1 0,-1 1 0,4 0 0,1 1-9,2 0-14,0 1-1,-1-1 1,1-1-1,0 0 1,1 0-1,-1 0 1,0-1-1,0 0 1,13-3-1,0 0-5,-1-1-1,27-9 0,-19 2 51,-1 0 0,-1-2 0,0 0 1,-1-2-1,0-1 0,-1-1 0,-1-1 0,0-1 1,-2-1-1,30-34 0,-23 23 964,-27 30-387,-1 9-521,0 33-3,2 0 0,2-1 0,1 1 0,13 45 0,-16-80-192,0 1 1,1-1-1,-1 1 0,1-1 1,1 0-1,-1 0 1,1 0-1,0 0 1,0-1-1,1 0 1,0 0-1,9 8 1,-10-10-21,-1-1 1,1 1-1,0-1 0,0 0 1,0 0-1,0-1 1,0 1-1,0-1 0,0 0 1,1 0-1,-1-1 1,0 1-1,1-1 0,-1 0 1,0 0-1,1 0 1,-1-1-1,1 1 0,-1-1 1,0 0-1,6-2 0,1-2-95,0 0-1,0-1 1,-1 0-1,0-1 0,0 0 1,0-1-1,-1 1 0,9-11 1,1-3-49,0-1 0,20-31 1,-32 42 382,0-1 0,0 1 0,-1-2 0,-1 1 0,6-18 1,-10 15 336,-1 11-351,0 1 615,-4 2-501,-14-5 173,14 11-197,-2 0-135,1 1 1,1 0-1,-1 0 0,1 0 0,0 0 1,0 1-1,1-1 0,0 1 0,0 0 1,1 0-1,0 0 0,0 1 0,-1 9 1,2-6-14,1 1 0,1-1 1,0 0-1,0 0 0,1-1 1,1 1-1,0 0 0,0 0 1,1-1-1,1 0 0,10 19 1,-12-24-57,0 0 1,1 0 0,-1-1 0,1 1 0,0-1-1,0 0 1,1 0 0,-1-1 0,1 1 0,0-1-1,0 0 1,0 0 0,0-1 0,0 1 0,1-1-1,-1 0 1,1-1 0,-1 1 0,1-1 0,0 0-1,0 0 1,-1-1 0,12 0 0,-13-1 3,0 1 0,0-1 0,0 0 0,0 0 0,0 0 0,0-1 1,0 1-1,-1-1 0,1 0 0,0 0 0,6-5 0,-8 5 16,-1 0 0,1-1 0,0 1 0,-1 0 1,1-1-1,-1 1 0,0-1 0,0 0 0,0 1 0,0-1 0,0 0 0,0-5 0,0 4-2,0-4 2,0 0 1,-1 0 0,0 1-1,0-1 1,0 0 0,-1 0-1,0 0 1,-1 0-1,0 1 1,0-1 0,-1 1-1,0-1 1,-5-9 0,0 3-1,0 0 1,-1 0 0,-1 0 0,0 1-1,-17-16 1,20 22-123,1 1-1,-1 1 1,0-1-1,0 1 1,0 1-1,-1-1 1,-13-5-1,19 9-303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1.182"/>
    </inkml:context>
    <inkml:brush xml:id="br0">
      <inkml:brushProperty name="width" value="0.05" units="cm"/>
      <inkml:brushProperty name="height" value="0.05" units="cm"/>
    </inkml:brush>
  </inkml:definitions>
  <inkml:trace contextRef="#ctx0" brushRef="#br0">499 444 1668,'0'0'3570,"-9"1"-2507,-13 3-504,0 1 0,0 1 0,0 1 0,1 1 0,0 1 0,-37 21 0,17-5 207,1 1 0,-51 46 0,77-59-589,0 0 1,1 2-1,0-1 1,1 2-1,1 0 0,1 0 1,0 1-1,-10 24 1,17-35-115,1 0 0,0 0 0,1 1 0,-1-1 0,1 0 0,0 1 0,1-1 0,-1 1 0,1-1 0,1 1 0,-1-1 0,3 10 0,-2-13-49,0 0 0,0 0 0,0 0 0,0 0 0,1 0 0,-1-1 0,1 1 0,-1 0 0,1-1-1,0 1 1,0-1 0,0 0 0,1 0 0,-1 0 0,0 0 0,1 0 0,-1 0 0,1-1 0,0 1 0,-1-1 0,1 0 0,0 0-1,0 0 1,0 0 0,0 0 0,0 0 0,6 0 0,0-1-38,-1 0 0,1 0 0,0-1 0,0 1 0,0-2-1,-1 0 1,1 0 0,0 0 0,-1-1 0,0 0 0,0-1 0,0 0 0,0 0 0,0-1-1,-1 0 1,0 0 0,0 0 0,0-1 0,-1 0 0,9-12 0,-4 4 15,0 0 1,-1-1 0,-1-1-1,-1 1 1,0-2 0,-1 1-1,0-1 1,-2 0-1,5-21 1,-4 1 91,-1-1 0,-1 1-1,-3-1 1,-1 0 0,-5-43 0,-2 27 292,-2 1 0,-32-102 0,39 149-328,-6-21 415,-2 1-1,-23-46 1,31 69-379,0 0 0,0 0 0,0 1 0,0-1-1,-1 1 1,1-1 0,-1 1 0,1 0 0,-4-2-1,5 3 138,-4 6-24,0 2-151,1-1 0,-1 1-1,1 1 1,0-1 0,1 0-1,0 1 1,0 0 0,-3 11-1,3-3 22,1 0-1,0-1 0,0 31 1,5-1-12,2-1-1,12 52 1,32 96-542,-38-159-113,2-1 0,0 0 0,31 49 0,-30-62-1001,0 1 1,2-2-1,0 0 0,23 19 1,-3-7-2542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2.078"/>
    </inkml:context>
    <inkml:brush xml:id="br0">
      <inkml:brushProperty name="width" value="0.05" units="cm"/>
      <inkml:brushProperty name="height" value="0.05" units="cm"/>
    </inkml:brush>
  </inkml:definitions>
  <inkml:trace contextRef="#ctx0" brushRef="#br0">57 1 1524,'0'0'1406,"-4"3"-136,-1 0-863,2 0 0,-1 0 1,0 1-1,1 0 0,-1-1 1,1 1-1,0 0 0,0 1 1,1-1-1,-1 0 0,1 1 1,0 0-1,-2 4 0,4-6-298,-7 32 1309,7-33-1328,-1 0 0,1 0 0,0 0 0,0 0 0,0 0 0,1 0-1,-1 0 1,0 0 0,1 0 0,0 0 0,-1 0 0,1 0 0,0-1 0,0 1 0,0 0-1,0 0 1,2 2 0,-1-3-32,0 1 0,0 0 0,0-1 0,0 0 0,0 0 0,1 1 0,-1-1-1,0-1 1,1 1 0,-1 0 0,1 0 0,-1-1 0,1 0 0,-1 1 0,1-1 0,-1 0 0,1 0-1,-1 0 1,1-1 0,-1 1 0,1-1 0,-1 1 0,1-1 0,-1 0 0,1 0 0,-1 0 0,0 0-1,0 0 1,1-1 0,-1 1 0,3-3 0,14-12 903,30-34 0,-8 9 3212,-38 43-3962,9 7-23,-12-8-175,1 0-1,0-1 1,-1 1 0,1 0 0,-1 0-1,1-1 1,-1 1 0,1 0 0,-1 0-1,0 0 1,1 0 0,-1-1 0,0 1-1,0 0 1,1 0 0,-1 0 0,0 0-1,0 0 1,0 0 0,-1 1 0,2 2 28,12 101-613,-2-22-3100,-4-55-3762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2.459"/>
    </inkml:context>
    <inkml:brush xml:id="br0">
      <inkml:brushProperty name="width" value="0.05" units="cm"/>
      <inkml:brushProperty name="height" value="0.05" units="cm"/>
    </inkml:brush>
  </inkml:definitions>
  <inkml:trace contextRef="#ctx0" brushRef="#br0">190 9 2220,'-2'-1'374,"0"0"1,0 0-1,0 0 0,-1 0 0,1 0 0,0 0 1,-1 1-1,1-1 0,-1 1 0,1 0 0,-1-1 0,1 1 1,-1 0-1,-4 1 0,2 0-76,0 0 0,1 0 1,-1 0-1,0 0 0,0 1 0,-8 4 0,5-1-125,1 0 0,-1 0 0,1 1 1,0 0-1,0 0 0,1 0 0,0 1 0,0 0 0,0 1 0,1-1 0,0 1 0,1 0 0,0 0 0,0 0 0,0 1 0,1 0 0,1-1 0,-1 1 1,2 0-1,-1 0 0,1 0 0,0 1 0,1-1 0,0 0 0,1 10 0,1-11-271,-1 1 0,1-1 1,1 0-1,-1 0 0,1 0 0,1 0 0,-1 0 1,1-1-1,1 0 0,-1 1 0,1-1 1,1-1-1,-1 1 0,1-1 0,0 0 0,1-1 1,-1 1-1,1-1 0,0 0 0,0-1 0,1 0 1,-1 0-1,17 5 0,-11-4-1034,0-2 0,0 0-1,1 0 1,25 0 0,-8-3-1748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2.887"/>
    </inkml:context>
    <inkml:brush xml:id="br0">
      <inkml:brushProperty name="width" value="0.05" units="cm"/>
      <inkml:brushProperty name="height" value="0.05" units="cm"/>
    </inkml:brush>
  </inkml:definitions>
  <inkml:trace contextRef="#ctx0" brushRef="#br0">182 453 952,'6'-51'2432,"-1"-1"-1,-4-77 1,-4 88-370,-2-1 1,-2 1 0,-12-43 0,19 84-1977,0-1 0,0 0 0,-1 1 1,1-1-1,0 0 0,0 1 1,0-1-1,-1 0 0,1 1 1,0-1-1,-1 1 0,1-1 0,0 1 1,-1-1-1,1 1 0,-1-1 1,1 1-1,-1-1 0,1 1 1,-1-1-1,0 0 0,0 1-35,1 1 0,-1-1-1,1 0 1,-1 0 0,1 0-1,0 0 1,-1 0 0,1 1 0,-1-1-1,1 0 1,0 0 0,-1 1-1,1-1 1,0 0 0,-1 1 0,1-1-1,0 0 1,-1 1 0,1-1-1,0 1 1,0-1 0,-1 1 0,-1 3 75,0 0 0,1 0 0,-1 0 0,1 0 1,-2 7-1,-3 48 365,3 0 1,4 62 0,20 117-1113,10-78-1901,-20-108-259,-7-21-3978</inkml:trace>
  <inkml:trace contextRef="#ctx0" brushRef="#br0" timeOffset="1">1 550 1012,'1'-26'1023,"-1"17"-548,1-1-1,-1 1 0,2-1 0,-1 1 0,1 0 1,1-1-1,-1 1 0,9-17 0,-3 12 124,0 0 0,1 1 0,0 0 0,1 0 0,21-20 0,-26 28-392,1 0 0,0 1 0,0-1 0,1 1 0,-1 0 0,1 1 0,0 0 0,0 0-1,0 0 1,0 1 0,1 0 0,-1 0 0,0 1 0,12-1 0,-14 2-79,-1 1 1,1-1-1,0 1 1,-1 0-1,1 0 1,-1 1-1,1-1 0,-1 1 1,0 0-1,0 0 1,0 1-1,0-1 1,0 1-1,5 4 1,-1 0 25,-1 0 0,0 0 1,-1 1-1,1 0 0,7 14 0,-3-2 5,-2 1 0,0 1 0,-1-1 1,5 26-1,-3 0 147,9 93 0,-9-53-675,-7-62-816,1 6-5973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09.381"/>
    </inkml:context>
    <inkml:brush xml:id="br0">
      <inkml:brushProperty name="width" value="0.05" units="cm"/>
      <inkml:brushProperty name="height" value="0.05" units="cm"/>
    </inkml:brush>
  </inkml:definitions>
  <inkml:trace contextRef="#ctx0" brushRef="#br0">93 284 1692,'19'-17'855,"-2"-1"1,0-1-1,22-33 0,-34 45-639,0-1 0,0 0-1,-1 0 1,0 0 0,-1 0 0,0-1 0,0 1-1,-1-1 1,0 0 0,-1 0 0,0 0-1,0 0 1,-1-10 0,0 16-131,-1 1-1,1 0 1,-1 0-1,0 0 1,0-1-1,0 1 1,0 0-1,0 0 1,0 1 0,0-1-1,-1 0 1,-2-3-1,1 2 143,2 2-156,-1-1 0,0 1 0,1-1 0,-1 1 0,0-1 0,0 1 0,0 0 0,0 0 0,0 0 0,0 0 0,0 1 0,0-1 0,0 1 0,-1-1 0,1 1 0,0-1 0,0 1 0,0 0 0,-1 0 0,1 0 0,0 1 0,-3 0 0,0 0 27,0 0 0,0 0 1,0 1-1,0 0 1,1 0-1,-1 0 1,1 0-1,-6 5 0,1 1 23,0 0-1,0 1 1,1 0-1,0 0 0,0 1 1,1 0-1,1 0 1,0 0-1,0 1 0,1 0 1,0 1-1,1-1 0,-4 17 1,5-16-26,0 0 0,1 1 0,1-1 0,0 1 1,0 0-1,1-1 0,1 1 0,0 0 0,1-1 0,0 1 0,1-1 1,8 20-1,-7-22-45,1-1-1,1-1 1,-1 1 0,1-1 0,1 0 0,-1 0 0,2-1-1,-1 0 1,1 0 0,0-1 0,0 0 0,0 0 0,1-1-1,13 7 1,-8-6-82,-1-1 1,1 0-1,0-1 0,1 0 0,-1-1 0,1 0 1,0-2-1,-1 0 0,22-1 0,-31 0-176,0 0 0,0-1 0,0 0 0,0 0 0,-1-1 0,1 0 0,0 1 0,-1-1 0,6-4 0,-6 4-703,0-1 1,-1 0-1,1 0 0,-1 0 0,0 0 0,4-5 0,-1-1-2199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3.249"/>
    </inkml:context>
    <inkml:brush xml:id="br0">
      <inkml:brushProperty name="width" value="0.05" units="cm"/>
      <inkml:brushProperty name="height" value="0.05" units="cm"/>
    </inkml:brush>
  </inkml:definitions>
  <inkml:trace contextRef="#ctx0" brushRef="#br0">35 90 2208,'-18'-81'11079,"14"72"-9913,-1 12-1748,-1 11-1442,4 5-1732,4 1 37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3.632"/>
    </inkml:context>
    <inkml:brush xml:id="br0">
      <inkml:brushProperty name="width" value="0.05" units="cm"/>
      <inkml:brushProperty name="height" value="0.05" units="cm"/>
    </inkml:brush>
  </inkml:definitions>
  <inkml:trace contextRef="#ctx0" brushRef="#br0">40 42 1276,'-5'-15'2042,"3"12"-545,1 0 0,0-1 0,0 1 0,0 0 0,0-7 0,-3 15-988,1-1-416,1 0 0,-1 0 0,1 0-1,-1 1 1,1-1 0,0 1 0,1 0 0,-1-1 0,1 1-1,0 0 1,0 0 0,0 9 0,2 1 123,0 0-1,1 0 1,1 0 0,0 0 0,1-1 0,9 23-1,-11-31-169,1 0-1,-1-1 0,2 1 1,-1-1-1,0 0 0,1 0 0,0-1 1,0 1-1,1-1 0,-1 0 1,1 0-1,0 0 0,0 0 0,0-1 1,0 0-1,1 0 0,-1 0 1,11 3-1,-12-5 13,0 0 0,-1 0 0,1 0 1,0-1-1,0 1 0,0-1 0,-1 0 0,1 0 0,0 0 1,0-1-1,0 1 0,-1-1 0,1 0 0,0 0 0,5-2 1,-8 1 18,1 1 1,-1 0 0,0 0 0,1 0 0,-1-1 0,0 1 0,0-1 0,0 1 0,0-1 0,0 1-1,-1-1 1,1 1 0,0-1 0,-1 0 0,1 1 0,-1-1 0,1 0 0,-1 0 0,0 1 0,0-1-1,0 0 1,0 0 0,0-2 0,0 3-39,0-1 0,-1 0 0,1 0 0,0 0 0,-1 1 0,1-1 0,-1 0 0,1 0 0,-1 1-1,0-1 1,0 0 0,-1-1 0,-2-3 48,-4-9 26,0 0 0,-2 1-1,0 0 1,0 1-1,-24-23 1,14 14-468,-6-5-552,-1-2-1510,10 9-4709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4.010"/>
    </inkml:context>
    <inkml:brush xml:id="br0">
      <inkml:brushProperty name="width" value="0.05" units="cm"/>
      <inkml:brushProperty name="height" value="0.05" units="cm"/>
    </inkml:brush>
  </inkml:definitions>
  <inkml:trace contextRef="#ctx0" brushRef="#br0">0 33 984,'0'0'6357,"3"1"-5341,-2 0-809,0 0 1,0 0 0,0 0-1,0 0 1,0 1 0,0-1-1,0 0 1,0 0 0,0 1-1,-1-1 1,1 0 0,0 1-1,-1-1 1,1 1-1,-1-1 1,0 1 0,1-1-1,-1 1 1,0-1 0,0 1-1,0-1 1,0 4 0,0-3-357,8 85 3051,-1-23-1200,-7-62-1344,0-2-338,0 1 0,0-1 0,0 0 1,0 0-1,0 0 0,0 0 0,0 1 0,0-1 0,0 0 0,0 0 0,0 0 0,0 1 0,0-1 0,0 0 0,0 0 0,0 0 0,0 0 0,0 1 0,1-1 0,-1 0 0,0 0 1,0 0-1,0 0 0,0 0 0,0 1 0,0-1 0,0 0 0,1 0 0,-1 0 0,0 0 0,0 0 0,0 0 0,0 0 0,0 0 0,1 1 0,-1-1 0,0 0 0,0 0 0,0 0 0,1 0 1,-1 0-1,0 0 0,0 0 0,0 0 0,1 0 0,10-4 759,8-6-365,-6 0-244,-1-1 5,1 0 0,10-14-1,6-4 47,-4 5-21,65-58 744,-87 79-887,1 1 0,0-1 0,-1 1 0,1 0-1,0 0 1,0 0 0,0 1 0,0-1 0,8-1 0,-10 3-80,0 0 0,-1 0-1,1 0 1,0 0 0,-1 0-1,1 0 1,0 1 0,-1-1-1,1 0 1,0 1 0,-1-1-1,1 1 1,0 0 0,-1 0-1,1-1 1,-1 1 0,0 0 0,1 0-1,-1 0 1,0 1 0,1-1-1,-1 0 1,0 0 0,0 1-1,0-1 1,0 1 0,0-1-1,0 1 1,0 1 0,3 5-407,-2 0 1,1 0-1,-1 0 1,0 1-1,0-1 1,0 11 0,-2 30-8130,1-31 3678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8.383"/>
    </inkml:context>
    <inkml:brush xml:id="br0">
      <inkml:brushProperty name="width" value="0.05" units="cm"/>
      <inkml:brushProperty name="height" value="0.05" units="cm"/>
    </inkml:brush>
  </inkml:definitions>
  <inkml:trace contextRef="#ctx0" brushRef="#br0">17 22 1124,'0'0'950,"-11"-11"1948,6 6 955,5 5-3771,0 0 0,0 0 0,0 0 0,0 0 0,0-1 0,0 1 0,0 0 0,0 0 0,0 0 0,0 0 0,-1 0 0,1-1 0,0 1 0,0 0 0,0 0 0,0 0 0,0 0 0,0 0 0,0-1 0,0 1 0,1 0 0,-1 0 0,0 0 0,0 0 0,0 0 0,0 0 0,0-1 0,0 1 0,0 0 0,0 0 0,0 0 0,0 0 0,0 0 0,0 0 0,1-1 0,-1 1 0,0 0 0,0 0 0,0 0 0,0 0 0,0 0 0,0 0 0,0 0 0,1 0 0,-1 0 0,0 0 0,0 0 0,11 1 567,-9 0-659,0 0 0,0 0 0,0 0 0,0 0 0,-1 0-1,1 0 1,0 0 0,-1 1 0,1-1 0,-1 1 0,1-1 0,-1 1 0,0 0 0,0-1 0,2 4 0,0 3 26,1 1 0,-1 0 1,-1 0-1,0 1 0,0-1 1,-1 0-1,0 1 1,-1 17-1,-4 24-1683,-5-1-3720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28.915"/>
    </inkml:context>
    <inkml:brush xml:id="br0">
      <inkml:brushProperty name="width" value="0.05" units="cm"/>
      <inkml:brushProperty name="height" value="0.05" units="cm"/>
    </inkml:brush>
  </inkml:definitions>
  <inkml:trace contextRef="#ctx0" brushRef="#br0">1 1 1156,'0'0'5911,"3"4"-5565,1 1-176,-1 0-1,1 0 1,-1 1 0,-1-1-1,1 1 1,2 6-1,23 65 5036,3-122-4767,-28 42-410,0-1 0,0 1 0,1 0-1,-1 0 1,1 0 0,-1 0 0,1 1 0,0-1-1,0 1 1,0 0 0,1 0 0,-1 1-1,0-1 1,8-1 0,-4 2-3,1 1 1,-1 0-1,0 0 1,0 0-1,0 1 1,9 3-1,-6-2 4,-5-1-19,0 1 1,-1 0-1,1 0 0,-1 0 1,0 1-1,0-1 1,0 1-1,9 7 0,5 3 37,-17-12-28,0 0-11,7 2-1,-5-2 2,15-1 6,-13-5-13,-4 3 1,5-1 7,0-2 0,-1 1 0,0 0 0,7-8 0,-6 6 19,1 0 1,13-9-1,-19 13-24,0 1 0,0 0 1,1-1-1,-1 1 0,1 0 0,-1 0 0,0 0 1,1 1-1,0-1 0,-1 1 0,1-1 0,-1 1 1,1 0-1,0 0 0,-1 0 0,1 0 0,0 0 1,-1 1-1,1-1 0,-1 1 0,1 0 0,-1 0 1,1-1-1,-1 2 0,1-1 0,-1 0 0,0 0 1,4 4-1,2 4-63,0 0 0,0 1 0,-1 0 0,-1 0 0,0 1 1,0 0-1,-1 0 0,6 20 0,16 29-7529,-20-50 4292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0.446"/>
    </inkml:context>
    <inkml:brush xml:id="br0">
      <inkml:brushProperty name="width" value="0.05" units="cm"/>
      <inkml:brushProperty name="height" value="0.05" units="cm"/>
    </inkml:brush>
  </inkml:definitions>
  <inkml:trace contextRef="#ctx0" brushRef="#br0">164 664 1792,'-5'-2'325,"1"0"0,-1 1 0,0 0 0,0-1 0,0 2 0,0-1-1,0 1 1,0 0 0,0 0 0,0 0 0,0 1 0,0-1 0,0 1 0,0 0 0,-6 3 0,6-1-163,0 0 0,1 0 0,-1 0 0,1 1 0,0 0 0,-1 0 0,2 0 0,-1 0 0,0 1 0,1-1 0,0 1 0,0 0 0,0 0 0,1 0 0,0 1-1,0-1 1,-2 7 0,1 1-10,-1 0-1,2 1 0,0-1 0,1 0 1,0 1-1,1 15 0,1-20-69,0 0 1,1 0-1,0 0 0,0 0 1,7 14-1,-8-19-48,1 0-1,0 0 0,0 0 1,1 0-1,-1-1 1,1 1-1,0-1 1,0 1-1,0-1 0,0 0 1,0 0-1,1 0 1,4 2-1,-5-3-21,0-1 0,0 0 0,0 0 0,-1 0-1,2-1 1,-1 1 0,0-1 0,0 1 0,0-1 0,0 0 0,0 0-1,0 0 1,0-1 0,0 1 0,0-1 0,0 1 0,0-1 0,0 0-1,0-1 1,0 1 0,0 0 0,0-1 0,-1 1 0,1-1 0,3-3-1,4-3 8,-1-1-1,0-1 1,0 1-1,11-17 1,-14 16 1,0-1 1,0 1-1,-1-1 1,-1 0-1,0 0 1,5-21-1,-6 0 237,-3 29-90,-2 2-139,2 0-25,0 1-1,0 0 1,0 0 0,0 0-1,0 0 1,0 0 0,0 0-1,0 0 1,0 0-1,0 0 1,-1 0 0,1-1-1,0 1 1,0 0 0,0 0-1,0 0 1,0 0-1,0 0 1,0 0 0,0 0-1,0 0 1,0 0 0,-1 0-1,1 0 1,0 0-1,0 0 1,0 0 0,0 0-1,0 0 1,0 0 0,0 0-1,0 0 1,-1 0-1,1 0 1,0 0 0,0 0-1,0 0 1,0 0 0,0 0-1,0 0 1,0 0-1,0 0 1,0 0 0,-1 0-1,1 0 1,0 0 0,0 0-1,0 1 1,0-1-1,0 0 1,0 0 0,0 0-1,0 0 1,0 0 0,0 0-1,0 0 1,0 0-1,0 1 1,0 9 22,1-7-27,0 1-1,0-1 1,0 0-1,1 1 1,-1-1-1,1 0 1,3 4-1,-3-4-6,1 0 0,0-1 0,-1 1-1,1-1 1,1 0 0,-1 0 0,0 0 0,0 0 0,1 0-1,-1-1 1,1 0 0,0 1 0,-1-1 0,1-1 0,0 1-1,-1 0 1,1-1 0,0 0 0,0 0 0,0 0 0,-1 0-1,1-1 1,0 1 0,0-1 0,-1 0 0,1 0 0,-1-1-1,5-1 1,-6 2 3,0 0 1,-1 1-1,1-1 0,0 0 0,-1 0 1,1 0-1,-1-1 0,1 1 0,-1 0 1,1-1-1,-1 1 0,0-1 0,0 1 1,2-3-1,12-38-66,-13 37 65,0-1 3,0-1 7,-1 1-1,1-1 0,-1 0 1,-1 0-1,1 0 1,-2-14-1,4 27 2,9 25 2,-8-18 1,1 1-1,0-1 1,1 0 0,1 0 0,0 0 0,1-1-1,11 14 1,-18-25-6,0 0 0,0 0 0,0 0 0,0 0 0,1 0 0,-1-1 0,0 1 0,0 0 0,1-1 0,-1 1 0,0-1 0,1 0 0,-1 1 0,0-1-1,1 0 1,-1 0 0,1 0 0,-1 0 0,2 0 0,0-1 1,0 1-1,0-1 1,0 0 0,0 0-1,0 0 1,0 0-1,0-1 1,3-1 0,2-3 5,1 0 1,-2-1 0,1 0-1,8-9 1,2-7 14,-13 16-9,0 0 1,0 1-1,0 0 0,1 0 0,0 0 1,12-8-1,-17 13-12,0 1 0,0-1 0,1 1 0,-1-1 0,0 1 0,0-1 1,1 1-1,-1 0 0,0 0 0,0-1 0,1 1 0,-1 0 0,0 0 0,1 0 0,-1 1 0,0-1 1,0 0-1,3 1 0,22 10 14,-11-5-16,16 6-22,-25-9 24,-1-1-1,1 1 0,-1-1 1,1-1-1,0 1 0,0-1 1,0 0-1,0 0 0,0-1 1,0 1-1,10-2 1,19-6 3,-22-1 0,-5 2 1,6-4-2,-1-1 1,0-1-1,-1 0 1,0 0-1,17-24 1,-20 24 2,-6 7 4,11-21-7,-8 18-8,-1 3 2,-5 4 3,0 1 0,0 0 0,0 0 0,0-1 0,0 1 0,0 0 0,1 0 0,-1-1 0,0 1-1,0 0 1,0 0 0,0 0 0,1-1 0,-1 1 0,0 0 0,0 0 0,0 0 0,1 0 0,-1-1 0,0 1 0,0 0 0,0 0 0,1 0 0,-1 0 0,0 0 0,0 0 0,1 0 0,-1 0 0,0 0 0,0 0 0,1 0 0,-1 0 0,0 0 0,1 0 0,-1 0-1,0 0 1,0 0 0,1 0 0,-1 0 0,0 0 0,0 0 0,0 0 0,1 1 0,-1-1 0,0 0 0,0 0 0,1 0 0,-1 0 0,0 0 0,0 1 0,0-1 0,11 15-1,-1 1 0,12 26 0,-15-26 0,1-1-1,1 0 1,0 0 0,20 23 0,-5-13-8,-23-24 9,0 0 0,0 0 0,0 0 0,0 0 1,0 0-1,0 0 0,0-1 0,1 1 0,-1 0 0,0-1 1,1 1-1,-1-1 0,0 1 0,1-1 0,-1 0 0,1 1 1,1-1-1,1 0 0,1 1 1,-1-1 0,1 1 1,-1-1-1,1-1 0,-1 1 1,1 0-1,-1-1 1,1 0-1,-1 0 0,0-1 1,1 1-1,-1-1 1,0 0-1,0 0 0,0 0 1,0 0-1,-1-1 1,1 0-1,0 0 0,4-4 1,0-1 3,0-1 1,0 0-1,0-1 1,-1 1-1,-1-1 1,8-14 0,31-65 1113,-44 87-974,-1 2-143,0 0 1,0 0-1,0 0 1,0 0-1,0-1 1,0 1-1,0 0 1,0 0-1,0 0 1,0 0-1,0-1 1,0 1-1,0 0 1,0 0-1,0 0 1,0 0-1,0 0 1,0-1-1,0 1 1,1 0-1,-1 0 1,0 0-1,0 0 1,0 0-1,0 0 1,0 0-1,0-1 1,0 1-1,1 0 1,-1 0-1,0 0 1,0 0-1,0 0 1,0 0-1,1 0 1,-1 0-1,0 0 1,0 0-1,0 0 1,0 0-1,0 0 1,1 0-1,-1 0 1,0 0-1,0 0 1,0 0-1,1 0 1,9 5 109,3 6-56,10 10 1,-16-14-76,0 0 0,1 0 1,0-1-1,0 0 0,0-1 0,1 1 0,0-1 0,9 3 1,-6-4-26,1-1 0,-1 0-1,1 0 1,-1-2 0,1 0 0,0 0 0,-1-1 0,1 0 0,0-1 0,-1-1 0,1 0 0,14-5 0,-19 5 24,0-1 1,1 0 0,-1-1-1,-1 0 1,1 0-1,-1-1 1,1 0 0,7-7-1,-11 8 14,0 0-1,0-1 1,0 1 0,0-1-1,-1 0 1,0 0 0,0 0-1,0-1 1,-1 1 0,1-1-1,-1 1 1,2-11 0,-4 14 2,0 0 1,0 0-1,0-1 1,0 1 0,0 0-1,0-1 1,-1 1 0,1 0-1,-1 0 1,0 0 0,0 0-1,0-1 1,0 1-1,0 0 1,0 0 0,0 1-1,-3-5 1,2 5-6,-1 0-2,-9 0 1,9 1-3,-1 3 6,3-2 0,-3 1-8,1 0 1,0 0-1,0 0 1,0 1-1,0 0 1,0 0-1,0 0 1,1 0-1,-1 0 1,1 0-1,0 0 1,0 1-1,0-1 1,0 1 0,1 0-1,-2 4 1,3-6 24,-10 47-662,10-43 421,-1-1-1,1 0 0,0 1 0,0-1 0,1 0 1,-1 1-1,4 9 0,-3-13 133,0-1 1,0 1-1,0-1 1,0 1-1,1-1 0,-1 0 1,0 0-1,1 1 0,-1-1 1,1 0-1,0-1 1,-1 1-1,1 0 0,0 0 1,-1-1-1,1 1 0,0-1 1,0 1-1,-1-1 1,1 0-1,0 1 0,0-1 1,3-1-1,-2 2-199,3-3 22,10-5 47,0 0-1,0-1 1,-1-1-1,23-17 1,-26 18 210,-4 3 17,-6 5 17,-1 0-13,0 1 0,0-1 0,0 1 0,0-1 0,1 1 0,-1 0 0,0-1 0,0 1 0,0 0 0,-1 0 0,1 0 0,1 1 0,-1-1 2,0 0-4,0 0 1,0-1 0,0 1 0,-1 0 0,1 0 0,0 0 0,0 0-1,-1 0 1,1 0 0,-1 1 0,1-1 0,-1 0 0,1 0 0,-1 0 0,1 3-1,2 6 14,-1-4-19,-1-2 3,1-1 0,-1 1 0,1 0 0,0 0 0,0-1 0,5 6 0,-1 0 5,-3-3-7,0-1-1,0 0 0,1 0 0,0 0 1,0 0-1,0-1 0,1 0 1,6 6-1,-10-10 12,1 0 1,-1 1-1,1-1 1,0 0-1,-1 0 1,1 0-1,-1 0 0,1 0 1,0-1-1,-1 1 1,1 0-1,-1-1 1,1 1-1,-1-1 1,1 0-1,-1 1 0,1-1 1,-1 0-1,0 0 1,1 0-1,1-2 1,-1 2-11,3-2 58,-1-1 0,1 0 0,-1 0 1,0 0-1,0-1 0,0 1 0,-1-1 1,0 0-1,6-10 0,-2-2 227,10-29-1,-7 11 74,-2-1-1,-1 0 1,-2 1-1,-1-2 1,-2-40-1,-3 28 100,-3 0 0,-2 0 0,-15-60 0,14 77 134,-2 1 0,-17-44 0,17 65-201,3 9-138,0 11 115,3 3-304,0 0 0,1 1 0,1-1 0,-1 24 0,6 3 25,1 0 0,2 0 0,2 0 0,15 42 0,-5-31-226,2 0-1,41 72 0,-41-92-979,1 0 1,1-2-1,41 40 1,-45-49-2182,0-6 39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1.282"/>
    </inkml:context>
    <inkml:brush xml:id="br0">
      <inkml:brushProperty name="width" value="0.05" units="cm"/>
      <inkml:brushProperty name="height" value="0.05" units="cm"/>
    </inkml:brush>
  </inkml:definitions>
  <inkml:trace contextRef="#ctx0" brushRef="#br0">102 12 1256,'0'0'693,"3"-12"6828,-2 12-7414,-8 2-2,1-1-1,0 1 1,0 1 0,0-1 0,0 1 0,1 0-1,-1 0 1,1 1 0,0-1 0,0 1 0,-7 7-1,9-7-64,-1 0-1,1 0 0,1 0 1,-1 0-1,1 1 0,-1-1 0,1 1 1,1 0-1,-1 0 0,1 0 1,-1-1-1,1 1 0,1 0 0,-1 0 1,1 1-1,0-1 0,0 0 1,0 0-1,1 0 0,0 0 1,0 0-1,0 0 0,0 0 0,1-1 1,0 1-1,0 0 0,0-1 1,1 1-1,-1-1 0,1 0 0,4 5 1,16 22 144,2-2 0,35 34 0,-52-56-100,-1 1-1,0 0 1,-1 0-1,0 0 1,0 1-1,5 10 1,-10-18-63,0 1 1,0 0 0,-1 0-1,1 0 1,-1 0 0,1 0 0,-1 0-1,0-1 1,0 1 0,0 0 0,0 0-1,0 0 1,0 0 0,0 0 0,-1 0-1,1 0 1,-1 0 0,1 0-1,-1 0 1,0-1 0,0 1 0,0 0-1,0 0 1,0-1 0,0 1 0,0-1-1,-1 1 1,-1 1 0,-2 2-479,-1-1 0,0 1 1,0-1-1,0-1 0,-1 1 0,-6 2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2.255"/>
    </inkml:context>
    <inkml:brush xml:id="br0">
      <inkml:brushProperty name="width" value="0.05" units="cm"/>
      <inkml:brushProperty name="height" value="0.05" units="cm"/>
    </inkml:brush>
  </inkml:definitions>
  <inkml:trace contextRef="#ctx0" brushRef="#br0">147 370 1084,'0'0'1438,"-2"-4"-168,1 2-807,0-1 0,-1 1 1,1-1-1,-1 1 1,0-1-1,1 1 0,-4-3 1,3 4 204,-13-2 911,-4 14-768,16-10-722,0 1 0,-1-1 0,1 1 0,0 0 0,1 0 0,-5 3 0,0 2 13,1 0 1,-1 1-1,1 0 1,1 0-1,-1 1 1,1 0-1,1 0 1,0 0 0,0 0-1,1 0 1,0 1-1,0 0 1,1-1-1,-1 18 1,3-22-79,0 1 0,0 0 1,0-1-1,1 1 0,-1-1 0,1 1 1,1-1-1,-1 1 0,1-1 0,0 0 1,0 0-1,1 0 0,0 0 0,-1 0 1,2 0-1,-1-1 0,0 1 1,1-1-1,0 0 0,0 0 0,0-1 1,1 1-1,-1-1 0,1 0 0,-1 0 1,1 0-1,9 3 0,0-1-4,-1-1 0,2 0 1,-1-1-1,0 0 0,26 1 0,-12-4 20,56-4-1,-65 1-23,-1 0 0,0-1-1,0-1 1,0-1 0,27-12-1,-35 13-3,0 0-1,0-1 0,-1-1 0,1 1 0,-1-1 1,-1-1-1,1 0 0,-1 0 0,-1 0 0,9-13 1,-13 17 4,0-1 1,0 0-1,-1 0 1,0 0-1,0-1 1,0 1 0,-1 0-1,0-1 1,0 1-1,0-1 1,0-5-1,-1 8-4,0 0 0,-1 1 0,1-1 0,0 0 0,-1 1 0,1-1 0,-1 0 0,0 1 0,0-1 0,0 1 0,0-1 0,-1 1 0,1 0 0,-1-1 0,1 1 0,-1 0 0,0 0 0,0 0 0,1 0 0,-1 1 0,-1-1 0,1 0 0,0 1 0,-4-3 0,2 3-6,0 0 0,1 0 0,-1 0 0,0 0 0,0 1 0,0-1 1,0 1-1,0 0 0,0 0 0,0 0 0,0 1 0,0-1 0,1 1 0,-8 3 1,6-3-3,1 1 1,-1-1 0,1 1-1,0 0 1,0 1 0,0-1 0,0 1-1,1 0 1,-1 0 0,1 0 0,0 0-1,-6 8 1,7-9-10,1 0 0,-1 0 0,1 0 0,0 0 0,0 1 0,0-1 0,0 0 0,0 1 0,1-1 0,-1 1 0,0 4 0,0 0-28,1-5-8,0 0 1,-1 1 0,1-1 0,0 0 0,0 1 0,1-1-1,-1 0 1,0 1 0,1-1 0,-1 0 0,1 0-1,0 1 1,0-1 0,0 0 0,0 0 0,0 0-1,0 0 1,2 2 0,0-2-72,-1 1-1,1-1 1,-1 0 0,1 0 0,0 0-1,-1-1 1,1 1 0,0-1-1,0 1 1,0-1 0,6 1-1,-3 0-67,1-1-1,0 0 1,0 0-1,0-1 0,-1 0 1,1 0-1,0-1 1,0 1-1,0-2 0,-1 1 1,10-3-1,18-13-342,-27 14 682,-7 10-117,-1-6-45,1 0-1,0 1 0,0-1 0,0 0 1,-1 1-1,1-1 0,1 0 1,-1 0-1,0 1 0,0-1 1,0 0-1,1 0 0,-1 1 1,0-1-1,1 0 0,-1 0 1,1 0-1,0 1 0,-1-1 1,1 0-1,0 0 0,1 1 1,0 0-32,1 0 1,-1 0-1,1-1 1,-1 1-1,1-1 1,0 0-1,-1 0 1,1 0-1,0 0 1,0 0-1,0-1 1,0 1 0,0-1-1,-1 0 1,1 0-1,0 0 1,0 0-1,0 0 1,0-1-1,0 1 1,0-1-1,0 0 1,-1 0-1,1 0 1,0 0 0,-1 0-1,1-1 1,0 1-1,3-4 1,0 1 20,0-1 0,0 0 1,0 0-1,-1-1 0,1 0 1,-1 0-1,-1 0 0,1 0 1,-1-1-1,6-12 0,0-6 127,-1 1-1,-1-1 0,-1-1 0,-1 1 0,-1-1 1,-2 0-1,0 0 0,-2-1 0,-1 1 0,-5-43 1,2 50 8,0-6 199,-9-30 0,11 50-222,0 0 0,-1 0 0,0 0 1,0 0-1,0 0 0,-1 0 0,0 0 0,0 1 1,0 0-1,0-1 0,-8-6 0,10 10-83,1 1-1,-1 0 1,1-1 0,-1 1-1,1 0 1,-1 0 0,1-1 0,-1 1-1,1 0 1,-1 0 0,0 0-1,1 0 1,-1 0 0,1 0-1,-1 0 1,0 0 0,1 0-1,-1 0 1,1 0 0,-1 0-1,0 0 1,1 0 0,-1 1-1,1-1 1,-1 0 0,1 0-1,-1 1 1,1-1 0,-1 0-1,1 1 1,-1-1 0,1 0-1,-1 1 1,1-1 0,0 1 0,-1-1-1,1 1 1,-12 19 164,10-17-190,0 3 37,-1 0-1,1 0 1,0 0 0,1 0-1,-1 1 1,1-1-1,1 0 1,-1 9 0,1 4 34,4 25 0,-3-37-47,2 20 23,2 0 0,1-1 1,1 1-1,1-1 0,1-1 0,2 1 0,0-1 0,18 27 0,-18-35-23,0-1 0,1 0 0,1-1 0,1-1 0,0 1 0,0-2 0,2 0 0,-1-1 0,2-1 0,-1 0 0,35 15 0,-42-22-10,0-1-1,0 0 1,0 0 0,0-1-1,0 0 1,0-1 0,1 0-1,-1-1 1,1 0 0,-1 0 0,0-1-1,1 0 1,-1 0 0,11-4-1,-13 3 25,-1-1-1,1 0 0,-1 0 0,0 0 1,0-1-1,0 1 0,0-2 1,-1 1-1,1 0 0,-1-1 0,0 0 1,-1 0-1,1-1 0,-1 1 1,0-1-1,-1 0 0,1 0 0,-1-1 1,4-9-1,-3 4 242,-1-1 1,1 0-1,-2 0 0,0 0 0,-1 0 1,0 0-1,-1 0 0,0 0 1,-1-1-1,0 1 0,-6-20 1,7 30-50,-2 1 65,-3-3-309,5 5 44,0 0 0,0 0 0,0 0 0,0 0 0,0 0-1,-1 0 1,1 0 0,0 0 0,0 1 0,0-1 0,0 0 0,0 0 0,0 0 0,-1 0 0,1 0 0,0 0 0,0 0 0,0 0 0,0 0-1,0 0 1,0 0 0,0 0 0,0 1 0,-1-1 0,1 0 0,0 0 0,0 0 0,0 0 0,0 0 0,0 0 0,0 0 0,0 1 0,0-1-1,0 0 1,0 0 0,0 0 0,0 0 0,0 0 0,0 0 0,0 1 0,0-1 0,0 0 0,0 0 0,0 0 0,0 0 0,0 0 0,0 1-1,0-1 1,0 0 0,0 11 22,0 0 0,0-1-1,1 1 1,0 0-1,1 0 1,1-1 0,-1 1-1,2-1 1,7 19-1,-5-18-13,0-1 0,1 0-1,0 0 1,1-1-1,0 1 1,0-2-1,13 11 1,-17-15-142,1 0-1,0-1 1,0 0 0,0 1-1,1-2 1,-1 1 0,0-1-1,1 0 1,0 0 0,0 0-1,-1-1 1,1 0 0,0 0-1,0 0 1,0-1 0,10-1-1,-11 1-169,-1-1 0,1-1 0,-1 1 0,0-1 0,0 1 0,1-1 0,-1 0 0,0-1 0,-1 1 0,7-5 0,-6 3-893,0 0 0,0 0 0,0 0 0,5-9 0,3-6-2541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2.652"/>
    </inkml:context>
    <inkml:brush xml:id="br0">
      <inkml:brushProperty name="width" value="0.05" units="cm"/>
      <inkml:brushProperty name="height" value="0.05" units="cm"/>
    </inkml:brush>
  </inkml:definitions>
  <inkml:trace contextRef="#ctx0" brushRef="#br0">147 34 1720,'-20'-11'1012,"3"7"-12,-1 0-40,5-3-67,0 1 643,-8 4-324,4 2 432,-5 8-1576,17 5-1964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3.186"/>
    </inkml:context>
    <inkml:brush xml:id="br0">
      <inkml:brushProperty name="width" value="0.05" units="cm"/>
      <inkml:brushProperty name="height" value="0.05" units="cm"/>
    </inkml:brush>
  </inkml:definitions>
  <inkml:trace contextRef="#ctx0" brushRef="#br0">46 31 1608,'0'0'809,"-4"4"-78,-15 11-89,18-15-599,0 1 0,0-1 0,1 1 0,-1 0-1,0-1 1,1 1 0,-1 0 0,0 0 0,1-1-1,-1 1 1,1 0 0,-1 0 0,1 0 0,-1 0 0,1 0-1,0 0 1,0 0 0,-1 0 0,1 0 0,0 0-1,0 1 1,-1 2 113,-2 11 255,0 1-1,1 0 1,1-1 0,0 22 0,1-18-78,0 2 351,7 37 1,-2-25 99,-4-31-694,0-1-1,0 1 1,0-1 0,0 1-1,0-1 1,0 0-1,0 1 1,0-1-1,1 0 1,-1 0 0,1 0-1,-1 0 1,4 2-1,-4-2 21,1-1-47,-1 1 0,1-1 0,-1 1 0,0-1 0,1 0 0,-1 1 1,1-1-1,-1 0 0,1 0 0,0 0 0,-1 0 0,1 0 0,-1-1 1,1 1-1,1-1 0,24-8 340,-24 7-360,9-3 121,0-1 0,-1 0 0,0-1 1,17-14-1,37-38 286,-13 11-32,-51 47-410,0 1 0,0-1 0,0 1 1,0-1-1,0 1 0,1-1 1,-1 1-1,0 0 0,0 0 0,0-1 1,0 1-1,1 0 0,-1 0 1,0 0-1,0 0 0,0 0 0,1 1 1,-1-1-1,0 0 0,0 1 0,0-1 1,0 0-1,2 2 0,28 17-77,-17-10-34,-5-5 12,0 0 1,1 0-1,0-1 1,-1 0 0,1 0-1,0-1 1,0-1-1,0 0 1,1 0-1,18-2 1,-13 0 0,1-1-1,-1-1 1,-1-1 0,1 0-1,0-1 1,15-7 0,-25 9 99,-1 0 0,1 0 0,-1 0 0,0-1 0,0 0-1,0 0 1,0 0 0,-1 0 0,1-1 0,-1 0 0,0 0 0,-1 0 0,1 0 0,-1-1 0,0 1 0,-1-1 0,1 0 0,-1 0 0,0 0 0,-1 0 0,1 0 0,-1 0 0,1-12-1,-2 15 6,0 1 0,0 0 0,0-1 0,-1 1 0,1 0 0,-1-1 0,1 1 0,-1 0-1,1 0 1,-1 0 0,0-1 0,-2-2 0,3 5-11,-1-2 4,0 1 0,0-1 0,0 1 0,0-1 0,-1 1 0,1 0 0,0 0 1,0 0-1,-1-1 0,1 1 0,-1 0 0,1 1 0,-1-1 0,1 0 0,-1 0 0,1 1 0,-1-1 1,0 1-1,0-1 0,1 1 0,-1 0 0,0 0 0,1-1 0,-1 1 0,0 1 0,0-1 0,1 0 0,-3 1 1,1-1-11,-1 1 1,1 0 0,0 0 0,0 0 0,0 0-1,0 1 1,1-1 0,-1 1 0,0-1 0,1 1-1,-1 0 1,1 0 0,-1 1 0,1-1 0,-3 4 0,2-2-89,0 0 1,0 1 0,1 0 0,0 0-1,0-1 1,0 1 0,-1 6 0,2-8 3,1 0 1,-1-1 0,1 1-1,0 0 1,0-1 0,0 1-1,0 0 1,0-1 0,1 1-1,-1 0 1,1-1-1,0 1 1,0 0 0,0-1-1,0 0 1,0 1 0,3 2-1,-4-3-62,14-2-230,-11 0 289,1-2 22,36-17 26,-38 18 55,1 0-5,-3 1-8,1 0 1,0 0 0,-1-1-1,1 1 1,0 0 0,-1 0-1,1 0 1,0 0 0,-1 0-1,1 0 1,0 0 0,-1 0 0,1 0-1,0 0 1,-1 0 0,1 1-1,-1-1 1,2 0 0,3 7 2,-1 0 1,0 0 0,0 1-1,-1-1 1,1 1 0,-2-1-1,1 1 1,-1 0 0,1 12-1,6 14 10,7 17-9,1 7 6,33 75 1,-10-53 1,15 32 28,-47-92-32,0 0 0,-2 1 0,7 34 0,-13-38 135,-1-13-89,1-3-5,0 0 0,-1-1 0,1 1 1,0 0-1,-1 0 0,1 0 0,-1 0 0,1-1 0,-1 1 1,1 0-1,-1-1 0,1 1 0,-1 0 0,0-1 0,0 1 1,1 0-1,-1-1 0,0 1 0,0-1 0,1 0 0,-1 1 1,0-1-1,0 0 0,0 1 0,0-1 0,0 0 0,0 0 1,0 0-1,1 0 0,-1 1 0,0-2 0,0 1 0,0 0 1,0 0-1,0 0 0,-1-1 0,1 1-93,-9-2 521,0-3-264,1 0 0,-1 0 0,1-1 0,1-1 0,-1 1-1,-12-14 1,4 2 166,2-1 0,0 0 0,1-1 0,-16-30 0,25 38-243,-1 0 0,1 0-1,1 0 1,0-1 0,1 1 0,1-1-1,-1 0 1,2 0 0,0-25 0,2 24-85,1 1 1,0-1 0,2 1 0,-1 0 0,1 0 0,1 0 0,1 0-1,-1 1 1,2 0 0,14-22 0,-7 16-467,0 1 0,1 0 0,1 1 0,0 0 0,33-23-1,-23 22-3183,55-25 0,-46 26-154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09.761"/>
    </inkml:context>
    <inkml:brush xml:id="br0">
      <inkml:brushProperty name="width" value="0.05" units="cm"/>
      <inkml:brushProperty name="height" value="0.05" units="cm"/>
    </inkml:brush>
  </inkml:definitions>
  <inkml:trace contextRef="#ctx0" brushRef="#br0">301 15 2084,'-12'-12'1344,"9"10"-114,-3 5-115,-8 3-595,1 2 1,0 0 0,1 0-1,0 1 1,0 1 0,0 0 0,2 0-1,-11 13 1,17-19-400,0 1 0,1 0-1,0-1 1,0 1 0,0 0 0,0 1-1,1-1 1,0 0 0,0 1 0,1-1-1,-1 1 1,1 0 0,0-1 0,1 1-1,-1 0 1,1 0 0,0 0 0,1-1-1,-1 1 1,1 0 0,0 0 0,1-1-1,-1 1 1,1-1 0,4 8 0,1-1 122,0-1 1,14 17 0,11 18 363,-30-42-536,1-1 0,-2 1 0,1 0 0,0 1 0,-1-1 0,0 0 0,0 0 0,0 1 0,0 7 0,-1-10-50,0 0-1,0 0 0,0 0 0,-1 0 0,1 0 0,-1-1 1,1 1-1,-1 0 0,0 0 0,1-1 0,-1 1 0,-2 3 1,0 1 24,-2 2 3,0 0-1,0 0 0,0 0 1,-1-1-1,0 0 0,-1 0 1,1 0-1,-12 8 0,-1-1-47,-43 24-1,58-35-99,0-1-1,0 0 1,-1 0-1,0-1 1,1 1-1,-6 0 1,-7-3-2118,16 0 1827,0 1 0,0-1 0,0 1 0,0-1-1,0 0 1,0 1 0,0-1 0,1 0 0,-1 0 0,0 1 0,1-1-1,-1 0 1,0 0 0,0-1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4.746"/>
    </inkml:context>
    <inkml:brush xml:id="br0">
      <inkml:brushProperty name="width" value="0.05" units="cm"/>
      <inkml:brushProperty name="height" value="0.05" units="cm"/>
    </inkml:brush>
  </inkml:definitions>
  <inkml:trace contextRef="#ctx0" brushRef="#br0">4 38 1504,'0'0'199,"-1"-1"-1,1 1 1,0-1 0,-1 1-1,1-1 1,0 0 0,0 1-1,-1-1 1,1 1-1,0-1 1,0 0 0,0 1-1,0-1 1,0 1 0,0-1-1,0 0 1,0 1-1,0-1 1,0 1 0,0-1-1,1-1 1,5-10 313,-5 11-454,0 0 1,0 0-1,0 0 1,0 0-1,0 0 0,0 1 1,0-1-1,0 0 1,0 1-1,1-1 0,-1 1 1,0-1-1,0 1 1,0 0-1,1-1 1,-1 1-1,0 0 0,0 0 1,1 0-1,-1 0 1,2 0-1,-2 0 36,2 0 9,1 0-1,0 1 1,0-1 0,-1 1 0,1 0 0,0-1-1,-1 2 1,1-1 0,0 0 0,-1 1 0,0 0 0,1 0-1,-1 0 1,0 0 0,3 3 0,-2-1 0,0 0 1,0 0-1,-1 1 1,1-1-1,-1 1 0,-1 0 1,1 0-1,0 0 1,1 7-1,1 4-531,-1 1 0,-1-1 0,0 1 0,-1 0 0,-1 28 0,0-24-1998,2-2 28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5.157"/>
    </inkml:context>
    <inkml:brush xml:id="br0">
      <inkml:brushProperty name="width" value="0.05" units="cm"/>
      <inkml:brushProperty name="height" value="0.05" units="cm"/>
    </inkml:brush>
  </inkml:definitions>
  <inkml:trace contextRef="#ctx0" brushRef="#br0">68 164 1648,'-8'11'692,"1"0"0,0 0 1,1 0-1,0 1 0,1-1 0,0 2 0,-6 21 1,7-10-43,0 0 0,2-1 0,0 36 0,4-46-95,2-16 297,4-20-337,-5 5-322,0 0 0,-1 0 0,-1-1 0,-2-22 0,0 26-83,-14-243 2816,15 258-2905,-1 0 1,1 0-1,0-1 1,0 1-1,0 0 1,0 0-1,0 0 1,0-1-1,0 1 1,0 0-1,0 0 1,0-1-1,0 1 1,0 0-1,0 0 1,0-1-1,0 1 1,0 0-1,0 0 1,0 0-1,0-1 1,0 1-1,0 0 1,0 0-1,1 0 1,-1-1-1,0 1 1,0 0-1,0 0 1,0 0-1,1-1 1,-1 1-1,0 0 1,0 0-1,0 0 1,0 0-1,1 0 1,-1-1-1,0 1 1,0 0-1,1 0 1,-1 0-1,0 0 1,12 8 181,11 20-143,103 199 239,-82-140-1098,-15-27-1049,-11-19-4831,-12-28 3056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6.070"/>
    </inkml:context>
    <inkml:brush xml:id="br0">
      <inkml:brushProperty name="width" value="0.05" units="cm"/>
      <inkml:brushProperty name="height" value="0.05" units="cm"/>
    </inkml:brush>
  </inkml:definitions>
  <inkml:trace contextRef="#ctx0" brushRef="#br0">12 804 924,'-1'0'173,"1"0"0,-1-1 0,1 1 0,-1 0-1,0-1 1,1 1 0,-1-1 0,1 1 0,-1-1 0,0 1 0,1-1-1,0 1 1,-1-1 0,1 0 0,-1 1 0,1-1 0,0 0 0,-1 1-1,1-1 1,0 0 0,0 1 0,-1-1 0,1 0 0,0 0 0,0-1-19,0 0 0,0 0 1,1 1-1,-1-1 1,0 0-1,1 1 0,-1-1 1,1 0-1,0 1 0,1-3 1,3-4 8,0 1 1,1-1-1,7-7 1,-10 12 119,95-93 1018,-41 43-752,-11 10-14,28-30 763,-29 17 405,-44 55-1394,1 4-222,9 10 8,-1 2 1,-1-1 0,0 1 0,9 21 0,-5-10-32,-6-13-40,-1-1-1,2 0 1,0 0 0,0 0-1,1-1 1,15 14 0,-19-21-19,0 0 0,0-1 1,0 1-1,0-1 0,0-1 1,1 1-1,-1-1 0,1 0 1,0 0-1,-1 0 0,1-1 1,0 0-1,0 0 0,0 0 0,0-1 1,0 0-1,12-2 0,-10 1-1,0-1 0,-1 0 0,1 0 0,-1-1-1,1 0 1,-1 0 0,0-1 0,0 0 0,0 0-1,7-6 1,-2 0 1,0-1 0,-1 0-1,-1 0 1,13-17 0,-21 26 3,-1 0-9,0 1 0,-1 0 1,1-1-1,1 1 0,-1 0 1,0 0-1,0 0 0,0 0 0,1 0 1,0-1-1,-1 2 0,0 0 0,0 0 1,0 0-1,0 0 0,-1 0 0,1 0 0,0 0 0,0 0 0,0 0 1,-1 0-1,1 1 0,0-1 0,0 0 0,-1 1 0,1-1 0,0 1 1,0-1-1,-1 0 0,1 1 0,0 0 0,-1-1 0,1 1 1,0 0-1,9 8-7,-1-1 1,1-1 0,1 0-1,0 0 1,0-1-1,0-1 1,0 0 0,1 0-1,20 5 1,-26-9 3,0 0-1,-1 0 1,1-1 0,-1 1 0,1-1-1,0 0 1,-1-1 0,1 0-1,0 0 1,-1 0 0,1 0 0,-1-1-1,1 0 1,-1 0 0,0 0 0,0-1-1,0 0 1,0 0 0,-1 0-1,1 0 1,-1-1 0,1 0 0,-1 0-1,4-6 1,-1 1 9,-1-1-1,0 1 1,0-2 0,-1 1 0,0 0-1,-1-1 1,-1 0 0,1 0 0,-2 0-1,1-1 1,-2 1 0,0 0 0,0-13-1,-1 2 83,-1 0 1,-1-1-1,-1 1 0,0 0 0,-13-37 0,4 20 276,-2 1-1,-1 1 1,-1 0 0,-25-38 0,41 75-301,0 0-52,0-1 1,0 1-1,0 0 1,0 0 0,0 0-1,0-1 1,0 1 0,0 0-1,0 0 1,0 0 0,0-1-1,0 1 1,0 0 0,-1 0-1,1 0 1,0 0 0,0-1-1,0 1 1,0 0 0,0 0-1,0 0 1,-1 0 0,1 0-1,0 0 1,0-1-1,0 1 1,-1 0 0,1 0-1,0 0 1,0 0 0,0 0-1,0 0 1,-1 0 0,1 0-1,0 0 1,0 0 0,0 0-1,-1 0 1,1 0 0,0 0-1,0 0 1,0 0 0,-1 0-1,1 0 1,0 0 0,0 0-1,0 0 1,-1 0-1,1 0 1,0 0 0,0 1-1,0-1 1,0 0 0,-1 0-1,1 0 1,0 0 0,0 0-1,0 1 1,0-1 0,0 0-1,-1 0 1,1 0 0,0 0-1,0 1 1,-1 1 2,-1 2 5,0-1 1,0 1 0,1 0 0,-1-1 0,1 1 0,0 0-1,0 0 1,1 0 0,-1 0 0,1 0 0,0 7 0,3 19 28,1 0 0,2-1 0,1 0 0,1 0 0,2-1 0,1 0 0,1 0 0,1-1 0,1-1 0,2 0 0,20 25 0,-23-35-60,1-1 0,0-1 0,2 0 0,-1-1 0,2-1 0,31 19 0,-34-23-35,0-1 0,1-1 0,0 0-1,0-1 1,0-1 0,1 0 0,0-1-1,-1 0 1,20-1 0,-24-2 18,-1 0 1,1-2-1,-1 1 1,1-1-1,-1-1 1,0 0-1,0 0 1,0-1-1,0 0 1,0-1-1,15-10 1,-12 6 7,-1-1 0,0 0 0,-1-1 1,0 0-1,0 0 0,-1-1 0,10-18 0,-15 24 117,-1-1 0,-1 0 0,1 0 0,-1 0 0,-1 0 0,1 0 0,-1-1-1,2-11 1,-4 17 240,1 8-288,3 6-21,0 0 0,0-1 0,12 22 0,-12-27-90,0 1-1,0-1 0,1 0 1,0 0-1,0-1 0,0 1 1,1-1-1,0 0 0,0-1 1,0 1-1,0-1 0,14 6 1,-19-10 43,1 0 0,0 1 0,-1-1 1,1 0-1,-1 0 0,1 0 1,-1 0-1,1-1 0,0 1 0,-1 0 1,1-1-1,-1 1 0,1-1 1,-1 1-1,0-1 0,1 1 1,-1-1-1,1 0 0,-1 0 0,0 0 1,0 0-1,0 0 0,1 0 1,-1 0-1,0 0 0,0-1 0,0 1 1,-1 0-1,1-1 0,1-1 1,1-6-4,0 0 1,-1 1 0,0-1 0,-1 0 0,0 0 0,0 0 0,-1 0 0,0-1 0,-1 1 0,1 0 0,-2 0 0,-4-17-1,1 8 0,-1 1 0,-1-1 0,0 1-1,-1 1 1,-15-22 0,21 33 15,-2 1 1,1 0-1,0-1 1,-1 2-1,0-1 1,0 0 0,0 1-1,0-1 1,-1 1-1,1 1 1,-1-1-1,1 0 1,-8-2 0,10 5 1,0 0 1,0 0-1,0-1 1,0 1-1,0 0 1,0 1-1,0-1 1,0 0 0,0 1-1,0-1 1,0 1-1,0-1 1,-3 3-1,2-3-3,2 1 10,-1 0-1,1-1 1,0 1 0,-1 0-1,1 0 1,0 0 0,-1 0-1,1 0 1,0 0 0,0 0-1,0 0 1,0 1 0,0-1-1,0 0 1,0 1 0,0-1-1,1 0 1,-1 1 0,0-1-1,1 1 1,-1-1 0,1 1-1,0 0 1,0-1 0,-1 1-1,1-1 1,0 1 0,0 0-1,0-1 1,1 1 0,-1-1-1,1 3 1,0 1-16,0 0 0,0 0 1,1-1-1,0 1 0,0-1 0,0 1 1,1-1-1,5 8 0,-4-8-84,0 1-1,0-1 1,1-1-1,0 1 1,0-1-1,0 1 1,6 2-1,17 4-2182,-25-10 1619,-1 1 1,1-1-1,-1 0 0,1 0 0,-1 0 0,1 0 0,0 0 0,2-1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6.432"/>
    </inkml:context>
    <inkml:brush xml:id="br0">
      <inkml:brushProperty name="width" value="0.05" units="cm"/>
      <inkml:brushProperty name="height" value="0.05" units="cm"/>
    </inkml:brush>
  </inkml:definitions>
  <inkml:trace contextRef="#ctx0" brushRef="#br0">153 287 1492,'-22'6'645,"-6"2"1253,0 2 0,-47 22 1732,87-35-3150,221-76 1029,-23-2-740,74-46-331,-230 96-2447,-30 17-2398,-13 6 1560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6.953"/>
    </inkml:context>
    <inkml:brush xml:id="br0">
      <inkml:brushProperty name="width" value="0.05" units="cm"/>
      <inkml:brushProperty name="height" value="0.05" units="cm"/>
    </inkml:brush>
  </inkml:definitions>
  <inkml:trace contextRef="#ctx0" brushRef="#br0">0 534 1268,'0'0'3772,"7"-4"-3151,17-11-96,0-2 0,-1 0 0,-1-1 1,-1-1-1,-1-1 0,35-43 0,-42 45-210,0-1 1,-1 0 0,0 0-1,-2-2 1,0 1 0,-2-1-1,0 0 1,-1-1 0,6-35-1,-13 50-145,1-1 1,-1 0-1,0 1 0,0-1 0,-1 0 1,-3-13-1,3 17-78,0 0 0,0 0 0,-1 0-1,1 0 1,-1 1 0,0-1 0,0 0 0,-1 1 0,1 0 0,-1-1 0,1 1 0,-1 0-1,-6-4 1,8 7-69,0-1-1,0 1 0,0 0 0,0-1 0,0 1 0,0 0 0,0 0 0,0 0 1,0 0-1,0 0 0,0 0 0,-1 0 0,1 0 0,0 0 0,0 1 0,0-1 1,0 0-1,0 1 0,0-1 0,0 1 0,0-1 0,0 1 0,0-1 0,0 1 1,1 0-1,-1-1 0,0 1 0,0 0 0,0 0 0,1 0 0,-1 0 0,0-1 1,1 1-1,-1 0 0,1 0 0,-1 0 0,1 0 0,0 0 0,-1 0 0,1 1 1,0-1-1,0 0 0,0 0 0,0 0 0,-1 0 0,2 0 0,-1 1 0,1 6-1,0-1 0,0 0 0,1 1 0,0-1-1,1 0 1,-1 0 0,1-1 0,1 1 0,4 7-1,46 61 97,-23-35-55,-19-24-38,-1 1 1,-1 0 0,0 1 0,-1 0 0,-1 0 0,6 21 0,-13-37-22,-1 0-1,0-1 1,0 1-1,0 0 1,0 0 0,0 0-1,0-1 1,-1 1-1,1 0 1,-1 0-1,1-1 1,-1 1-1,0 0 1,1-1 0,-1 1-1,0-1 1,0 1-1,0-1 1,-2 3-1,0-1 3,1 0 0,-1 0 0,0-1 0,-1 1 0,1 0 0,0-1 0,-5 3 1,3-3-7,0 1 0,0-1 0,0 0 0,0-1 0,0 1 1,0-1-1,-1 0 0,1 0 0,0 0 0,-1-1 0,-6 0 1,6 0-18,-1-1-557,0 0 1,1 0 0,-1-1 0,1 1 0,-1-2-1,-8-3 1,14 6 45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7.838"/>
    </inkml:context>
    <inkml:brush xml:id="br0">
      <inkml:brushProperty name="width" value="0.05" units="cm"/>
      <inkml:brushProperty name="height" value="0.05" units="cm"/>
    </inkml:brush>
  </inkml:definitions>
  <inkml:trace contextRef="#ctx0" brushRef="#br0">135 231 1012,'0'0'5300,"0"0"-5204,0 0 0,0-1-1,-1 1 1,1-1 0,0 1 0,0 0 0,-1-1-1,1 1 1,0 0 0,-1-1 0,1 1 0,0 0-1,-1 0 1,1-1 0,-1 1 0,1 0 0,0 0 0,-1-1-1,1 1 1,-1 0 0,1 0 0,-1 0 0,1 0-1,-7 0 22,1 0 153,0 0 1,1 0 0,-1-1-1,0 0 1,1 0 0,-7-2-1,4 0-49,1-1 1,0 0-1,-11-8 0,15 10-160,0-1 0,0 1 0,0-1 0,1 1 0,-1-1 0,1 0 0,0 0 0,0 0 0,0 0 0,0-1 0,-1-3 0,1 1-14,2-1 0,-1 0 0,1 1 1,0-1-1,0 0 0,0 1 0,1-1 0,0 1 0,1-1 0,3-11 0,-3 12-27,1 1 1,-1 0-1,1 0 0,0 0 0,0 0 0,1 0 0,-1 1 1,1-1-1,0 1 0,0 0 0,1 0 0,-1 1 1,1-1-1,6-3 0,-8 6-11,-1 1-1,0-1 1,0 1 0,0 0-1,1 0 1,-1 0 0,0 0-1,0 0 1,1 0 0,-1 1-1,0-1 1,0 1 0,0-1-1,0 1 1,0 0 0,0 0 0,0 0-1,0 0 1,0 0 0,0 1-1,0-1 1,-1 0 0,1 1-1,2 2 1,0 0 5,0 1 0,0-1 1,0 1-1,0 0 0,-1 1 0,0-1 0,3 7 1,-2-1-27,0 0 1,-1 1 0,0-1 0,-1 1-1,0 0 1,-1 23 0,-2-2-1170,-6 37 0,0-18-3158,5-32 1364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8.845"/>
    </inkml:context>
    <inkml:brush xml:id="br0">
      <inkml:brushProperty name="width" value="0.05" units="cm"/>
      <inkml:brushProperty name="height" value="0.05" units="cm"/>
    </inkml:brush>
  </inkml:definitions>
  <inkml:trace contextRef="#ctx0" brushRef="#br0">27 655 1352,'0'1'139,"-1"-1"-1,0 0 0,0 0 1,1 1-1,-1-1 0,0 0 1,0 0-1,0 0 1,0 0-1,1 0 0,-1 0 1,0 0-1,0 0 1,0 0-1,1-1 0,-1 1 1,0 0-1,0 0 1,0-1-1,1 1 0,-1 0 1,0-1-1,1 1 1,-1-1-1,0 1 0,1-1 1,-1 1-1,0-1 1,1 0-1,-1 1 0,1-1 1,-1 0-1,1 0-262,-2-1 491,3-3-30,6-13-122,1 2 1,0-1-1,1 1 1,15-21-1,52-61 533,-72 94-703,12-16 252,-15 19 146,-7 55-286,4-40-124,0 0 0,1 1 0,2 24 0,-1-35-27,0 0 0,1-1 0,0 1 0,0 0 0,0-1 0,0 1 0,1-1 0,-1 0 0,1 1 0,0-1 0,0 0 0,0 0 0,0 0 0,1 0 0,-1 0 0,1-1 0,0 1 0,-1-1 0,5 3 0,-3-3-1,1 0 0,-1 0 0,1 0-1,0-1 1,0 1 0,0-1 0,0 0 0,0-1 0,0 1-1,0-1 1,0 0 0,6-1 0,5-1-1,1 0 0,20-6 1,-14 1 0,1 0 1,-1-2-1,-1-1 1,1 0 0,22-16-1,-32 18 19,0-1 0,-1-1 1,0 0-1,0 0 0,-1-2 0,0 1 0,-1-1 0,-1-1 0,10-14 0,-8-3 307,-11 29-135,-1-3-123,-1 2-50,2 1-14,-1 0 0,0 0 0,1 0 1,-1 0-1,1 0 0,-1 0 0,1 0 0,-1 0 0,1 0 0,0 0 0,0-1 1,-1 0-1,-2 2 57,-2 1-43,0 0 0,1 0 0,-1 1-1,0-1 1,1 1 0,-1 0 0,1 0 0,0 1-1,0-1 1,0 1 0,-7 5 0,5-2-3,0 0 1,1 0 0,-1 1-1,1 0 1,0 0 0,-5 10 0,5-7-6,0 0 1,1 0-1,1 1 1,-1-1-1,2 1 1,-1 0-1,1 0 1,1 0-1,0 0 1,1 19-1,0-27-13,1 0-1,-1 0 1,1 0 0,0 0-1,0 0 1,0 0 0,0-1 0,1 1-1,-1 0 1,1 0 0,-1-1-1,1 1 1,0-1 0,0 0-1,0 1 1,0-1 0,1 0-1,-1 0 1,0 0 0,1-1 0,0 1-1,-1 0 1,1-1 0,0 0-1,3 1 1,-4-1 1,2-2-15,0 0 11,0-1 1,-1 0 0,1 0-1,0 0 1,-1 0 0,1-1-1,-1 1 1,0-1 0,0 0-1,0 0 1,0 0 0,0-1 0,-1 1-1,1-1 1,2-5 0,2-4 55,-1 0 1,-1 0 0,6-19 0,-10 30 196,-2 10-250,0 27-16,1-33 10,0 0 1,0 0-1,1 0 1,-1 0-1,1 0 1,0-1-1,0 1 1,0 0-1,-1 0 1,2 0-1,-1-1 1,0 1-1,0 0 1,0-1-1,1 0 1,-1 1-1,1-1 1,-1 1-1,1-1 1,0 0-1,3 2 1,-1-1-36,1 0 0,-1 0 0,1 0 0,0-1 1,8 2-1,-7-2 1,0-1 1,1 1 0,-1-1 0,0-1-1,1 0 1,-1 0 0,0 0-1,1 0 1,-1-1 0,0 0-1,0 0 1,-1-1 0,1 0 0,0 0-1,-1 0 1,1-1 0,-1 1-1,8-9 1,-2 2 10,0-1-1,-1-1 1,0 0-1,-1 0 1,0-1-1,10-21 1,-11 17 60,-1 0 0,0-1 1,-2 0-1,0 0 0,-1 0 0,-1-1 0,2-22 1,-3-12 235,-7-67 1,4 103-80,0 1 1,-2-1-1,0 1 1,0 0 0,-2 0-1,-8-21 1,13 37-179,0-1 0,0 1 1,0 0-1,-1-1 0,1 1 0,0 0 1,0-1-1,0 1 0,0 0 0,0-1 1,0 1-1,0 0 0,-1-1 0,1 1 0,0 0 1,0 0-1,0-1 0,-1 1 0,1 0 1,0 0-1,0 0 0,-1-1 0,1 1 1,0 0-1,-1 0 0,1 0 0,0 0 1,-1-1-1,1 1 0,0 0 0,-1 0 1,1 0-1,0 0 0,-1 0 0,1 0 1,0 0-1,-1 0 0,1 0 0,0 0 1,0 0-1,-1 0 0,1 0 0,0 0 1,-1 1-1,1-1 0,0 0 0,-1 0 1,1 0-1,0 0 0,-1 1 0,1-1 1,0 0-1,0 0 0,-1 1 0,-3 7 20,0 1-1,1 0 1,0 0-1,1 0 1,0 1-1,0-1 1,1 0-1,0 12 1,1 12 18,2-1 1,2 1 0,1-1 0,1 0-1,2-1 1,1 0 0,1 0 0,21 42-1,-23-58-45,0-1 0,1 0 0,1 0 0,0-1-1,0-1 1,1 1 0,14 10 0,-19-17-13,1-1 0,-1 1 0,1-2 0,1 1 0,-1-1 0,0 0 0,1 0 0,0-1 0,0 0 0,0-1 0,0 1 0,1-2 0,-1 1 1,1-1-1,10 0 0,-12-2 14,0 0-1,0 0 1,1-1 0,-2 0 0,1 0 0,0-1 0,0 0 0,-1 0 0,1 0 0,-1-1 0,0 0 0,0 0-1,-1-1 1,1 0 0,-1 1 0,0-2 0,0 1 0,0-1 0,-1 0 0,0 0 0,5-9 0,9-35 1249,-17 47-1058,-1 1-14,2-3-183,-2 5 16,0 0 0,0 0-1,0 0 1,0 0 0,0 0-1,0 0 1,0 1 0,0-1-1,0 0 1,0 0 0,1 0-1,-1 0 1,0 0 0,0 0-1,0 0 1,0 0 0,0 0-1,0 0 1,0 1 0,0-1-1,0 0 1,0 0 0,1 0-1,-1 0 1,0 0 0,0 0-1,0 0 1,0 0 0,0 0-1,0 0 1,0 0 0,0 0-1,1 0 1,-1 0 0,0 0-1,0 0 1,0 0 0,0 0-1,0 0 1,0 0 0,0 0-1,1 0 1,-1 0 0,0 0-1,0 0 1,0-1 0,0 1-1,0 0 1,0 0 0,0 0-1,0 0 1,0 0 0,1 0-1,-1 0 1,0 0 0,0 0-1,0 0 1,0 0 0,0-1-1,0 1 1,0 0 0,0 0-1,0 0 1,0 0 0,0 0-1,0 0 1,0 0 0,0-1-1,0 1 1,2 4-7,4 8 20,0 0 0,1-1 0,0 0 1,1 0-1,14 14 0,-16-20-40,1 0-1,0 0 1,0-1-1,1 0 1,-1 0 0,1-1-1,0 0 1,0 0 0,0-1-1,0 0 1,0 0-1,1-1 1,-1 0 0,0-1-1,1 0 1,-1 0 0,0-1-1,1 1 1,15-5 0,-15 2-294,0 0 1,0 0-1,-1 0 1,1-1-1,-1-1 0,0 1 1,14-11-1,-16 10-366,0 0-1,0-1 0,-1 0 0,0 0 0,0 0 0,0 0 0,-1-1 0,0 0 0,5-11 0,2-9-2838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9.257"/>
    </inkml:context>
    <inkml:brush xml:id="br0">
      <inkml:brushProperty name="width" value="0.05" units="cm"/>
      <inkml:brushProperty name="height" value="0.05" units="cm"/>
    </inkml:brush>
  </inkml:definitions>
  <inkml:trace contextRef="#ctx0" brushRef="#br0">79 10 1492,'-7'-3'967,"-1"2"-1,1-1 1,0 1-1,0 0 1,-1 0-1,-14 1 1,12 0 626,7 0-275,6 6-2644,19 41-2742,-10-28 1509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39.811"/>
    </inkml:context>
    <inkml:brush xml:id="br0">
      <inkml:brushProperty name="width" value="0.05" units="cm"/>
      <inkml:brushProperty name="height" value="0.05" units="cm"/>
    </inkml:brush>
  </inkml:definitions>
  <inkml:trace contextRef="#ctx0" brushRef="#br0">44 63 1564,'-1'-2'555,"0"-1"-1,0 1 1,0 0-1,-1-1 1,1 1-1,-1 0 1,1 0-1,-1 0 1,0 0-1,0 0 1,-5-4 2017,4 9-2038,1 1-391,0-2-34,0 0-1,1 1 1,-1-1 0,1 1-1,-1 0 1,1-1 0,0 1-1,0 0 1,0 0 0,1 0-1,-1 0 1,1-1 0,-1 1-1,1 0 1,0 0 0,1 4 0,-1-4-82,1 11 211,1 0 1,1 1-1,1-1 0,8 23 0,-11-33-201,1 0-1,0-1 0,0 1 1,0-1-1,1 1 0,-1-1 1,1 0-1,0 0 0,-1 0 1,2 0-1,-1 0 1,0-1-1,0 1 0,1-1 1,-1 0-1,1 0 0,0 0 1,0-1-1,0 1 0,-1-1 1,1 0-1,8 1 0,-2-1-4,1-1-1,-1 0 0,0 0 0,0-1 0,0 0 1,1-1-1,-1 0 0,0-1 0,17-7 1,2-3 72,49-31 0,-17 9 39,-59 34-131,0 1 6,1 0-14,0 0 0,0 0 0,0 1 0,-1-1 0,1 1 0,0-1 0,0 1 0,-1 0 0,1 0 1,-1 0-1,1 1 0,-1-1 0,1 1 0,-1-1 0,1 1 0,2 3 0,-2-3 2,5 4-6,3 0 0,9-3-5,-12-2 4,0 0 0,0 0 0,0-1 0,1 0 0,-1 0 1,0-1-1,0 0 0,0-1 0,0 0 0,0 0 0,0 0 0,-1-1 0,14-7 0,-15 7 11,0 0-1,0-1 0,-1 0 0,0 0 1,1 0-1,-1 0 0,0-1 0,-1 0 0,1 0 1,-1 0-1,0 0 0,-1-1 0,1 1 0,-1-1 1,0 0-1,0 0 0,-1-1 0,3-7 0,-5 12-5,1 0-1,-1 0 0,0 1 1,1-1-1,-1 0 0,0 0 0,0 0 1,0 0-1,0 0 0,-1 0 0,1 0 1,0 0-1,-1 0 0,1 0 1,-1 0-1,0 1 0,0-1 0,0 0 1,0 0-1,0 1 0,-1-3 0,0 3-3,1 0 0,-1 0 0,0 0 0,1 1 0,-1-1 0,0 0 0,0 1 0,0-1 0,1 1-1,-1 0 1,0-1 0,0 1 0,0 0 0,0 0 0,0 0 0,-2 1 0,3-1 1,-2 0-8,0 1 0,0-1 1,0 1-1,0 0 0,0 0 0,0 0 1,0 1-1,0-1 0,0 1 0,0 0 1,0-1-1,1 1 0,-1 0 0,1 1 1,0-1-1,-1 0 0,1 1 0,0-1 1,0 1-1,1 0 0,-1-1 1,0 1-1,1 0 0,0 0 0,0 0 1,0 0-1,-1 5 0,3-5-63,2 10 37,-2-10 11,12 5-79,-11-7 97,1-1 1,-1 1-1,1 0 0,-1 0 1,1 0-1,-1 0 1,0 1-1,1-1 0,-1 1 1,0-1-1,0 1 0,0 0 1,0 0-1,-1 0 0,3 3 1,0 1-10,-1 0 0,0 1 0,0-1 1,2 13-1,-1-5 9,56 246-7,1 4-3,-40-199-128,21 122-1,-41-178 74,0 0 0,0 0 0,-2 13 0,1-19 58,0 0 1,-1-1 0,1 1-1,-1 0 1,0-1-1,1 1 1,-1-1 0,-1 1-1,1-1 1,0 1 0,0-1-1,-1 0 1,1 0-1,-5 4 1,6-5 21,-1-1 1,0 1-1,1-1 1,-1 0-1,0 1 1,1-1-1,-1 0 0,0 0 1,0 0-1,1 0 1,-1 0-1,0 1 0,0-1 1,1 0-1,-1-1 1,0 1-1,0 0 1,1 0-1,-1 0 0,-1-1 1,2 1 15,-8-2 198,-4-6-116,0 0 0,1 0-1,0-1 1,0-1 0,1 0 0,1 0 0,-1-1-1,2 0 1,-1 0 0,2-1 0,-1 0-1,2-1 1,0 1 0,-9-26 0,8 16-20,1 0 1,1 0-1,1 0 0,1 0 1,1-1-1,1 1 0,0-1 1,2 0-1,4-23 1,1 11 3,2 0 0,2 1 0,0 0 0,3 1 0,0 0 0,26-44 0,-23 52-359,0 0 0,2 1 0,23-25 0,-25 33-714,1 0 1,1 0-1,0 2 0,30-18 0,-28 21-2909,1 2 42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46.206"/>
    </inkml:context>
    <inkml:brush xml:id="br0">
      <inkml:brushProperty name="width" value="0.05" units="cm"/>
      <inkml:brushProperty name="height" value="0.05" units="cm"/>
    </inkml:brush>
  </inkml:definitions>
  <inkml:trace contextRef="#ctx0" brushRef="#br0">7 237 1812,'0'0'2121,"-3"-9"-628,1 3 2519,0-23-1317,2 27-2254,1-1-47,2-6-98,0 0 0,0 1 0,1-1 0,1 1 1,-1 0-1,1 0 0,1 0 0,-1 0 0,10-8 0,2-1 165,0 2 1,32-23-1,-45 35-374,1 0 0,-1 0 0,0 0 0,1 1 0,0-1 0,-1 1 0,1 0 0,0 1 0,0-1 0,6 0 0,-10 2-76,0 1 1,0 0-1,0-1 1,0 1 0,0 0-1,0 0 1,0-1-1,0 1 1,-1 0 0,1 0-1,0 0 1,0 2-1,0-3 6,0 3-5,0-1-1,0 0 1,0 1 0,0-1 0,0 1-1,-1 0 1,1-1 0,-1 1 0,0 0-1,1-1 1,-1 1 0,-1 0 0,1-1-1,0 1 1,-1 3 0,0 6 19,-9 76 115,0 42-146,10-114-44,0 1 1,2-1-1,0 0 1,1 0 0,0 0-1,6 16 1,0-12-27,0 0 0,2 0 0,0-1 1,1-1-1,26 32 0,-24-33 19,-9-11 33,-1 0 0,0 0 0,0 0 1,-1 0-1,0 1 0,0 0 1,0-1-1,-1 1 0,2 12 0,-4-17 14,0 1 0,0-1 0,0 1 0,-1-1 0,1 0 0,-1 1 0,0-1 0,1 0 0,-1 1-1,0-1 1,0 0 0,-1 0 0,1 0 0,0 0 0,-1 0 0,-2 3 0,-1 0 0,0 0 0,0 0 0,-1-1-1,-7 5 1,-12 6-90,0-1-1,-2-1 0,-46 15 1,65-26-519,1-1-1,0 0 1,-15 1 0,19-2-612,3-1 836,0 0 1,0 0-1,0 0 1,-1 0-1,1 0 1,0 0-1,-1 0 0,1 0 1,0 0-1,-1 0 1,1 0-1,-2-1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0.199"/>
    </inkml:context>
    <inkml:brush xml:id="br0">
      <inkml:brushProperty name="width" value="0.05" units="cm"/>
      <inkml:brushProperty name="height" value="0.05" units="cm"/>
    </inkml:brush>
  </inkml:definitions>
  <inkml:trace contextRef="#ctx0" brushRef="#br0">60 578 1352,'2'-2'1333,"5"-4"-531,1 0-1,-2 0 1,1-1 0,-1 0-1,0 0 1,0-1 0,-1 1 0,7-14-1,11-25 92,-1-2-1,-3 0 0,-1 0 1,-3-2-1,-2 0 1,-2-1-1,4-58 1,-14 101-440,-1-1 1,0 1 0,-1 0 0,-2-10-1,1 21-429,-1 1 4,-1 0 0,1 0 0,1 1-1,-1-1 1,1 1 0,-1 0-1,1-1 1,-2 8 0,-8 33 162,2 2 1,2-1 0,-4 92-1,12-112-141,1 1 0,1-1 0,2 0 0,0 0 0,2 0 0,0-1 0,2 0 0,18 41 0,-23-60-106,1-1-1,0 1 1,-1 0-1,2-1 1,-1 0-1,9 8 1,-10-11-149,0 1 0,0 0 1,1-1-1,-1 0 0,0 0 1,1 0-1,0 0 0,-1-1 1,1 0-1,0 1 0,0-1 1,6 1-1,-3-2-1891,0-1 1,1 1-1,9-3 1</inkml:trace>
  <inkml:trace contextRef="#ctx0" brushRef="#br0" timeOffset="1">37 438 1744,'-3'-1'422,"1"1"1,-1 0-1,0-1 0,1 1 0,-1-1 0,1 0 1,-1 0-1,1 0 0,0 0 0,-1-1 0,1 1 0,-4-4 2342,11 0-2128,6-7-319,1 2 0,1 0 0,-1 0 0,18-10 0,356-160 647,-275 142-4269,-85 29 348,-2 3 32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46.611"/>
    </inkml:context>
    <inkml:brush xml:id="br0">
      <inkml:brushProperty name="width" value="0.05" units="cm"/>
      <inkml:brushProperty name="height" value="0.05" units="cm"/>
    </inkml:brush>
  </inkml:definitions>
  <inkml:trace contextRef="#ctx0" brushRef="#br0">76 319 2012,'2'2'1137,"-1"-1"-837,0 0 0,0 0 0,0 0 0,0 1 0,0-1 0,-1 0 0,1 1 0,0-1 0,-1 0 0,1 1 0,-1-1 0,0 1 0,1-1 0,-1 3 0,2 29 1548,-2-5-1030,9 35-320,19 71 0,-26-127-1930,-1-3 786,-1 0-2540</inkml:trace>
  <inkml:trace contextRef="#ctx0" brushRef="#br0" timeOffset="1">5 13 1424,'0'0'568,"-4"-13"-72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46.940"/>
    </inkml:context>
    <inkml:brush xml:id="br0">
      <inkml:brushProperty name="width" value="0.05" units="cm"/>
      <inkml:brushProperty name="height" value="0.05" units="cm"/>
    </inkml:brush>
  </inkml:definitions>
  <inkml:trace contextRef="#ctx0" brushRef="#br0">1 1 876,'0'3'1181,"3"9"115,0-1 1,0 1-1,1 0 1,0-1-1,1 0 1,9 14-1,-13-23-764,4 4 346,1-6 3515,-2-2-4293,0-1 40,0 1-1,0 0 1,0-1 0,0 0-1,-1 0 1,1 0-1,-1-1 1,4-3 0,-3 1 98,0 1 0,1 0 1,-1 0-1,1 1 0,8-6 1,-12 9 111,3 2-195,1 2-113,0 0 0,-1 0-1,0 0 1,1 0 0,-1 1-1,-1-1 1,1 1 0,0 0 0,-1 1-1,0-1 1,0 0 0,0 1 0,3 8-1,79 178-2024,-80-177 927,6 11-501,3-11-5741,-1-5 3169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47.269"/>
    </inkml:context>
    <inkml:brush xml:id="br0">
      <inkml:brushProperty name="width" value="0.05" units="cm"/>
      <inkml:brushProperty name="height" value="0.05" units="cm"/>
    </inkml:brush>
  </inkml:definitions>
  <inkml:trace contextRef="#ctx0" brushRef="#br0">184 290 1932,'-9'0'680,"0"1"0,0-1 0,0 1 0,0 1 0,0 0 0,1 0 0,-1 1 0,-13 6-1,16-7-416,1 1 0,0-1-1,0 1 1,0 1 0,0-1 0,0 1-1,1 0 1,-1 0 0,1 0-1,0 0 1,0 1 0,1 0-1,-1 0 1,-2 5 0,5-6-140,0 0 1,0 0-1,0 0 1,0 0-1,1 0 1,0 0-1,0 0 0,0 0 1,0 0-1,0 1 1,1-1-1,0 0 1,2 7-1,1 0 81,0-1-1,0 0 1,1 0-1,8 12 1,7 8 203,-13-22-235,-1 1 0,0 0-1,-1 0 1,0 0 0,0 1-1,5 17 1,-10-26-161,0 0-1,1 0 1,-1 0 0,0 0 0,0 0-1,0-1 1,0 1 0,0 0 0,-1 0-1,1 0 1,0 0 0,0 0 0,-1 0-1,1 0 1,0 0 0,-1 0 0,1 0-1,-1-1 1,0 3 0,0-2 21,0 1-23,0 0 1,1-1-1,-1 1 0,0 0 0,0-1 1,0 1-1,0-1 0,0 1 0,0-1 0,0 0 1,0 0-1,0 1 0,-1-1 0,-1 1 1,-2 2 5,1 1-64,-1 0 0,0-1-1,0 0 1,0 0 0,-1-1 0,1 1 0,-10 3 0,-20 3-3061,33-9 1051</inkml:trace>
  <inkml:trace contextRef="#ctx0" brushRef="#br0" timeOffset="1">347 24 2240,'4'-8'1396,"-3"6"-104,0-2-119,2-5 135,0 10 1550,4 17 1257,-4-10-5147,13 50 2140,11 63 0,-4-11-344,3 10-714,-23-98-1634,0 35 0,-5-40-3989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48.011"/>
    </inkml:context>
    <inkml:brush xml:id="br0">
      <inkml:brushProperty name="width" value="0.05" units="cm"/>
      <inkml:brushProperty name="height" value="0.05" units="cm"/>
    </inkml:brush>
  </inkml:definitions>
  <inkml:trace contextRef="#ctx0" brushRef="#br0">32 340 1244,'-27'-45'2211,"26"42"-2061,0 0-1,0 1 1,1-1-1,-1 0 1,1 0 0,0 0-1,0 0 1,0 0-1,0-4 1,0 1 53,1 3-117,-1 0 0,1 0 0,0 0 0,-1 0 0,1 0 0,1 0 1,-1 0-1,0 0 0,1 0 0,-1 0 0,3-3 0,21-23 428,-6 11-279,0 1 0,1 1-1,1 1 1,1 1-1,0 1 1,0 1 0,1 1-1,1 1 1,30-9-1,61-23 1307,-114 42-623,0 3-821,1-1-69,3 11 111,-8-8-64,-10 23 3,0 0 0,2 1-1,1 0 1,-10 52 0,15-39 59,-1 56 0,6-95 122,0-3-253,0 1 1,0-1 0,0 0 0,0 0 0,0 1 0,0-1 0,0 0 0,1 0 0,-1 0 0,0 1-1,0-1 1,0 0 0,0 0 0,1 0 0,-1 1 0,0-1 0,0 0 0,0 0 0,1 0 0,-1 0-1,0 0 1,0 1 0,1-1 0,-1 0 0,0 0 0,0 0 0,1 0 0,-1 0 0,0 0 0,0 0-1,1 0 1,-1 0 0,0 0 0,0 0 0,1 0 0,-1 0 0,0 0 0,0 0 0,1 0 0,-1 0-1,0-1 1,0 1 0,1 0 0,-1 0 0,0 0 0,0 0 0,0 0 0,1-1 0,-1 1 0,0 0 0,0 0-1,0 0 1,1-1 0,7-13 33,0 0-1,-1-1 0,8-24 1,-13 30-38,5-19 432,14-37 0,-20 63 192,3 4-612,13 9 2,-13-8-7,-3-3 13,0 0-18,0 1 0,0-1 0,-1 0 1,1 1-1,0-1 0,0 0 0,0 0 0,0 0 1,0 0-1,-1 0 0,1 0 0,0 0 0,0 0 1,0 0-1,0 0 0,1-1 0,4-2 57,0-1 0,0 0 0,-1-1 0,1 1 0,-1-1 0,0 0 0,0-1 0,-1 1 0,0-1 0,6-8-1,1-8 106,0 0 1,-2 0-1,7-25 0,-15 47-160,-1-2 164,2 7-154,8 26 21,-8-22-33,1-1 1,-1 0-1,1 0 0,1 0 0,0 0 0,0 0 0,0-1 0,11 13 0,-12-17 2,-1 0-1,1 0 1,0-1-1,0 0 1,1 1-1,-1-1 1,0 0-1,1 0 1,-1-1 0,7 3-1,3-2 9,0 1-1,21 0 1,-26-3-13,-3 1-1,-1-1 1,1 1-1,-1 0 1,1 0-1,-1 1 1,8 3-1,-8-4-26,-2 0-27,1-1 0,0 1 0,0 1 0,-1-1 0,1 0 0,-1 1 0,1-1 0,-1 1 1,0 0-1,0 0 0,1 0 0,-1 0 0,0 0 0,3 4 0,8 21-1145,-8-17-1358,-1-1 0,10 14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48.406"/>
    </inkml:context>
    <inkml:brush xml:id="br0">
      <inkml:brushProperty name="width" value="0.05" units="cm"/>
      <inkml:brushProperty name="height" value="0.05" units="cm"/>
    </inkml:brush>
  </inkml:definitions>
  <inkml:trace contextRef="#ctx0" brushRef="#br0">103 57 2024,'-1'-5'802,"0"0"0,-1 1 0,0-1 0,0 0 0,0 1 0,-1-1 0,-4-7-1,6 11-648,1 0 0,-1 1 0,0-1 0,1 0-1,-1 0 1,0 1 0,0-1 0,1 0 0,-1 1 0,0-1-1,0 1 1,0-1 0,0 1 0,0-1 0,0 1-1,0 0 1,0 0 0,0-1 0,0 1 0,0 0-1,0 0 1,0 0 0,0 0 0,0 0 0,0 0-1,0 0 1,0 0 0,0 0 0,0 1 0,0-1-1,0 0 1,1 1 0,-1-1 0,0 1 0,0-1-1,0 1 1,0-1 0,0 1 0,1-1 0,-1 1 0,0 0-1,0 0 1,1-1 0,-2 2 0,-1 2 92,-1 0 0,1 1 0,0-1 0,0 1 0,0-1 0,-4 9 1,4-2 25,-1 1 0,1-1 0,1 0 0,0 1 0,1 0 0,0 22 1,1-27-359,0-1 1,1 1 0,0-1-1,0 0 1,0 1 0,1-1-1,0 0 1,0 0 0,1 0-1,-1 0 1,1 0 0,1 0-1,6 9 1,-5-11-461,0-1 0,0 1 0,0-1 0,8 4 0,-9-5 437,-1 0-677,1 0-1,0 0 1,0-1-1,1 1 1,-1-1-1,0 0 1,8 1-1,8-1-3176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48.753"/>
    </inkml:context>
    <inkml:brush xml:id="br0">
      <inkml:brushProperty name="width" value="0.05" units="cm"/>
      <inkml:brushProperty name="height" value="0.05" units="cm"/>
    </inkml:brush>
  </inkml:definitions>
  <inkml:trace contextRef="#ctx0" brushRef="#br0">84 293 2292,'2'-2'372,"7"-8"756,-1 1 0,0-2 1,-1 1-1,7-12 1,15-22 1159,-15 24-1532,-1-1-1,-1 0 1,15-37-1,-26 55-665,-1 1 0,0-1-1,1 1 1,-1 0 0,0-1 0,-1 1 0,1-1 0,0 1-1,-1-1 1,1 1 0,-1 0 0,0-1 0,-1-2 0,2 3-52,-1 1-4,-1-1-1,1 1 1,0-1 0,0 1 0,0-1-1,-1 1 1,1 0 0,-1 0-1,1 0 1,-1 0 0,1 0 0,-1 0-1,0 0 1,0 0 0,1 0-1,-1 1 1,0-1 0,0 1 0,0-1-1,-2 1 1,1-1 19,-3 0-2,-1 0 0,0 0 0,0 1 1,0 0-1,0 0 0,0 1 0,0 0 1,0 0-1,1 0 0,-1 1 0,0 0 1,1 0-1,-1 1 0,1 0 0,0 0 0,0 0 1,0 1-1,0 0 0,1 0 0,-11 10 1,13-10-31,-1 0-1,0 0 1,1 0 0,0 1 0,0-1 0,0 1 0,0 0 0,1 0 0,0 0 0,0 0-1,0 0 1,1 1 0,0-1 0,0 0 0,0 1 0,0-1 0,1 1 0,0-1 0,0 1-1,1-1 1,-1 1 0,1-1 0,1 1 0,-1-1 0,1 0 0,-1 0 0,5 8 0,0-3 2,0 0 1,1 0-1,0 0 1,0-1 0,1 0-1,0 0 1,1-1-1,0 0 1,0 0-1,1-1 1,13 8 0,-10-8-2,-1-1 0,1 0 1,1-1-1,-1 0 0,0-1 1,1-1-1,0 0 1,0-1-1,23 1 0,-13-2-151,1-1 0,-1-2 0,0 0 0,34-9 0,-29 2-567,0-1 1,-1-1-1,49-27 0,22-26-6075,-69 40 3274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1.251"/>
    </inkml:context>
    <inkml:brush xml:id="br0">
      <inkml:brushProperty name="width" value="0.05" units="cm"/>
      <inkml:brushProperty name="height" value="0.05" units="cm"/>
    </inkml:brush>
  </inkml:definitions>
  <inkml:trace contextRef="#ctx0" brushRef="#br0">214 517 1004,'2'-2'1384,"-2"2"-1122,0-1 0,0 1 0,1-1 1,-1 1-1,0-1 0,0 0 1,0 1-1,0-1 0,0 1 0,0-1 1,0 0-1,0 1 0,0-1 1,0 1-1,0-1 0,0 0 1,0 1-1,0-1 0,0 1 0,-1-1 1,1 1-1,0-1 0,0 1 1,-1-1-1,1 1 0,0-1 1,-1 1-1,0-2 0,-4-3 168,4 4-1008,-2-1 1046,-1 4-42,-9 5-245,1 0 1,0 1-1,0 1 0,1 0 1,0 0-1,1 1 1,0 1-1,1-1 1,-11 16-1,9-10-46,0 1-1,1 0 1,1 0-1,1 1 1,0 0-1,-8 30 1,14-42-101,1-1 0,0 1 0,0 0 0,0 0 0,0 0 0,1 0 0,0 0 0,0 0 0,1 0 0,0-1 0,0 1 0,0 0 0,1 0 0,3 8 0,-5-13-30,1 0 0,-1 0 0,1-1 0,0 1 0,-1 0 0,1-1 0,0 1 0,0 0 0,-1-1 0,1 1 1,0-1-1,0 1 0,0-1 0,0 0 0,0 1 0,-1-1 0,1 0 0,0 1 0,0-1 0,0 0 0,0 0 0,0 0 0,0 0 0,1 0 0,1 0 1,-1 0-1,1-1 0,-1 1 1,1-1-1,-1 1 0,1-1 1,-1 0-1,0 0 0,5-2 1,5-3-11,-1-1 0,0-1 0,-1 0 1,0 0-1,0-1 0,-1-1 0,0 1 0,10-15 1,-5 0 4,-2-1 1,0 0-1,-2-1 1,0 0-1,8-39 1,-17 58-1,5-19 19,-6 26-17,0-1-4,0 1 0,0-1 0,0 0 0,0 1 0,0-1 0,0 0 0,0 1 0,1-1 0,-1 1 0,0-1 0,0 0 0,0 1 0,1-1 0,-1 1 0,0-1 0,1 1 0,-1-1 0,0 1 0,1-1 0,-1 1 0,1-1 0,-1 1 0,0-1 0,1 1 0,0 0 0,-1-1 0,1 1 0,-1 0 0,1-1 0,-1 1 0,1 0 0,0 0 0,-1-1-1,1 1 1,-1 0 0,1 0 0,0 0 0,-1 0 0,1 0 0,0 0 0,-1 0 0,1 0 0,-1 0 0,1 0 0,1 1 0,3 1-1,9 2 12,25-6-22,-33 1 23,1-1 0,-1 1 0,0-1 1,0 0-1,0-1 0,-1 0 0,1 0 0,-1 0 1,1 0-1,-1-1 0,0 0 0,7-7 1,8-5 81,-19 15-18,1 3-59,1 0-10,5 8 15,1 19 31,1 16-3,-9-37-42,0-5-4,-1-1 0,1 1 0,-1 0 0,1 0 0,0-1 0,0 1 0,0-1 0,1 1 0,-1-1 0,1 1 0,1 1 0,-1-1 2,-1 0 0,1 0 0,0 0 0,0 0 0,0 0 1,0-1-1,1 1 0,-1-1 0,1 0 0,4 3 0,-3-3-1,0 0 0,-1-1 0,1 0 1,0 0-1,0 0 0,1 0 0,-1-1 0,0 0 0,0 0 0,0 0 1,0 0-1,0-1 0,8-1 0,43-13-12,-43 11 7,0 0-1,0 1 1,0 0 0,0 1 0,16-1 0,-19 4-24,0 0 0,0 1 0,0 0 0,0 0 0,0 0 0,-1 2 0,13 5 0,23 7-112,-21-10-114,1 0 0,0-2 0,0-1 0,34 0 0,-44-3 152,-1-1 0,1 0 0,-1-1 0,1 0 0,-1-1 0,0-1 0,0 0 0,-1-1 0,19-8 0,-7-1-61,1-1 0,37-32 0,-54 40 196,0 0 0,-1 0 1,0-1-1,-1 0 0,1 0 0,-1-1 1,-1 1-1,0-1 0,0-1 0,6-18 1,-10 25 23,-1 0 0,0 1 0,0-1 0,0 0 0,0 0 1,0 1-1,-1-1 0,0 0 0,1 1 0,-2-4 0,1 4-90,1 2 37,0 0-1,0 0 0,0 0 1,0-1-1,0 1 1,0 0-1,0 0 0,0-1 1,0 1-1,0 0 1,0 0-1,0 0 0,0-1 1,-1 1-1,1 0 1,0 0-1,0 0 0,0-1 1,0 1-1,-1 0 1,1 0-1,0 0 1,0 0-1,0 0 0,0-1 1,-1 1-1,1 0 1,0 0-1,0 0 0,-1 0 1,-3-1 27,0-1 0,0 1 1,0 0-1,0 0 0,0 1 1,-1 0-1,1-1 0,0 1 1,0 0-1,-1 1 0,1-1 1,0 1-1,-6 2 0,3-1 3,1 0 1,0 1-1,0 0 0,0 1 1,1-1-1,-1 1 0,-9 9 0,3-1 12,0 1-1,1 1 0,0-1 0,1 2 0,-16 30 0,20-33-61,1 0-1,0 0 1,1 0 0,0 1-1,1-1 1,0 1-1,1 0 1,1 0-1,0 0 1,0 0 0,1 0-1,1 0 1,1 0-1,3 18 1,-4-28-47,1 0 0,-1 0 0,1 0 0,-1 0-1,1 0 1,0-1 0,0 1 0,1 0 0,-1-1 0,0 0 0,5 4 0,-6-6 25,0 1-244,3 0-21,-1 0 251,0-1 0,0 0 0,0 0 0,0 0 0,0 0 0,0 0-1,0-1 1,0 1 0,-1-1 0,1 0 0,0 0 0,0 0 0,-1 0 0,1 0 0,0-1 0,-1 1 0,1-1-1,3-3 1,2-3 11,-1 0 0,-1-1 0,1 1 0,-2-1 0,1-1 0,-1 1 0,7-20-1,-4 7 129,-2 0 0,7-39 0,1-94 436,-11 99-322,-2-1 450,-2 0 1,-2 0-1,-22-109 1,13 137 657,9 36-1119,-1 8-118,0 0 0,1 0 0,0 0 0,1 0 0,1 1 0,1 18 0,10 102 267,-4-102-313,1 0 0,1 0 0,23 58 0,-21-68-400,1-1 1,1-1-1,1 0 0,1 0 1,30 35-1,-33-45-759,1 0 1,0-1-1,1 0 0,0-1 0,19 11 0,1-4-2340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1.758"/>
    </inkml:context>
    <inkml:brush xml:id="br0">
      <inkml:brushProperty name="width" value="0.05" units="cm"/>
      <inkml:brushProperty name="height" value="0.05" units="cm"/>
    </inkml:brush>
  </inkml:definitions>
  <inkml:trace contextRef="#ctx0" brushRef="#br0">9 24 2008,'-5'-24'5546,"4"25"-5411,1-1 1,0 0 0,0 0 0,-1 0-1,1 1 1,0-1 0,0 0-1,0 0 1,-1 0 0,1 1 0,0-1-1,0 0 1,0 0 0,0 1-1,0-1 1,0 0 0,-1 1 0,1-1-1,0 0 1,0 0 0,0 1 0,0-1-1,0 0 1,0 1 0,0-1-1,0 0 1,0 1 0,0-1 0,0 0-1,1 0 1,-1 1 0,0-1-1,0 54 1992,4-10-1563,13 121 1202,-11-126-1929,2 0-1,15 44 1,-13-49-2278,-5-13-3305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2.154"/>
    </inkml:context>
    <inkml:brush xml:id="br0">
      <inkml:brushProperty name="width" value="0.05" units="cm"/>
      <inkml:brushProperty name="height" value="0.05" units="cm"/>
    </inkml:brush>
  </inkml:definitions>
  <inkml:trace contextRef="#ctx0" brushRef="#br0">0 75 1696,'0'-3'224,"0"1"0,0-1 0,1 0 0,-1 1 0,0-1 0,1 1 1,0-1-1,-1 1 0,1-1 0,0 1 0,0 0 0,1-1 0,-1 1 0,0 0 0,1 0 0,-1 0 0,1 0 0,0 0 0,0 0 0,3-3 0,0 2 6,0 0-1,0 1 1,1 0 0,-1 0-1,0 0 1,1 0-1,-1 1 1,1 0-1,6-1 1,10 0 87,-1 1 0,1 1 0,0 1 0,-1 1 1,1 1-1,-1 1 0,29 8 0,-7 2 227,-1 2-1,65 33 1,-94-42-408,-1 0 1,1 1-1,-1 0 1,0 1-1,-1 1 1,0 0-1,12 14 1,-20-21-82,0 1-1,-1-1 1,1 1 0,-1 0 0,0-1 0,0 1 0,0 0 0,-1 0 0,1 0 0,-1 1 0,0-1 0,0 0 0,0 0 0,-1 1 0,0-1 0,1 1 0,-2-1 0,1 0 0,0 1 0,-1-1 0,0 0 0,0 1 0,0-1 0,0 0 0,-1 0 0,0 0 0,0 0 0,-3 5 0,-2 1 18,0-1 0,-1 0-1,0 0 1,0-1 0,-1 0 0,0-1 0,0 0 0,-1 0 0,0-1 0,0 0 0,-1-1-1,1 0 1,-22 6 0,15-6 4,1-1 0,-1 0-1,-1-2 1,1 0 0,0 0-1,0-2 1,-1 0 0,-30-5 0,38 3-223,1-1 0,0 0 1,-1-1-1,1 0 1,1-1-1,-1 1 0,-13-11 1,13 6-895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4:04:12.531"/>
    </inkml:context>
    <inkml:brush xml:id="br0">
      <inkml:brushProperty name="width" value="0.05" units="cm"/>
      <inkml:brushProperty name="height" value="0.05" units="cm"/>
    </inkml:brush>
  </inkml:definitions>
  <inkml:trace contextRef="#ctx0" brushRef="#br0">0 158 1340,'1'2'1152,"7"22"3989,-7-22-3450,3-1-1229,1 0-279,0-1 0,1 1 1,-1-1-1,1 0 0,-1-1 1,1 1-1,-1-1 1,0 0-1,10-3 0,-4-1 29,0 1 0,-1-1 0,0 0 0,11-9 0,-11 8 6,-1-1 1,-1 0-1,14-13 0,-19 17-84,-1 0-1,1 0 0,-1 0 0,0 0 0,0 0 0,0-1 0,-1 1 1,1 0-1,-1-1 0,0 0 0,1 1 0,-2-1 0,1 0 0,0 1 1,-1-9-1,0 12-129,-4-25 790,4 24-756,-1 0 1,1-1-1,-1 1 1,0 0-1,1 0 1,-1 0 0,0 0-1,0 0 1,1 0-1,-1 0 1,0 0-1,0 0 1,0 0 0,0 1-1,0-1 1,-1 0-1,1 1 1,0-1-1,0 0 1,0 1 0,0 0-1,-1-1 1,0 1-1,-3-1 3,0 1 0,0 0 0,0 0-1,0 0 1,0 1 0,0 0 0,1 0-1,-1 0 1,0 0 0,0 1 0,1 0-1,-1 0 1,1 0 0,0 0 0,-1 1 0,1 0-1,0 0 1,1 0 0,-1 0 0,0 0-1,1 1 1,0 0 0,0 0 0,0 0-1,0 0 1,1 0 0,-1 0 0,1 1 0,0-1-1,0 1 1,1-1 0,-1 1 0,1 0-1,0 0 1,1 0 0,-1 0 0,1 0-1,0-1 1,0 1 0,1 6 0,0-4-20,0 0 0,1 0 0,0 0 0,0-1 0,1 1 0,-1-1 0,1 1 0,1-1 0,-1 0 0,6 6 0,-2-3-13,0-1 1,1 1-1,0-2 1,1 1-1,16 10 1,-6-6-147,0-2 1,0 0-1,1-2 0,0 0 1,1-1-1,23 5 0,-24-8-233,-1-1-1,1 0 1,21-1 0,-29-2-438,-1-1 0,16-3 0,-19 2-752,1 0 0,-1 0 1,14-8-1,-3 1-2232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323D-FE31-2C85-9909-0AEFFA039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4452D1-5571-7F30-2184-08656ED41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0314F0-28A7-5D49-7F06-BCE1F7F25B7A}"/>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5" name="Footer Placeholder 4">
            <a:extLst>
              <a:ext uri="{FF2B5EF4-FFF2-40B4-BE49-F238E27FC236}">
                <a16:creationId xmlns:a16="http://schemas.microsoft.com/office/drawing/2014/main" id="{5463F3B1-747C-DDFA-2582-851E40632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D0F4E-9F81-80C0-59F1-B50C88A00526}"/>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369789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E368-A24C-B4AF-F918-D9AD313FFE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2A1D46-6C5D-C650-2409-DC38F5640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3DCCD-59C4-E181-F0D0-CFEB415CAF85}"/>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5" name="Footer Placeholder 4">
            <a:extLst>
              <a:ext uri="{FF2B5EF4-FFF2-40B4-BE49-F238E27FC236}">
                <a16:creationId xmlns:a16="http://schemas.microsoft.com/office/drawing/2014/main" id="{0ACF6995-352B-34CF-60E4-D76E69413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5400C-4F87-A371-7584-197691CAE273}"/>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414745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17B7E-C0B8-0732-3A09-59A7485ACF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445E9-229A-4E66-6B24-31E77E77A6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1FB54-FA8C-8F14-5609-AB13CCDA43BC}"/>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5" name="Footer Placeholder 4">
            <a:extLst>
              <a:ext uri="{FF2B5EF4-FFF2-40B4-BE49-F238E27FC236}">
                <a16:creationId xmlns:a16="http://schemas.microsoft.com/office/drawing/2014/main" id="{4D9AC2AB-4669-D9B5-C751-2B7801EAC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A0C8A-DCA8-8DB4-8042-2E6ADC88F65B}"/>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190362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0349-E74F-554D-EC0E-3D401B8572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1ABD09-B75D-7658-9E29-3F9DCF22C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C43E4-63B7-67C1-0842-4910BD6C8C19}"/>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5" name="Footer Placeholder 4">
            <a:extLst>
              <a:ext uri="{FF2B5EF4-FFF2-40B4-BE49-F238E27FC236}">
                <a16:creationId xmlns:a16="http://schemas.microsoft.com/office/drawing/2014/main" id="{0BD7FFCE-57B6-7716-C93C-EBA94B4C7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86B098-D851-E42A-B1DD-C31F3F089473}"/>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185116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E9F4-32F2-AD56-4DDB-E91EF6C9F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A4FFB4-8FF6-84E3-C86F-45E55F498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BCBE2-FD1C-0619-2369-DCEBED95799A}"/>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5" name="Footer Placeholder 4">
            <a:extLst>
              <a:ext uri="{FF2B5EF4-FFF2-40B4-BE49-F238E27FC236}">
                <a16:creationId xmlns:a16="http://schemas.microsoft.com/office/drawing/2014/main" id="{017EC524-9AB7-3BB2-E2E2-6A94EFF86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89F40-E230-36B9-6513-5A787B3FC8E6}"/>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338740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5042-077C-67CE-8696-4421C59B17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823480-19A1-448A-422C-EDF0C38A7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DC39F1-0BAC-4C00-01E8-1E4C36C53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BF5A88-923D-DED6-D91C-C0BE221A596E}"/>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6" name="Footer Placeholder 5">
            <a:extLst>
              <a:ext uri="{FF2B5EF4-FFF2-40B4-BE49-F238E27FC236}">
                <a16:creationId xmlns:a16="http://schemas.microsoft.com/office/drawing/2014/main" id="{A110675F-E6A1-213A-8F32-AF2B2EEF4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E4500-FAAD-32AA-6524-DD9E9A30651D}"/>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297193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C2B3-6F7F-1D17-F322-42283672E9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600613-85AA-027C-4F02-39A55A223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1F54CD-C8BF-63B0-00DB-42BC79976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078187-85B3-844B-B77E-0DF86D083C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765A2-D467-5E34-50C8-55616F6504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EC7156-F3D0-D2F8-52D5-04D3D3D5AA4B}"/>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8" name="Footer Placeholder 7">
            <a:extLst>
              <a:ext uri="{FF2B5EF4-FFF2-40B4-BE49-F238E27FC236}">
                <a16:creationId xmlns:a16="http://schemas.microsoft.com/office/drawing/2014/main" id="{636CCBD4-56DB-463A-131E-CF3F25E046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DE7420-F8A2-0BEF-B6C4-3EA610C8EC9F}"/>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416781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4BE1-5024-090F-A190-A4975483B6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A572DD-4614-FFE2-3C73-2C22178DD9BF}"/>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4" name="Footer Placeholder 3">
            <a:extLst>
              <a:ext uri="{FF2B5EF4-FFF2-40B4-BE49-F238E27FC236}">
                <a16:creationId xmlns:a16="http://schemas.microsoft.com/office/drawing/2014/main" id="{32EC0330-A343-7A70-6474-D11F717303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D6EADE-C090-AB84-2C2E-760A4D8297DB}"/>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39321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1D0E6-9508-72AF-04B6-07D9350EA3D3}"/>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3" name="Footer Placeholder 2">
            <a:extLst>
              <a:ext uri="{FF2B5EF4-FFF2-40B4-BE49-F238E27FC236}">
                <a16:creationId xmlns:a16="http://schemas.microsoft.com/office/drawing/2014/main" id="{6E196592-F9F5-E4CD-5365-83C6249923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34F56E-B0A6-EB1F-9BF8-A439D1F84388}"/>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234655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65E0-9307-E22C-4503-6DB1ABC53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D6E23-3159-467B-D21E-06270FC48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D279FF-3BA8-9EBA-DD89-7D13D1EF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0B360-3053-BE11-7698-150BBD49D932}"/>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6" name="Footer Placeholder 5">
            <a:extLst>
              <a:ext uri="{FF2B5EF4-FFF2-40B4-BE49-F238E27FC236}">
                <a16:creationId xmlns:a16="http://schemas.microsoft.com/office/drawing/2014/main" id="{377E243D-9F99-B816-76F1-328DFF4A1C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926F76-13D0-143B-88F0-35841AFED29E}"/>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400190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6E6D-2AB6-1148-F1AD-B8C59FB93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17BEF-206C-41DB-84FB-29AB91004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9FF542-0A26-B426-0D9B-1EE2ED5CD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BD583-7F8D-88AE-932B-8FB22A9BDE81}"/>
              </a:ext>
            </a:extLst>
          </p:cNvPr>
          <p:cNvSpPr>
            <a:spLocks noGrp="1"/>
          </p:cNvSpPr>
          <p:nvPr>
            <p:ph type="dt" sz="half" idx="10"/>
          </p:nvPr>
        </p:nvSpPr>
        <p:spPr/>
        <p:txBody>
          <a:bodyPr/>
          <a:lstStyle/>
          <a:p>
            <a:fld id="{8632D0B8-E793-4699-A6BE-B64168776FC5}" type="datetimeFigureOut">
              <a:rPr lang="en-IN" smtClean="0"/>
              <a:t>06-11-2022</a:t>
            </a:fld>
            <a:endParaRPr lang="en-IN"/>
          </a:p>
        </p:txBody>
      </p:sp>
      <p:sp>
        <p:nvSpPr>
          <p:cNvPr id="6" name="Footer Placeholder 5">
            <a:extLst>
              <a:ext uri="{FF2B5EF4-FFF2-40B4-BE49-F238E27FC236}">
                <a16:creationId xmlns:a16="http://schemas.microsoft.com/office/drawing/2014/main" id="{F8801FF4-FFB5-C18B-6417-D2A27D482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1E0AEC-D4EB-9E0E-D870-07222390DB2D}"/>
              </a:ext>
            </a:extLst>
          </p:cNvPr>
          <p:cNvSpPr>
            <a:spLocks noGrp="1"/>
          </p:cNvSpPr>
          <p:nvPr>
            <p:ph type="sldNum" sz="quarter" idx="12"/>
          </p:nvPr>
        </p:nvSpPr>
        <p:spPr/>
        <p:txBody>
          <a:bodyPr/>
          <a:lstStyle/>
          <a:p>
            <a:fld id="{0B855187-4AE9-452E-930C-BB30F6EE3C74}" type="slidenum">
              <a:rPr lang="en-IN" smtClean="0"/>
              <a:t>‹#›</a:t>
            </a:fld>
            <a:endParaRPr lang="en-IN"/>
          </a:p>
        </p:txBody>
      </p:sp>
    </p:spTree>
    <p:extLst>
      <p:ext uri="{BB962C8B-B14F-4D97-AF65-F5344CB8AC3E}">
        <p14:creationId xmlns:p14="http://schemas.microsoft.com/office/powerpoint/2010/main" val="91299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552BC-931C-4721-6653-1903A09DA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E82C4-18E9-17AD-E863-3D690D5145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AC9D4-EB59-034F-BDE0-7B76F82A6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2D0B8-E793-4699-A6BE-B64168776FC5}" type="datetimeFigureOut">
              <a:rPr lang="en-IN" smtClean="0"/>
              <a:t>06-11-2022</a:t>
            </a:fld>
            <a:endParaRPr lang="en-IN"/>
          </a:p>
        </p:txBody>
      </p:sp>
      <p:sp>
        <p:nvSpPr>
          <p:cNvPr id="5" name="Footer Placeholder 4">
            <a:extLst>
              <a:ext uri="{FF2B5EF4-FFF2-40B4-BE49-F238E27FC236}">
                <a16:creationId xmlns:a16="http://schemas.microsoft.com/office/drawing/2014/main" id="{87D68924-FD1C-AE38-79F7-163DDDE4F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29ED8B-27EA-F454-E1C8-695A8D454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55187-4AE9-452E-930C-BB30F6EE3C74}" type="slidenum">
              <a:rPr lang="en-IN" smtClean="0"/>
              <a:t>‹#›</a:t>
            </a:fld>
            <a:endParaRPr lang="en-IN"/>
          </a:p>
        </p:txBody>
      </p:sp>
    </p:spTree>
    <p:extLst>
      <p:ext uri="{BB962C8B-B14F-4D97-AF65-F5344CB8AC3E}">
        <p14:creationId xmlns:p14="http://schemas.microsoft.com/office/powerpoint/2010/main" val="71177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07" Type="http://schemas.openxmlformats.org/officeDocument/2006/relationships/image" Target="../media/image53.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79" Type="http://schemas.openxmlformats.org/officeDocument/2006/relationships/image" Target="../media/image39.png"/><Relationship Id="rId87" Type="http://schemas.openxmlformats.org/officeDocument/2006/relationships/image" Target="../media/image43.png"/><Relationship Id="rId102" Type="http://schemas.openxmlformats.org/officeDocument/2006/relationships/customXml" Target="../ink/ink51.xml"/><Relationship Id="rId110" Type="http://schemas.openxmlformats.org/officeDocument/2006/relationships/customXml" Target="../ink/ink55.xml"/><Relationship Id="rId5" Type="http://schemas.openxmlformats.org/officeDocument/2006/relationships/image" Target="../media/image2.png"/><Relationship Id="rId61" Type="http://schemas.openxmlformats.org/officeDocument/2006/relationships/image" Target="../media/image30.png"/><Relationship Id="rId82" Type="http://schemas.openxmlformats.org/officeDocument/2006/relationships/customXml" Target="../ink/ink41.xml"/><Relationship Id="rId90" Type="http://schemas.openxmlformats.org/officeDocument/2006/relationships/customXml" Target="../ink/ink45.xml"/><Relationship Id="rId95" Type="http://schemas.openxmlformats.org/officeDocument/2006/relationships/image" Target="../media/image47.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93" Type="http://schemas.openxmlformats.org/officeDocument/2006/relationships/image" Target="../media/image46.png"/><Relationship Id="rId98" Type="http://schemas.openxmlformats.org/officeDocument/2006/relationships/customXml" Target="../ink/ink49.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103" Type="http://schemas.openxmlformats.org/officeDocument/2006/relationships/image" Target="../media/image51.png"/><Relationship Id="rId108" Type="http://schemas.openxmlformats.org/officeDocument/2006/relationships/customXml" Target="../ink/ink54.xml"/><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96" Type="http://schemas.openxmlformats.org/officeDocument/2006/relationships/customXml" Target="../ink/ink48.xml"/><Relationship Id="rId111"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0199-8F3E-244E-6735-E2182C804E4F}"/>
              </a:ext>
            </a:extLst>
          </p:cNvPr>
          <p:cNvSpPr>
            <a:spLocks noGrp="1"/>
          </p:cNvSpPr>
          <p:nvPr>
            <p:ph type="ctrTitle"/>
          </p:nvPr>
        </p:nvSpPr>
        <p:spPr/>
        <p:txBody>
          <a:bodyPr/>
          <a:lstStyle/>
          <a:p>
            <a:r>
              <a:rPr lang="en-US" dirty="0"/>
              <a:t>Design and Implement Azure App Services</a:t>
            </a:r>
            <a:endParaRPr lang="en-IN" dirty="0"/>
          </a:p>
        </p:txBody>
      </p:sp>
      <p:sp>
        <p:nvSpPr>
          <p:cNvPr id="3" name="Subtitle 2">
            <a:extLst>
              <a:ext uri="{FF2B5EF4-FFF2-40B4-BE49-F238E27FC236}">
                <a16:creationId xmlns:a16="http://schemas.microsoft.com/office/drawing/2014/main" id="{8DA04AAA-1EC0-2AB2-FB83-1125D6FD5B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883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FF6D-8659-6346-1640-645193537666}"/>
              </a:ext>
            </a:extLst>
          </p:cNvPr>
          <p:cNvSpPr>
            <a:spLocks noGrp="1"/>
          </p:cNvSpPr>
          <p:nvPr>
            <p:ph type="title"/>
          </p:nvPr>
        </p:nvSpPr>
        <p:spPr>
          <a:xfrm>
            <a:off x="838200" y="365125"/>
            <a:ext cx="10515600" cy="3245178"/>
          </a:xfrm>
        </p:spPr>
        <p:txBody>
          <a:bodyPr>
            <a:noAutofit/>
          </a:bodyPr>
          <a:lstStyle/>
          <a:p>
            <a:r>
              <a:rPr lang="en-US" sz="3200" dirty="0"/>
              <a:t>You are working as a Cloud Architect in an organization. You have been asked to create a web app keeping below requirements in mind:</a:t>
            </a:r>
            <a:br>
              <a:rPr lang="en-US" sz="3200" dirty="0"/>
            </a:br>
            <a:r>
              <a:rPr lang="en-US" sz="3200" dirty="0"/>
              <a:t>1. You should be able to configure custom domain name</a:t>
            </a:r>
            <a:br>
              <a:rPr lang="en-US" sz="3200" dirty="0"/>
            </a:br>
            <a:r>
              <a:rPr lang="en-US" sz="3200" dirty="0"/>
              <a:t>2. You should be able to configure auto scaling</a:t>
            </a:r>
            <a:br>
              <a:rPr lang="en-US" sz="3200" dirty="0"/>
            </a:br>
            <a:r>
              <a:rPr lang="en-US" sz="3200" dirty="0"/>
              <a:t>3. You need to have minimum 30gb of data storage.</a:t>
            </a:r>
            <a:br>
              <a:rPr lang="en-US" sz="3200" dirty="0"/>
            </a:br>
            <a:r>
              <a:rPr lang="en-US" sz="3200" dirty="0"/>
              <a:t>Which of the below app service plan should you use keeping cost in mind.</a:t>
            </a:r>
            <a:endParaRPr lang="en-IN" sz="3200" dirty="0"/>
          </a:p>
        </p:txBody>
      </p:sp>
      <p:sp>
        <p:nvSpPr>
          <p:cNvPr id="3" name="Content Placeholder 2">
            <a:extLst>
              <a:ext uri="{FF2B5EF4-FFF2-40B4-BE49-F238E27FC236}">
                <a16:creationId xmlns:a16="http://schemas.microsoft.com/office/drawing/2014/main" id="{E02F78FF-8013-5190-3842-E0EAE772D603}"/>
              </a:ext>
            </a:extLst>
          </p:cNvPr>
          <p:cNvSpPr>
            <a:spLocks noGrp="1"/>
          </p:cNvSpPr>
          <p:nvPr>
            <p:ph idx="1"/>
          </p:nvPr>
        </p:nvSpPr>
        <p:spPr>
          <a:xfrm>
            <a:off x="838200" y="4088523"/>
            <a:ext cx="10515600" cy="2088439"/>
          </a:xfrm>
        </p:spPr>
        <p:txBody>
          <a:bodyPr>
            <a:normAutofit fontScale="70000" lnSpcReduction="20000"/>
          </a:bodyPr>
          <a:lstStyle/>
          <a:p>
            <a:r>
              <a:rPr lang="en-US" dirty="0"/>
              <a:t>A. Free</a:t>
            </a:r>
          </a:p>
          <a:p>
            <a:r>
              <a:rPr lang="en-US" dirty="0"/>
              <a:t>B. Shared</a:t>
            </a:r>
          </a:p>
          <a:p>
            <a:r>
              <a:rPr lang="en-US" dirty="0"/>
              <a:t>C. Basic</a:t>
            </a:r>
          </a:p>
          <a:p>
            <a:r>
              <a:rPr lang="en-US" dirty="0"/>
              <a:t>D. Ultimate</a:t>
            </a:r>
          </a:p>
          <a:p>
            <a:r>
              <a:rPr lang="en-US" dirty="0"/>
              <a:t>E. Standard</a:t>
            </a:r>
          </a:p>
          <a:p>
            <a:r>
              <a:rPr lang="en-US" dirty="0"/>
              <a:t>F. Premium</a:t>
            </a:r>
            <a:endParaRPr lang="en-IN" dirty="0"/>
          </a:p>
        </p:txBody>
      </p:sp>
    </p:spTree>
    <p:extLst>
      <p:ext uri="{BB962C8B-B14F-4D97-AF65-F5344CB8AC3E}">
        <p14:creationId xmlns:p14="http://schemas.microsoft.com/office/powerpoint/2010/main" val="188993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465E-15D9-A6A5-FCF1-A1D182FCD961}"/>
              </a:ext>
            </a:extLst>
          </p:cNvPr>
          <p:cNvSpPr>
            <a:spLocks noGrp="1"/>
          </p:cNvSpPr>
          <p:nvPr>
            <p:ph type="title"/>
          </p:nvPr>
        </p:nvSpPr>
        <p:spPr/>
        <p:txBody>
          <a:bodyPr/>
          <a:lstStyle/>
          <a:p>
            <a:r>
              <a:rPr lang="en-US" dirty="0"/>
              <a:t>Azure App Service</a:t>
            </a:r>
            <a:endParaRPr lang="en-IN" dirty="0"/>
          </a:p>
        </p:txBody>
      </p:sp>
      <p:sp>
        <p:nvSpPr>
          <p:cNvPr id="3" name="Content Placeholder 2">
            <a:extLst>
              <a:ext uri="{FF2B5EF4-FFF2-40B4-BE49-F238E27FC236}">
                <a16:creationId xmlns:a16="http://schemas.microsoft.com/office/drawing/2014/main" id="{1C6758D3-6939-8C27-1EB7-5488FAA28F2B}"/>
              </a:ext>
            </a:extLst>
          </p:cNvPr>
          <p:cNvSpPr>
            <a:spLocks noGrp="1"/>
          </p:cNvSpPr>
          <p:nvPr>
            <p:ph idx="1"/>
          </p:nvPr>
        </p:nvSpPr>
        <p:spPr/>
        <p:txBody>
          <a:bodyPr/>
          <a:lstStyle/>
          <a:p>
            <a:r>
              <a:rPr lang="en-US" dirty="0"/>
              <a:t>It is a Platform as a Service offering or PaaS from Microsoft that enables you to build, deploy and scale web applications.</a:t>
            </a:r>
            <a:endParaRPr lang="en-IN" dirty="0"/>
          </a:p>
        </p:txBody>
      </p:sp>
    </p:spTree>
    <p:extLst>
      <p:ext uri="{BB962C8B-B14F-4D97-AF65-F5344CB8AC3E}">
        <p14:creationId xmlns:p14="http://schemas.microsoft.com/office/powerpoint/2010/main" val="16926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B02D-0F15-602F-1F22-6316FF0587C4}"/>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832D239F-3FF7-9AE2-4CC5-026F8D63EAA4}"/>
              </a:ext>
            </a:extLst>
          </p:cNvPr>
          <p:cNvSpPr>
            <a:spLocks noGrp="1"/>
          </p:cNvSpPr>
          <p:nvPr>
            <p:ph idx="1"/>
          </p:nvPr>
        </p:nvSpPr>
        <p:spPr/>
        <p:txBody>
          <a:bodyPr/>
          <a:lstStyle/>
          <a:p>
            <a:r>
              <a:rPr lang="en-US" dirty="0"/>
              <a:t>Multiple languages and frameworks</a:t>
            </a:r>
          </a:p>
          <a:p>
            <a:r>
              <a:rPr lang="en-US" dirty="0"/>
              <a:t>Integrates with other SaaS platforms or even on-premises</a:t>
            </a:r>
          </a:p>
          <a:p>
            <a:r>
              <a:rPr lang="en-US" dirty="0"/>
              <a:t>Wide variety of templates already available</a:t>
            </a:r>
          </a:p>
          <a:p>
            <a:r>
              <a:rPr lang="en-US" dirty="0"/>
              <a:t>Integrates with Visual Studio</a:t>
            </a:r>
          </a:p>
          <a:p>
            <a:r>
              <a:rPr lang="en-US" dirty="0"/>
              <a:t>Highly Scalable</a:t>
            </a:r>
          </a:p>
          <a:p>
            <a:r>
              <a:rPr lang="en-US" dirty="0"/>
              <a:t>Any platform or any device</a:t>
            </a:r>
            <a:endParaRPr lang="en-IN" dirty="0"/>
          </a:p>
        </p:txBody>
      </p:sp>
    </p:spTree>
    <p:extLst>
      <p:ext uri="{BB962C8B-B14F-4D97-AF65-F5344CB8AC3E}">
        <p14:creationId xmlns:p14="http://schemas.microsoft.com/office/powerpoint/2010/main" val="248185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648E-6210-7B80-8D42-591573BBFD42}"/>
              </a:ext>
            </a:extLst>
          </p:cNvPr>
          <p:cNvSpPr>
            <a:spLocks noGrp="1"/>
          </p:cNvSpPr>
          <p:nvPr>
            <p:ph type="title"/>
          </p:nvPr>
        </p:nvSpPr>
        <p:spPr/>
        <p:txBody>
          <a:bodyPr/>
          <a:lstStyle/>
          <a:p>
            <a:r>
              <a:rPr lang="en-US" dirty="0"/>
              <a:t>Types of Apps in App Service</a:t>
            </a:r>
            <a:endParaRPr lang="en-IN" dirty="0"/>
          </a:p>
        </p:txBody>
      </p:sp>
      <p:sp>
        <p:nvSpPr>
          <p:cNvPr id="3" name="Content Placeholder 2">
            <a:extLst>
              <a:ext uri="{FF2B5EF4-FFF2-40B4-BE49-F238E27FC236}">
                <a16:creationId xmlns:a16="http://schemas.microsoft.com/office/drawing/2014/main" id="{1C6396AB-BB0E-F0BA-4554-DB5A1782FD02}"/>
              </a:ext>
            </a:extLst>
          </p:cNvPr>
          <p:cNvSpPr>
            <a:spLocks noGrp="1"/>
          </p:cNvSpPr>
          <p:nvPr>
            <p:ph idx="1"/>
          </p:nvPr>
        </p:nvSpPr>
        <p:spPr/>
        <p:txBody>
          <a:bodyPr/>
          <a:lstStyle/>
          <a:p>
            <a:r>
              <a:rPr lang="en-US" dirty="0"/>
              <a:t>Web Apps</a:t>
            </a:r>
          </a:p>
          <a:p>
            <a:r>
              <a:rPr lang="en-US" dirty="0"/>
              <a:t>Mobile Apps</a:t>
            </a:r>
          </a:p>
          <a:p>
            <a:r>
              <a:rPr lang="en-US" dirty="0"/>
              <a:t>API Apps</a:t>
            </a:r>
          </a:p>
          <a:p>
            <a:r>
              <a:rPr lang="en-US" dirty="0"/>
              <a:t>Logic Apps</a:t>
            </a:r>
            <a:endParaRPr lang="en-IN" dirty="0"/>
          </a:p>
        </p:txBody>
      </p:sp>
    </p:spTree>
    <p:extLst>
      <p:ext uri="{BB962C8B-B14F-4D97-AF65-F5344CB8AC3E}">
        <p14:creationId xmlns:p14="http://schemas.microsoft.com/office/powerpoint/2010/main" val="67256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EA77-B467-A290-EA35-FEDA85C11B89}"/>
              </a:ext>
            </a:extLst>
          </p:cNvPr>
          <p:cNvSpPr>
            <a:spLocks noGrp="1"/>
          </p:cNvSpPr>
          <p:nvPr>
            <p:ph type="ctrTitle"/>
          </p:nvPr>
        </p:nvSpPr>
        <p:spPr/>
        <p:txBody>
          <a:bodyPr/>
          <a:lstStyle/>
          <a:p>
            <a:r>
              <a:rPr lang="en-US" dirty="0"/>
              <a:t>Deploy Web Apps</a:t>
            </a:r>
            <a:endParaRPr lang="en-IN" dirty="0"/>
          </a:p>
        </p:txBody>
      </p:sp>
      <p:sp>
        <p:nvSpPr>
          <p:cNvPr id="3" name="Subtitle 2">
            <a:extLst>
              <a:ext uri="{FF2B5EF4-FFF2-40B4-BE49-F238E27FC236}">
                <a16:creationId xmlns:a16="http://schemas.microsoft.com/office/drawing/2014/main" id="{4F481570-CEA4-B997-1894-72F046EDE0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287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FC66-B627-958A-08A3-2EDEF41E8D15}"/>
              </a:ext>
            </a:extLst>
          </p:cNvPr>
          <p:cNvSpPr>
            <a:spLocks noGrp="1"/>
          </p:cNvSpPr>
          <p:nvPr>
            <p:ph type="title"/>
          </p:nvPr>
        </p:nvSpPr>
        <p:spPr/>
        <p:txBody>
          <a:bodyPr/>
          <a:lstStyle/>
          <a:p>
            <a:r>
              <a:rPr lang="en-US" dirty="0"/>
              <a:t>App Service Plan</a:t>
            </a:r>
            <a:endParaRPr lang="en-IN" dirty="0"/>
          </a:p>
        </p:txBody>
      </p:sp>
      <p:sp>
        <p:nvSpPr>
          <p:cNvPr id="3" name="Content Placeholder 2">
            <a:extLst>
              <a:ext uri="{FF2B5EF4-FFF2-40B4-BE49-F238E27FC236}">
                <a16:creationId xmlns:a16="http://schemas.microsoft.com/office/drawing/2014/main" id="{AAD1A247-0F86-8965-389E-4588B28197BC}"/>
              </a:ext>
            </a:extLst>
          </p:cNvPr>
          <p:cNvSpPr>
            <a:spLocks noGrp="1"/>
          </p:cNvSpPr>
          <p:nvPr>
            <p:ph idx="1"/>
          </p:nvPr>
        </p:nvSpPr>
        <p:spPr/>
        <p:txBody>
          <a:bodyPr/>
          <a:lstStyle/>
          <a:p>
            <a:r>
              <a:rPr lang="en-US" dirty="0"/>
              <a:t>You can host multiple apps in a single service plan</a:t>
            </a:r>
          </a:p>
          <a:p>
            <a:r>
              <a:rPr lang="en-US" dirty="0"/>
              <a:t>Apps share the resources in the service plan</a:t>
            </a:r>
            <a:br>
              <a:rPr lang="en-IN" dirty="0"/>
            </a:br>
            <a:r>
              <a:rPr lang="en-IN" dirty="0"/>
              <a:t>- Subscriptions, region and resource group</a:t>
            </a:r>
          </a:p>
          <a:p>
            <a:r>
              <a:rPr lang="en-IN" dirty="0"/>
              <a:t>You can have multiple app service plans in a resource group</a:t>
            </a:r>
            <a:br>
              <a:rPr lang="en-IN" dirty="0"/>
            </a:br>
            <a:r>
              <a:rPr lang="en-IN" dirty="0"/>
              <a:t>Ex: You can have one plan for production, one plan for test and one for dev.</a:t>
            </a:r>
            <a:endParaRPr lang="en-US" dirty="0"/>
          </a:p>
        </p:txBody>
      </p:sp>
    </p:spTree>
    <p:extLst>
      <p:ext uri="{BB962C8B-B14F-4D97-AF65-F5344CB8AC3E}">
        <p14:creationId xmlns:p14="http://schemas.microsoft.com/office/powerpoint/2010/main" val="205006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ADA3259-C319-E8AF-F353-94AF2196AD9F}"/>
              </a:ext>
            </a:extLst>
          </p:cNvPr>
          <p:cNvSpPr/>
          <p:nvPr/>
        </p:nvSpPr>
        <p:spPr>
          <a:xfrm>
            <a:off x="788276" y="551793"/>
            <a:ext cx="10399986" cy="5644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Resource Group</a:t>
            </a:r>
            <a:endParaRPr lang="en-IN" dirty="0"/>
          </a:p>
        </p:txBody>
      </p:sp>
      <p:sp>
        <p:nvSpPr>
          <p:cNvPr id="4" name="Rectangle: Rounded Corners 3">
            <a:extLst>
              <a:ext uri="{FF2B5EF4-FFF2-40B4-BE49-F238E27FC236}">
                <a16:creationId xmlns:a16="http://schemas.microsoft.com/office/drawing/2014/main" id="{3E72025A-C7C3-407C-3881-62B4AF5CDE97}"/>
              </a:ext>
            </a:extLst>
          </p:cNvPr>
          <p:cNvSpPr/>
          <p:nvPr/>
        </p:nvSpPr>
        <p:spPr>
          <a:xfrm>
            <a:off x="6752897" y="1597573"/>
            <a:ext cx="3268717" cy="20442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Service Plan 2</a:t>
            </a:r>
            <a:endParaRPr lang="en-IN" dirty="0"/>
          </a:p>
        </p:txBody>
      </p:sp>
      <p:sp>
        <p:nvSpPr>
          <p:cNvPr id="6" name="Oval 5">
            <a:extLst>
              <a:ext uri="{FF2B5EF4-FFF2-40B4-BE49-F238E27FC236}">
                <a16:creationId xmlns:a16="http://schemas.microsoft.com/office/drawing/2014/main" id="{43945AAA-2CAC-2C71-07B3-077B7932E139}"/>
              </a:ext>
            </a:extLst>
          </p:cNvPr>
          <p:cNvSpPr/>
          <p:nvPr/>
        </p:nvSpPr>
        <p:spPr>
          <a:xfrm>
            <a:off x="1497724" y="4987159"/>
            <a:ext cx="1087821" cy="9879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 1</a:t>
            </a:r>
            <a:endParaRPr lang="en-IN" dirty="0"/>
          </a:p>
        </p:txBody>
      </p:sp>
      <p:sp>
        <p:nvSpPr>
          <p:cNvPr id="7" name="Oval 6">
            <a:extLst>
              <a:ext uri="{FF2B5EF4-FFF2-40B4-BE49-F238E27FC236}">
                <a16:creationId xmlns:a16="http://schemas.microsoft.com/office/drawing/2014/main" id="{CDBE4E0D-A537-126E-6B5E-9EB2DD0025F6}"/>
              </a:ext>
            </a:extLst>
          </p:cNvPr>
          <p:cNvSpPr/>
          <p:nvPr/>
        </p:nvSpPr>
        <p:spPr>
          <a:xfrm>
            <a:off x="2751082" y="4987159"/>
            <a:ext cx="1087821" cy="9879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 2</a:t>
            </a:r>
            <a:endParaRPr lang="en-IN" dirty="0"/>
          </a:p>
        </p:txBody>
      </p:sp>
      <p:sp>
        <p:nvSpPr>
          <p:cNvPr id="8" name="Oval 7">
            <a:extLst>
              <a:ext uri="{FF2B5EF4-FFF2-40B4-BE49-F238E27FC236}">
                <a16:creationId xmlns:a16="http://schemas.microsoft.com/office/drawing/2014/main" id="{D6587FA6-6119-EA24-EC88-A3663BA7BDE2}"/>
              </a:ext>
            </a:extLst>
          </p:cNvPr>
          <p:cNvSpPr/>
          <p:nvPr/>
        </p:nvSpPr>
        <p:spPr>
          <a:xfrm>
            <a:off x="4014950" y="4987159"/>
            <a:ext cx="1087821" cy="9879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 3</a:t>
            </a:r>
            <a:endParaRPr lang="en-IN" dirty="0"/>
          </a:p>
        </p:txBody>
      </p:sp>
      <p:sp>
        <p:nvSpPr>
          <p:cNvPr id="9" name="Oval 8">
            <a:extLst>
              <a:ext uri="{FF2B5EF4-FFF2-40B4-BE49-F238E27FC236}">
                <a16:creationId xmlns:a16="http://schemas.microsoft.com/office/drawing/2014/main" id="{C8D99F4D-A405-9D6E-26DF-D9B66B4C5B46}"/>
              </a:ext>
            </a:extLst>
          </p:cNvPr>
          <p:cNvSpPr/>
          <p:nvPr/>
        </p:nvSpPr>
        <p:spPr>
          <a:xfrm>
            <a:off x="5249917" y="5002924"/>
            <a:ext cx="1087821" cy="9879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 4</a:t>
            </a:r>
            <a:endParaRPr lang="en-IN" dirty="0"/>
          </a:p>
        </p:txBody>
      </p:sp>
      <p:sp>
        <p:nvSpPr>
          <p:cNvPr id="10" name="Oval 9">
            <a:extLst>
              <a:ext uri="{FF2B5EF4-FFF2-40B4-BE49-F238E27FC236}">
                <a16:creationId xmlns:a16="http://schemas.microsoft.com/office/drawing/2014/main" id="{679F2136-904A-ECEE-9C30-712C488F6075}"/>
              </a:ext>
            </a:extLst>
          </p:cNvPr>
          <p:cNvSpPr/>
          <p:nvPr/>
        </p:nvSpPr>
        <p:spPr>
          <a:xfrm>
            <a:off x="6484884" y="5002924"/>
            <a:ext cx="1087821" cy="9879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Web App 5</a:t>
            </a:r>
            <a:endParaRPr lang="en-IN" dirty="0"/>
          </a:p>
        </p:txBody>
      </p:sp>
      <p:cxnSp>
        <p:nvCxnSpPr>
          <p:cNvPr id="12" name="Straight Arrow Connector 11">
            <a:extLst>
              <a:ext uri="{FF2B5EF4-FFF2-40B4-BE49-F238E27FC236}">
                <a16:creationId xmlns:a16="http://schemas.microsoft.com/office/drawing/2014/main" id="{B3E2482E-E2C6-5809-1E01-47BCD436C0BC}"/>
              </a:ext>
            </a:extLst>
          </p:cNvPr>
          <p:cNvCxnSpPr/>
          <p:nvPr/>
        </p:nvCxnSpPr>
        <p:spPr>
          <a:xfrm flipH="1">
            <a:off x="2186152" y="3478924"/>
            <a:ext cx="509751" cy="1524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AD9BBCB7-8BAB-C033-DD6B-BCFBD04F9A5F}"/>
              </a:ext>
            </a:extLst>
          </p:cNvPr>
          <p:cNvCxnSpPr>
            <a:cxnSpLocks/>
            <a:endCxn id="7" idx="0"/>
          </p:cNvCxnSpPr>
          <p:nvPr/>
        </p:nvCxnSpPr>
        <p:spPr>
          <a:xfrm>
            <a:off x="2937642" y="3478924"/>
            <a:ext cx="357351" cy="150823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D1A1F6B5-E5C6-5566-5451-A87960B8F5AF}"/>
              </a:ext>
            </a:extLst>
          </p:cNvPr>
          <p:cNvCxnSpPr>
            <a:cxnSpLocks/>
            <a:endCxn id="8" idx="0"/>
          </p:cNvCxnSpPr>
          <p:nvPr/>
        </p:nvCxnSpPr>
        <p:spPr>
          <a:xfrm>
            <a:off x="3268715" y="3410606"/>
            <a:ext cx="1290146" cy="157655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 name="Straight Arrow Connector 16">
            <a:extLst>
              <a:ext uri="{FF2B5EF4-FFF2-40B4-BE49-F238E27FC236}">
                <a16:creationId xmlns:a16="http://schemas.microsoft.com/office/drawing/2014/main" id="{6BF83E01-D4FD-0F93-E6EB-B378C8AAA522}"/>
              </a:ext>
            </a:extLst>
          </p:cNvPr>
          <p:cNvCxnSpPr>
            <a:cxnSpLocks/>
            <a:endCxn id="9" idx="0"/>
          </p:cNvCxnSpPr>
          <p:nvPr/>
        </p:nvCxnSpPr>
        <p:spPr>
          <a:xfrm>
            <a:off x="3506514" y="3410606"/>
            <a:ext cx="2287314" cy="15923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1A9F9228-099E-3E21-0059-89F40A71CE45}"/>
              </a:ext>
            </a:extLst>
          </p:cNvPr>
          <p:cNvCxnSpPr>
            <a:cxnSpLocks/>
            <a:endCxn id="10" idx="0"/>
          </p:cNvCxnSpPr>
          <p:nvPr/>
        </p:nvCxnSpPr>
        <p:spPr>
          <a:xfrm>
            <a:off x="4032688" y="3452649"/>
            <a:ext cx="2996107" cy="15502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 name="Rectangle: Rounded Corners 2">
            <a:extLst>
              <a:ext uri="{FF2B5EF4-FFF2-40B4-BE49-F238E27FC236}">
                <a16:creationId xmlns:a16="http://schemas.microsoft.com/office/drawing/2014/main" id="{20362C4D-27F4-319A-1446-65E1D5FA8C53}"/>
              </a:ext>
            </a:extLst>
          </p:cNvPr>
          <p:cNvSpPr/>
          <p:nvPr/>
        </p:nvSpPr>
        <p:spPr>
          <a:xfrm>
            <a:off x="1918138" y="1597573"/>
            <a:ext cx="3268717" cy="20442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Service Plan 1</a:t>
            </a:r>
            <a:endParaRPr lang="en-IN" dirty="0"/>
          </a:p>
        </p:txBody>
      </p:sp>
    </p:spTree>
    <p:extLst>
      <p:ext uri="{BB962C8B-B14F-4D97-AF65-F5344CB8AC3E}">
        <p14:creationId xmlns:p14="http://schemas.microsoft.com/office/powerpoint/2010/main" val="259988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974E-0B75-6944-08DC-7404CD57842E}"/>
              </a:ext>
            </a:extLst>
          </p:cNvPr>
          <p:cNvSpPr>
            <a:spLocks noGrp="1"/>
          </p:cNvSpPr>
          <p:nvPr>
            <p:ph type="title"/>
          </p:nvPr>
        </p:nvSpPr>
        <p:spPr/>
        <p:txBody>
          <a:bodyPr/>
          <a:lstStyle/>
          <a:p>
            <a:r>
              <a:rPr lang="en-US" dirty="0"/>
              <a:t>App Service Plans</a:t>
            </a:r>
            <a:endParaRPr lang="en-IN" dirty="0"/>
          </a:p>
        </p:txBody>
      </p:sp>
      <p:sp>
        <p:nvSpPr>
          <p:cNvPr id="3" name="Content Placeholder 2">
            <a:extLst>
              <a:ext uri="{FF2B5EF4-FFF2-40B4-BE49-F238E27FC236}">
                <a16:creationId xmlns:a16="http://schemas.microsoft.com/office/drawing/2014/main" id="{6B1F0E55-0FF6-8574-F180-AC0B4C6D4FEB}"/>
              </a:ext>
            </a:extLst>
          </p:cNvPr>
          <p:cNvSpPr>
            <a:spLocks noGrp="1"/>
          </p:cNvSpPr>
          <p:nvPr>
            <p:ph idx="1"/>
          </p:nvPr>
        </p:nvSpPr>
        <p:spPr/>
        <p:txBody>
          <a:bodyPr/>
          <a:lstStyle/>
          <a:p>
            <a:r>
              <a:rPr lang="en-US" dirty="0"/>
              <a:t>Free</a:t>
            </a:r>
          </a:p>
          <a:p>
            <a:r>
              <a:rPr lang="en-US" dirty="0"/>
              <a:t>Shared </a:t>
            </a:r>
          </a:p>
          <a:p>
            <a:r>
              <a:rPr lang="en-US" dirty="0"/>
              <a:t>Basic</a:t>
            </a:r>
          </a:p>
          <a:p>
            <a:r>
              <a:rPr lang="en-US" dirty="0"/>
              <a:t>Standard</a:t>
            </a:r>
          </a:p>
          <a:p>
            <a:r>
              <a:rPr lang="en-US" dirty="0"/>
              <a:t>Premium</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23083DB-853D-2AAF-528F-496B7E3406D8}"/>
                  </a:ext>
                </a:extLst>
              </p14:cNvPr>
              <p14:cNvContentPartPr/>
              <p14:nvPr/>
            </p14:nvContentPartPr>
            <p14:xfrm>
              <a:off x="2279247" y="1928921"/>
              <a:ext cx="212400" cy="843120"/>
            </p14:xfrm>
          </p:contentPart>
        </mc:Choice>
        <mc:Fallback>
          <p:pic>
            <p:nvPicPr>
              <p:cNvPr id="4" name="Ink 3">
                <a:extLst>
                  <a:ext uri="{FF2B5EF4-FFF2-40B4-BE49-F238E27FC236}">
                    <a16:creationId xmlns:a16="http://schemas.microsoft.com/office/drawing/2014/main" id="{223083DB-853D-2AAF-528F-496B7E3406D8}"/>
                  </a:ext>
                </a:extLst>
              </p:cNvPr>
              <p:cNvPicPr/>
              <p:nvPr/>
            </p:nvPicPr>
            <p:blipFill>
              <a:blip r:embed="rId3"/>
              <a:stretch>
                <a:fillRect/>
              </a:stretch>
            </p:blipFill>
            <p:spPr>
              <a:xfrm>
                <a:off x="2270247" y="1919921"/>
                <a:ext cx="230040" cy="860760"/>
              </a:xfrm>
              <a:prstGeom prst="rect">
                <a:avLst/>
              </a:prstGeom>
            </p:spPr>
          </p:pic>
        </mc:Fallback>
      </mc:AlternateContent>
      <p:grpSp>
        <p:nvGrpSpPr>
          <p:cNvPr id="14" name="Group 13">
            <a:extLst>
              <a:ext uri="{FF2B5EF4-FFF2-40B4-BE49-F238E27FC236}">
                <a16:creationId xmlns:a16="http://schemas.microsoft.com/office/drawing/2014/main" id="{E3C67A76-DD09-0E89-40ED-A6CC4D6C16D4}"/>
              </a:ext>
            </a:extLst>
          </p:cNvPr>
          <p:cNvGrpSpPr/>
          <p:nvPr/>
        </p:nvGrpSpPr>
        <p:grpSpPr>
          <a:xfrm>
            <a:off x="2719167" y="2094161"/>
            <a:ext cx="2214360" cy="357840"/>
            <a:chOff x="2719167" y="2094161"/>
            <a:chExt cx="2214360" cy="3578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A3BE11F-ACEB-ED38-724F-5A4E9750D9CA}"/>
                    </a:ext>
                  </a:extLst>
                </p14:cNvPr>
                <p14:cNvContentPartPr/>
                <p14:nvPr/>
              </p14:nvContentPartPr>
              <p14:xfrm>
                <a:off x="2719167" y="2138081"/>
                <a:ext cx="123840" cy="313920"/>
              </p14:xfrm>
            </p:contentPart>
          </mc:Choice>
          <mc:Fallback>
            <p:pic>
              <p:nvPicPr>
                <p:cNvPr id="5" name="Ink 4">
                  <a:extLst>
                    <a:ext uri="{FF2B5EF4-FFF2-40B4-BE49-F238E27FC236}">
                      <a16:creationId xmlns:a16="http://schemas.microsoft.com/office/drawing/2014/main" id="{FA3BE11F-ACEB-ED38-724F-5A4E9750D9CA}"/>
                    </a:ext>
                  </a:extLst>
                </p:cNvPr>
                <p:cNvPicPr/>
                <p:nvPr/>
              </p:nvPicPr>
              <p:blipFill>
                <a:blip r:embed="rId5"/>
                <a:stretch>
                  <a:fillRect/>
                </a:stretch>
              </p:blipFill>
              <p:spPr>
                <a:xfrm>
                  <a:off x="2710527" y="2129081"/>
                  <a:ext cx="1414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F6E3CF4-98C7-A687-E8C4-5D343289FFE3}"/>
                    </a:ext>
                  </a:extLst>
                </p14:cNvPr>
                <p14:cNvContentPartPr/>
                <p14:nvPr/>
              </p14:nvContentPartPr>
              <p14:xfrm>
                <a:off x="2896647" y="2252201"/>
                <a:ext cx="140040" cy="183240"/>
              </p14:xfrm>
            </p:contentPart>
          </mc:Choice>
          <mc:Fallback>
            <p:pic>
              <p:nvPicPr>
                <p:cNvPr id="6" name="Ink 5">
                  <a:extLst>
                    <a:ext uri="{FF2B5EF4-FFF2-40B4-BE49-F238E27FC236}">
                      <a16:creationId xmlns:a16="http://schemas.microsoft.com/office/drawing/2014/main" id="{1F6E3CF4-98C7-A687-E8C4-5D343289FFE3}"/>
                    </a:ext>
                  </a:extLst>
                </p:cNvPr>
                <p:cNvPicPr/>
                <p:nvPr/>
              </p:nvPicPr>
              <p:blipFill>
                <a:blip r:embed="rId7"/>
                <a:stretch>
                  <a:fillRect/>
                </a:stretch>
              </p:blipFill>
              <p:spPr>
                <a:xfrm>
                  <a:off x="2887647" y="2243201"/>
                  <a:ext cx="1576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68184AB-5F03-009A-D0B2-9E0B83C8A42A}"/>
                    </a:ext>
                  </a:extLst>
                </p14:cNvPr>
                <p14:cNvContentPartPr/>
                <p14:nvPr/>
              </p14:nvContentPartPr>
              <p14:xfrm>
                <a:off x="3021207" y="2238521"/>
                <a:ext cx="108360" cy="203400"/>
              </p14:xfrm>
            </p:contentPart>
          </mc:Choice>
          <mc:Fallback>
            <p:pic>
              <p:nvPicPr>
                <p:cNvPr id="7" name="Ink 6">
                  <a:extLst>
                    <a:ext uri="{FF2B5EF4-FFF2-40B4-BE49-F238E27FC236}">
                      <a16:creationId xmlns:a16="http://schemas.microsoft.com/office/drawing/2014/main" id="{168184AB-5F03-009A-D0B2-9E0B83C8A42A}"/>
                    </a:ext>
                  </a:extLst>
                </p:cNvPr>
                <p:cNvPicPr/>
                <p:nvPr/>
              </p:nvPicPr>
              <p:blipFill>
                <a:blip r:embed="rId9"/>
                <a:stretch>
                  <a:fillRect/>
                </a:stretch>
              </p:blipFill>
              <p:spPr>
                <a:xfrm>
                  <a:off x="3012567" y="2229881"/>
                  <a:ext cx="1260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2618139-0C6E-72D0-8DEC-32B7607F7AB9}"/>
                    </a:ext>
                  </a:extLst>
                </p14:cNvPr>
                <p14:cNvContentPartPr/>
                <p14:nvPr/>
              </p14:nvContentPartPr>
              <p14:xfrm>
                <a:off x="3196887" y="2158601"/>
                <a:ext cx="227160" cy="241200"/>
              </p14:xfrm>
            </p:contentPart>
          </mc:Choice>
          <mc:Fallback>
            <p:pic>
              <p:nvPicPr>
                <p:cNvPr id="8" name="Ink 7">
                  <a:extLst>
                    <a:ext uri="{FF2B5EF4-FFF2-40B4-BE49-F238E27FC236}">
                      <a16:creationId xmlns:a16="http://schemas.microsoft.com/office/drawing/2014/main" id="{92618139-0C6E-72D0-8DEC-32B7607F7AB9}"/>
                    </a:ext>
                  </a:extLst>
                </p:cNvPr>
                <p:cNvPicPr/>
                <p:nvPr/>
              </p:nvPicPr>
              <p:blipFill>
                <a:blip r:embed="rId11"/>
                <a:stretch>
                  <a:fillRect/>
                </a:stretch>
              </p:blipFill>
              <p:spPr>
                <a:xfrm>
                  <a:off x="3188247" y="2149601"/>
                  <a:ext cx="2448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8CC61B6-DE22-6C29-6BD0-87E9863557D2}"/>
                    </a:ext>
                  </a:extLst>
                </p14:cNvPr>
                <p14:cNvContentPartPr/>
                <p14:nvPr/>
              </p14:nvContentPartPr>
              <p14:xfrm>
                <a:off x="3548607" y="2094161"/>
                <a:ext cx="542520" cy="308520"/>
              </p14:xfrm>
            </p:contentPart>
          </mc:Choice>
          <mc:Fallback>
            <p:pic>
              <p:nvPicPr>
                <p:cNvPr id="9" name="Ink 8">
                  <a:extLst>
                    <a:ext uri="{FF2B5EF4-FFF2-40B4-BE49-F238E27FC236}">
                      <a16:creationId xmlns:a16="http://schemas.microsoft.com/office/drawing/2014/main" id="{08CC61B6-DE22-6C29-6BD0-87E9863557D2}"/>
                    </a:ext>
                  </a:extLst>
                </p:cNvPr>
                <p:cNvPicPr/>
                <p:nvPr/>
              </p:nvPicPr>
              <p:blipFill>
                <a:blip r:embed="rId13"/>
                <a:stretch>
                  <a:fillRect/>
                </a:stretch>
              </p:blipFill>
              <p:spPr>
                <a:xfrm>
                  <a:off x="3539607" y="2085161"/>
                  <a:ext cx="5601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940E31F-75BF-EE80-73C2-624035805D37}"/>
                    </a:ext>
                  </a:extLst>
                </p14:cNvPr>
                <p14:cNvContentPartPr/>
                <p14:nvPr/>
              </p14:nvContentPartPr>
              <p14:xfrm>
                <a:off x="4324047" y="2122601"/>
                <a:ext cx="27000" cy="175680"/>
              </p14:xfrm>
            </p:contentPart>
          </mc:Choice>
          <mc:Fallback>
            <p:pic>
              <p:nvPicPr>
                <p:cNvPr id="10" name="Ink 9">
                  <a:extLst>
                    <a:ext uri="{FF2B5EF4-FFF2-40B4-BE49-F238E27FC236}">
                      <a16:creationId xmlns:a16="http://schemas.microsoft.com/office/drawing/2014/main" id="{8940E31F-75BF-EE80-73C2-624035805D37}"/>
                    </a:ext>
                  </a:extLst>
                </p:cNvPr>
                <p:cNvPicPr/>
                <p:nvPr/>
              </p:nvPicPr>
              <p:blipFill>
                <a:blip r:embed="rId15"/>
                <a:stretch>
                  <a:fillRect/>
                </a:stretch>
              </p:blipFill>
              <p:spPr>
                <a:xfrm>
                  <a:off x="4315047" y="2113601"/>
                  <a:ext cx="446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30124545-E9E1-0201-C287-9206A6F6407D}"/>
                    </a:ext>
                  </a:extLst>
                </p14:cNvPr>
                <p14:cNvContentPartPr/>
                <p14:nvPr/>
              </p14:nvContentPartPr>
              <p14:xfrm>
                <a:off x="4275087" y="2135561"/>
                <a:ext cx="219960" cy="156240"/>
              </p14:xfrm>
            </p:contentPart>
          </mc:Choice>
          <mc:Fallback>
            <p:pic>
              <p:nvPicPr>
                <p:cNvPr id="11" name="Ink 10">
                  <a:extLst>
                    <a:ext uri="{FF2B5EF4-FFF2-40B4-BE49-F238E27FC236}">
                      <a16:creationId xmlns:a16="http://schemas.microsoft.com/office/drawing/2014/main" id="{30124545-E9E1-0201-C287-9206A6F6407D}"/>
                    </a:ext>
                  </a:extLst>
                </p:cNvPr>
                <p:cNvPicPr/>
                <p:nvPr/>
              </p:nvPicPr>
              <p:blipFill>
                <a:blip r:embed="rId17"/>
                <a:stretch>
                  <a:fillRect/>
                </a:stretch>
              </p:blipFill>
              <p:spPr>
                <a:xfrm>
                  <a:off x="4266087" y="2126561"/>
                  <a:ext cx="237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C0D6FD7D-473F-32F9-34CD-F9F2C9E8BCAC}"/>
                    </a:ext>
                  </a:extLst>
                </p14:cNvPr>
                <p14:cNvContentPartPr/>
                <p14:nvPr/>
              </p14:nvContentPartPr>
              <p14:xfrm>
                <a:off x="4581807" y="2165441"/>
                <a:ext cx="192960" cy="124560"/>
              </p14:xfrm>
            </p:contentPart>
          </mc:Choice>
          <mc:Fallback>
            <p:pic>
              <p:nvPicPr>
                <p:cNvPr id="12" name="Ink 11">
                  <a:extLst>
                    <a:ext uri="{FF2B5EF4-FFF2-40B4-BE49-F238E27FC236}">
                      <a16:creationId xmlns:a16="http://schemas.microsoft.com/office/drawing/2014/main" id="{C0D6FD7D-473F-32F9-34CD-F9F2C9E8BCAC}"/>
                    </a:ext>
                  </a:extLst>
                </p:cNvPr>
                <p:cNvPicPr/>
                <p:nvPr/>
              </p:nvPicPr>
              <p:blipFill>
                <a:blip r:embed="rId19"/>
                <a:stretch>
                  <a:fillRect/>
                </a:stretch>
              </p:blipFill>
              <p:spPr>
                <a:xfrm>
                  <a:off x="4572807" y="2156801"/>
                  <a:ext cx="2106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EC6BBC4E-3810-0EF2-2371-9838B233F044}"/>
                    </a:ext>
                  </a:extLst>
                </p14:cNvPr>
                <p14:cNvContentPartPr/>
                <p14:nvPr/>
              </p14:nvContentPartPr>
              <p14:xfrm>
                <a:off x="4801407" y="2140961"/>
                <a:ext cx="132120" cy="106920"/>
              </p14:xfrm>
            </p:contentPart>
          </mc:Choice>
          <mc:Fallback>
            <p:pic>
              <p:nvPicPr>
                <p:cNvPr id="13" name="Ink 12">
                  <a:extLst>
                    <a:ext uri="{FF2B5EF4-FFF2-40B4-BE49-F238E27FC236}">
                      <a16:creationId xmlns:a16="http://schemas.microsoft.com/office/drawing/2014/main" id="{EC6BBC4E-3810-0EF2-2371-9838B233F044}"/>
                    </a:ext>
                  </a:extLst>
                </p:cNvPr>
                <p:cNvPicPr/>
                <p:nvPr/>
              </p:nvPicPr>
              <p:blipFill>
                <a:blip r:embed="rId21"/>
                <a:stretch>
                  <a:fillRect/>
                </a:stretch>
              </p:blipFill>
              <p:spPr>
                <a:xfrm>
                  <a:off x="4792407" y="2132321"/>
                  <a:ext cx="149760" cy="124560"/>
                </a:xfrm>
                <a:prstGeom prst="rect">
                  <a:avLst/>
                </a:prstGeom>
              </p:spPr>
            </p:pic>
          </mc:Fallback>
        </mc:AlternateContent>
      </p:grpSp>
      <p:grpSp>
        <p:nvGrpSpPr>
          <p:cNvPr id="30" name="Group 29">
            <a:extLst>
              <a:ext uri="{FF2B5EF4-FFF2-40B4-BE49-F238E27FC236}">
                <a16:creationId xmlns:a16="http://schemas.microsoft.com/office/drawing/2014/main" id="{5698E65A-E4B4-0B58-E763-B5AD6E87802F}"/>
              </a:ext>
            </a:extLst>
          </p:cNvPr>
          <p:cNvGrpSpPr/>
          <p:nvPr/>
        </p:nvGrpSpPr>
        <p:grpSpPr>
          <a:xfrm>
            <a:off x="2076207" y="2962481"/>
            <a:ext cx="947160" cy="300600"/>
            <a:chOff x="2076207" y="2962481"/>
            <a:chExt cx="947160" cy="300600"/>
          </a:xfrm>
        </p:grpSpPr>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585973C8-6309-4E0E-741D-E9A4C24AA5CF}"/>
                    </a:ext>
                  </a:extLst>
                </p14:cNvPr>
                <p14:cNvContentPartPr/>
                <p14:nvPr/>
              </p14:nvContentPartPr>
              <p14:xfrm>
                <a:off x="2076207" y="3059681"/>
                <a:ext cx="312840" cy="176040"/>
              </p14:xfrm>
            </p:contentPart>
          </mc:Choice>
          <mc:Fallback>
            <p:pic>
              <p:nvPicPr>
                <p:cNvPr id="15" name="Ink 14">
                  <a:extLst>
                    <a:ext uri="{FF2B5EF4-FFF2-40B4-BE49-F238E27FC236}">
                      <a16:creationId xmlns:a16="http://schemas.microsoft.com/office/drawing/2014/main" id="{585973C8-6309-4E0E-741D-E9A4C24AA5CF}"/>
                    </a:ext>
                  </a:extLst>
                </p:cNvPr>
                <p:cNvPicPr/>
                <p:nvPr/>
              </p:nvPicPr>
              <p:blipFill>
                <a:blip r:embed="rId23"/>
                <a:stretch>
                  <a:fillRect/>
                </a:stretch>
              </p:blipFill>
              <p:spPr>
                <a:xfrm>
                  <a:off x="2067207" y="3051041"/>
                  <a:ext cx="3304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7D0E19D7-FC65-A4D1-C154-90B3B9BFAF93}"/>
                    </a:ext>
                  </a:extLst>
                </p14:cNvPr>
                <p14:cNvContentPartPr/>
                <p14:nvPr/>
              </p14:nvContentPartPr>
              <p14:xfrm>
                <a:off x="2561487" y="2962481"/>
                <a:ext cx="159840" cy="300600"/>
              </p14:xfrm>
            </p:contentPart>
          </mc:Choice>
          <mc:Fallback>
            <p:pic>
              <p:nvPicPr>
                <p:cNvPr id="16" name="Ink 15">
                  <a:extLst>
                    <a:ext uri="{FF2B5EF4-FFF2-40B4-BE49-F238E27FC236}">
                      <a16:creationId xmlns:a16="http://schemas.microsoft.com/office/drawing/2014/main" id="{7D0E19D7-FC65-A4D1-C154-90B3B9BFAF93}"/>
                    </a:ext>
                  </a:extLst>
                </p:cNvPr>
                <p:cNvPicPr/>
                <p:nvPr/>
              </p:nvPicPr>
              <p:blipFill>
                <a:blip r:embed="rId25"/>
                <a:stretch>
                  <a:fillRect/>
                </a:stretch>
              </p:blipFill>
              <p:spPr>
                <a:xfrm>
                  <a:off x="2552487" y="2953841"/>
                  <a:ext cx="1774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34572A31-0B57-ACF1-5716-E5CAF87430E9}"/>
                    </a:ext>
                  </a:extLst>
                </p14:cNvPr>
                <p14:cNvContentPartPr/>
                <p14:nvPr/>
              </p14:nvContentPartPr>
              <p14:xfrm>
                <a:off x="2739327" y="3106841"/>
                <a:ext cx="93240" cy="131400"/>
              </p14:xfrm>
            </p:contentPart>
          </mc:Choice>
          <mc:Fallback>
            <p:pic>
              <p:nvPicPr>
                <p:cNvPr id="17" name="Ink 16">
                  <a:extLst>
                    <a:ext uri="{FF2B5EF4-FFF2-40B4-BE49-F238E27FC236}">
                      <a16:creationId xmlns:a16="http://schemas.microsoft.com/office/drawing/2014/main" id="{34572A31-0B57-ACF1-5716-E5CAF87430E9}"/>
                    </a:ext>
                  </a:extLst>
                </p:cNvPr>
                <p:cNvPicPr/>
                <p:nvPr/>
              </p:nvPicPr>
              <p:blipFill>
                <a:blip r:embed="rId27"/>
                <a:stretch>
                  <a:fillRect/>
                </a:stretch>
              </p:blipFill>
              <p:spPr>
                <a:xfrm>
                  <a:off x="2730327" y="3098201"/>
                  <a:ext cx="1108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5FBC8D43-C053-AB9A-91ED-DF452958B5DC}"/>
                    </a:ext>
                  </a:extLst>
                </p14:cNvPr>
                <p14:cNvContentPartPr/>
                <p14:nvPr/>
              </p14:nvContentPartPr>
              <p14:xfrm>
                <a:off x="2857407" y="3092081"/>
                <a:ext cx="165960" cy="100800"/>
              </p14:xfrm>
            </p:contentPart>
          </mc:Choice>
          <mc:Fallback>
            <p:pic>
              <p:nvPicPr>
                <p:cNvPr id="18" name="Ink 17">
                  <a:extLst>
                    <a:ext uri="{FF2B5EF4-FFF2-40B4-BE49-F238E27FC236}">
                      <a16:creationId xmlns:a16="http://schemas.microsoft.com/office/drawing/2014/main" id="{5FBC8D43-C053-AB9A-91ED-DF452958B5DC}"/>
                    </a:ext>
                  </a:extLst>
                </p:cNvPr>
                <p:cNvPicPr/>
                <p:nvPr/>
              </p:nvPicPr>
              <p:blipFill>
                <a:blip r:embed="rId29"/>
                <a:stretch>
                  <a:fillRect/>
                </a:stretch>
              </p:blipFill>
              <p:spPr>
                <a:xfrm>
                  <a:off x="2848767" y="3083081"/>
                  <a:ext cx="183600" cy="118440"/>
                </a:xfrm>
                <a:prstGeom prst="rect">
                  <a:avLst/>
                </a:prstGeom>
              </p:spPr>
            </p:pic>
          </mc:Fallback>
        </mc:AlternateContent>
      </p:grpSp>
      <p:grpSp>
        <p:nvGrpSpPr>
          <p:cNvPr id="29" name="Group 28">
            <a:extLst>
              <a:ext uri="{FF2B5EF4-FFF2-40B4-BE49-F238E27FC236}">
                <a16:creationId xmlns:a16="http://schemas.microsoft.com/office/drawing/2014/main" id="{379615DC-DF2F-13DF-0717-E18111189C4D}"/>
              </a:ext>
            </a:extLst>
          </p:cNvPr>
          <p:cNvGrpSpPr/>
          <p:nvPr/>
        </p:nvGrpSpPr>
        <p:grpSpPr>
          <a:xfrm>
            <a:off x="3311367" y="2870321"/>
            <a:ext cx="975600" cy="338760"/>
            <a:chOff x="3311367" y="2870321"/>
            <a:chExt cx="975600" cy="338760"/>
          </a:xfrm>
        </p:grpSpPr>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D698E928-7893-395F-9FC9-B9AE1D9D4C28}"/>
                    </a:ext>
                  </a:extLst>
                </p14:cNvPr>
                <p14:cNvContentPartPr/>
                <p14:nvPr/>
              </p14:nvContentPartPr>
              <p14:xfrm>
                <a:off x="3311367" y="2911361"/>
                <a:ext cx="155880" cy="109080"/>
              </p14:xfrm>
            </p:contentPart>
          </mc:Choice>
          <mc:Fallback>
            <p:pic>
              <p:nvPicPr>
                <p:cNvPr id="19" name="Ink 18">
                  <a:extLst>
                    <a:ext uri="{FF2B5EF4-FFF2-40B4-BE49-F238E27FC236}">
                      <a16:creationId xmlns:a16="http://schemas.microsoft.com/office/drawing/2014/main" id="{D698E928-7893-395F-9FC9-B9AE1D9D4C28}"/>
                    </a:ext>
                  </a:extLst>
                </p:cNvPr>
                <p:cNvPicPr/>
                <p:nvPr/>
              </p:nvPicPr>
              <p:blipFill>
                <a:blip r:embed="rId31"/>
                <a:stretch>
                  <a:fillRect/>
                </a:stretch>
              </p:blipFill>
              <p:spPr>
                <a:xfrm>
                  <a:off x="3302367" y="2902721"/>
                  <a:ext cx="1735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EFC8FF47-4BEF-C0AA-27D8-022DF8BF16A6}"/>
                    </a:ext>
                  </a:extLst>
                </p14:cNvPr>
                <p14:cNvContentPartPr/>
                <p14:nvPr/>
              </p14:nvContentPartPr>
              <p14:xfrm>
                <a:off x="3412167" y="2906321"/>
                <a:ext cx="22680" cy="267840"/>
              </p14:xfrm>
            </p:contentPart>
          </mc:Choice>
          <mc:Fallback>
            <p:pic>
              <p:nvPicPr>
                <p:cNvPr id="20" name="Ink 19">
                  <a:extLst>
                    <a:ext uri="{FF2B5EF4-FFF2-40B4-BE49-F238E27FC236}">
                      <a16:creationId xmlns:a16="http://schemas.microsoft.com/office/drawing/2014/main" id="{EFC8FF47-4BEF-C0AA-27D8-022DF8BF16A6}"/>
                    </a:ext>
                  </a:extLst>
                </p:cNvPr>
                <p:cNvPicPr/>
                <p:nvPr/>
              </p:nvPicPr>
              <p:blipFill>
                <a:blip r:embed="rId33"/>
                <a:stretch>
                  <a:fillRect/>
                </a:stretch>
              </p:blipFill>
              <p:spPr>
                <a:xfrm>
                  <a:off x="3403167" y="2897321"/>
                  <a:ext cx="403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CFAAEE77-A9DA-776F-5D3E-69F1E37C0ED8}"/>
                    </a:ext>
                  </a:extLst>
                </p14:cNvPr>
                <p14:cNvContentPartPr/>
                <p14:nvPr/>
              </p14:nvContentPartPr>
              <p14:xfrm>
                <a:off x="3542487" y="3007121"/>
                <a:ext cx="263880" cy="201960"/>
              </p14:xfrm>
            </p:contentPart>
          </mc:Choice>
          <mc:Fallback>
            <p:pic>
              <p:nvPicPr>
                <p:cNvPr id="21" name="Ink 20">
                  <a:extLst>
                    <a:ext uri="{FF2B5EF4-FFF2-40B4-BE49-F238E27FC236}">
                      <a16:creationId xmlns:a16="http://schemas.microsoft.com/office/drawing/2014/main" id="{CFAAEE77-A9DA-776F-5D3E-69F1E37C0ED8}"/>
                    </a:ext>
                  </a:extLst>
                </p:cNvPr>
                <p:cNvPicPr/>
                <p:nvPr/>
              </p:nvPicPr>
              <p:blipFill>
                <a:blip r:embed="rId35"/>
                <a:stretch>
                  <a:fillRect/>
                </a:stretch>
              </p:blipFill>
              <p:spPr>
                <a:xfrm>
                  <a:off x="3533847" y="2998121"/>
                  <a:ext cx="2815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F093F83E-BBA6-149C-FE69-F089A190FF48}"/>
                    </a:ext>
                  </a:extLst>
                </p14:cNvPr>
                <p14:cNvContentPartPr/>
                <p14:nvPr/>
              </p14:nvContentPartPr>
              <p14:xfrm>
                <a:off x="3914007" y="2883641"/>
                <a:ext cx="36360" cy="248400"/>
              </p14:xfrm>
            </p:contentPart>
          </mc:Choice>
          <mc:Fallback>
            <p:pic>
              <p:nvPicPr>
                <p:cNvPr id="22" name="Ink 21">
                  <a:extLst>
                    <a:ext uri="{FF2B5EF4-FFF2-40B4-BE49-F238E27FC236}">
                      <a16:creationId xmlns:a16="http://schemas.microsoft.com/office/drawing/2014/main" id="{F093F83E-BBA6-149C-FE69-F089A190FF48}"/>
                    </a:ext>
                  </a:extLst>
                </p:cNvPr>
                <p:cNvPicPr/>
                <p:nvPr/>
              </p:nvPicPr>
              <p:blipFill>
                <a:blip r:embed="rId37"/>
                <a:stretch>
                  <a:fillRect/>
                </a:stretch>
              </p:blipFill>
              <p:spPr>
                <a:xfrm>
                  <a:off x="3905007" y="2875001"/>
                  <a:ext cx="540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2C643123-5188-0ACC-0435-83D81FC4C2EF}"/>
                    </a:ext>
                  </a:extLst>
                </p14:cNvPr>
                <p14:cNvContentPartPr/>
                <p14:nvPr/>
              </p14:nvContentPartPr>
              <p14:xfrm>
                <a:off x="3833367" y="2870321"/>
                <a:ext cx="297720" cy="299160"/>
              </p14:xfrm>
            </p:contentPart>
          </mc:Choice>
          <mc:Fallback>
            <p:pic>
              <p:nvPicPr>
                <p:cNvPr id="23" name="Ink 22">
                  <a:extLst>
                    <a:ext uri="{FF2B5EF4-FFF2-40B4-BE49-F238E27FC236}">
                      <a16:creationId xmlns:a16="http://schemas.microsoft.com/office/drawing/2014/main" id="{2C643123-5188-0ACC-0435-83D81FC4C2EF}"/>
                    </a:ext>
                  </a:extLst>
                </p:cNvPr>
                <p:cNvPicPr/>
                <p:nvPr/>
              </p:nvPicPr>
              <p:blipFill>
                <a:blip r:embed="rId39"/>
                <a:stretch>
                  <a:fillRect/>
                </a:stretch>
              </p:blipFill>
              <p:spPr>
                <a:xfrm>
                  <a:off x="3824727" y="2861321"/>
                  <a:ext cx="3153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BB1F814A-2958-4249-FD9D-FE399F8EEECB}"/>
                    </a:ext>
                  </a:extLst>
                </p14:cNvPr>
                <p14:cNvContentPartPr/>
                <p14:nvPr/>
              </p14:nvContentPartPr>
              <p14:xfrm>
                <a:off x="4141167" y="2914601"/>
                <a:ext cx="5760" cy="25560"/>
              </p14:xfrm>
            </p:contentPart>
          </mc:Choice>
          <mc:Fallback>
            <p:pic>
              <p:nvPicPr>
                <p:cNvPr id="24" name="Ink 23">
                  <a:extLst>
                    <a:ext uri="{FF2B5EF4-FFF2-40B4-BE49-F238E27FC236}">
                      <a16:creationId xmlns:a16="http://schemas.microsoft.com/office/drawing/2014/main" id="{BB1F814A-2958-4249-FD9D-FE399F8EEECB}"/>
                    </a:ext>
                  </a:extLst>
                </p:cNvPr>
                <p:cNvPicPr/>
                <p:nvPr/>
              </p:nvPicPr>
              <p:blipFill>
                <a:blip r:embed="rId41"/>
                <a:stretch>
                  <a:fillRect/>
                </a:stretch>
              </p:blipFill>
              <p:spPr>
                <a:xfrm>
                  <a:off x="4132167" y="2905961"/>
                  <a:ext cx="234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F140E1F1-EFE2-019A-6591-2D7BFDCE1495}"/>
                    </a:ext>
                  </a:extLst>
                </p14:cNvPr>
                <p14:cNvContentPartPr/>
                <p14:nvPr/>
              </p14:nvContentPartPr>
              <p14:xfrm>
                <a:off x="4182567" y="3013241"/>
                <a:ext cx="104400" cy="131760"/>
              </p14:xfrm>
            </p:contentPart>
          </mc:Choice>
          <mc:Fallback>
            <p:pic>
              <p:nvPicPr>
                <p:cNvPr id="25" name="Ink 24">
                  <a:extLst>
                    <a:ext uri="{FF2B5EF4-FFF2-40B4-BE49-F238E27FC236}">
                      <a16:creationId xmlns:a16="http://schemas.microsoft.com/office/drawing/2014/main" id="{F140E1F1-EFE2-019A-6591-2D7BFDCE1495}"/>
                    </a:ext>
                  </a:extLst>
                </p:cNvPr>
                <p:cNvPicPr/>
                <p:nvPr/>
              </p:nvPicPr>
              <p:blipFill>
                <a:blip r:embed="rId43"/>
                <a:stretch>
                  <a:fillRect/>
                </a:stretch>
              </p:blipFill>
              <p:spPr>
                <a:xfrm>
                  <a:off x="4173927" y="3004601"/>
                  <a:ext cx="122040" cy="14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80383E87-378A-2844-72D5-5499EF5529ED}"/>
                  </a:ext>
                </a:extLst>
              </p14:cNvPr>
              <p14:cNvContentPartPr/>
              <p14:nvPr/>
            </p14:nvContentPartPr>
            <p14:xfrm>
              <a:off x="2663727" y="3516161"/>
              <a:ext cx="190440" cy="612000"/>
            </p14:xfrm>
          </p:contentPart>
        </mc:Choice>
        <mc:Fallback>
          <p:pic>
            <p:nvPicPr>
              <p:cNvPr id="26" name="Ink 25">
                <a:extLst>
                  <a:ext uri="{FF2B5EF4-FFF2-40B4-BE49-F238E27FC236}">
                    <a16:creationId xmlns:a16="http://schemas.microsoft.com/office/drawing/2014/main" id="{80383E87-378A-2844-72D5-5499EF5529ED}"/>
                  </a:ext>
                </a:extLst>
              </p:cNvPr>
              <p:cNvPicPr/>
              <p:nvPr/>
            </p:nvPicPr>
            <p:blipFill>
              <a:blip r:embed="rId45"/>
              <a:stretch>
                <a:fillRect/>
              </a:stretch>
            </p:blipFill>
            <p:spPr>
              <a:xfrm>
                <a:off x="2654727" y="3507521"/>
                <a:ext cx="208080" cy="629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F92AA8CC-F15A-0F3E-9B11-0787810D0294}"/>
                  </a:ext>
                </a:extLst>
              </p14:cNvPr>
              <p14:cNvContentPartPr/>
              <p14:nvPr/>
            </p14:nvContentPartPr>
            <p14:xfrm>
              <a:off x="3116607" y="3768881"/>
              <a:ext cx="246600" cy="184320"/>
            </p14:xfrm>
          </p:contentPart>
        </mc:Choice>
        <mc:Fallback>
          <p:pic>
            <p:nvPicPr>
              <p:cNvPr id="27" name="Ink 26">
                <a:extLst>
                  <a:ext uri="{FF2B5EF4-FFF2-40B4-BE49-F238E27FC236}">
                    <a16:creationId xmlns:a16="http://schemas.microsoft.com/office/drawing/2014/main" id="{F92AA8CC-F15A-0F3E-9B11-0787810D0294}"/>
                  </a:ext>
                </a:extLst>
              </p:cNvPr>
              <p:cNvPicPr/>
              <p:nvPr/>
            </p:nvPicPr>
            <p:blipFill>
              <a:blip r:embed="rId47"/>
              <a:stretch>
                <a:fillRect/>
              </a:stretch>
            </p:blipFill>
            <p:spPr>
              <a:xfrm>
                <a:off x="3107967" y="3760241"/>
                <a:ext cx="264240" cy="201960"/>
              </a:xfrm>
              <a:prstGeom prst="rect">
                <a:avLst/>
              </a:prstGeom>
            </p:spPr>
          </p:pic>
        </mc:Fallback>
      </mc:AlternateContent>
      <p:grpSp>
        <p:nvGrpSpPr>
          <p:cNvPr id="40" name="Group 39">
            <a:extLst>
              <a:ext uri="{FF2B5EF4-FFF2-40B4-BE49-F238E27FC236}">
                <a16:creationId xmlns:a16="http://schemas.microsoft.com/office/drawing/2014/main" id="{D59612CA-34A6-102B-56D4-2575DB2B28FD}"/>
              </a:ext>
            </a:extLst>
          </p:cNvPr>
          <p:cNvGrpSpPr/>
          <p:nvPr/>
        </p:nvGrpSpPr>
        <p:grpSpPr>
          <a:xfrm>
            <a:off x="3551127" y="3545321"/>
            <a:ext cx="1611000" cy="434160"/>
            <a:chOff x="3551127" y="3545321"/>
            <a:chExt cx="1611000" cy="434160"/>
          </a:xfrm>
        </p:grpSpPr>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7E63807A-0529-5495-73A6-D0935E1E2A9D}"/>
                    </a:ext>
                  </a:extLst>
                </p14:cNvPr>
                <p14:cNvContentPartPr/>
                <p14:nvPr/>
              </p14:nvContentPartPr>
              <p14:xfrm>
                <a:off x="3551127" y="3672401"/>
                <a:ext cx="95040" cy="307080"/>
              </p14:xfrm>
            </p:contentPart>
          </mc:Choice>
          <mc:Fallback>
            <p:pic>
              <p:nvPicPr>
                <p:cNvPr id="28" name="Ink 27">
                  <a:extLst>
                    <a:ext uri="{FF2B5EF4-FFF2-40B4-BE49-F238E27FC236}">
                      <a16:creationId xmlns:a16="http://schemas.microsoft.com/office/drawing/2014/main" id="{7E63807A-0529-5495-73A6-D0935E1E2A9D}"/>
                    </a:ext>
                  </a:extLst>
                </p:cNvPr>
                <p:cNvPicPr/>
                <p:nvPr/>
              </p:nvPicPr>
              <p:blipFill>
                <a:blip r:embed="rId49"/>
                <a:stretch>
                  <a:fillRect/>
                </a:stretch>
              </p:blipFill>
              <p:spPr>
                <a:xfrm>
                  <a:off x="3542487" y="3663761"/>
                  <a:ext cx="1126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AB87BBA4-13EE-E62A-073F-DA320DD4A589}"/>
                    </a:ext>
                  </a:extLst>
                </p14:cNvPr>
                <p14:cNvContentPartPr/>
                <p14:nvPr/>
              </p14:nvContentPartPr>
              <p14:xfrm>
                <a:off x="3725367" y="3714521"/>
                <a:ext cx="403200" cy="204120"/>
              </p14:xfrm>
            </p:contentPart>
          </mc:Choice>
          <mc:Fallback>
            <p:pic>
              <p:nvPicPr>
                <p:cNvPr id="31" name="Ink 30">
                  <a:extLst>
                    <a:ext uri="{FF2B5EF4-FFF2-40B4-BE49-F238E27FC236}">
                      <a16:creationId xmlns:a16="http://schemas.microsoft.com/office/drawing/2014/main" id="{AB87BBA4-13EE-E62A-073F-DA320DD4A589}"/>
                    </a:ext>
                  </a:extLst>
                </p:cNvPr>
                <p:cNvPicPr/>
                <p:nvPr/>
              </p:nvPicPr>
              <p:blipFill>
                <a:blip r:embed="rId51"/>
                <a:stretch>
                  <a:fillRect/>
                </a:stretch>
              </p:blipFill>
              <p:spPr>
                <a:xfrm>
                  <a:off x="3716367" y="3705881"/>
                  <a:ext cx="4208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3EBCFC41-C244-FCA5-EF44-F1D81EE05868}"/>
                    </a:ext>
                  </a:extLst>
                </p14:cNvPr>
                <p14:cNvContentPartPr/>
                <p14:nvPr/>
              </p14:nvContentPartPr>
              <p14:xfrm>
                <a:off x="4142967" y="3545321"/>
                <a:ext cx="179640" cy="340920"/>
              </p14:xfrm>
            </p:contentPart>
          </mc:Choice>
          <mc:Fallback>
            <p:pic>
              <p:nvPicPr>
                <p:cNvPr id="32" name="Ink 31">
                  <a:extLst>
                    <a:ext uri="{FF2B5EF4-FFF2-40B4-BE49-F238E27FC236}">
                      <a16:creationId xmlns:a16="http://schemas.microsoft.com/office/drawing/2014/main" id="{3EBCFC41-C244-FCA5-EF44-F1D81EE05868}"/>
                    </a:ext>
                  </a:extLst>
                </p:cNvPr>
                <p:cNvPicPr/>
                <p:nvPr/>
              </p:nvPicPr>
              <p:blipFill>
                <a:blip r:embed="rId53"/>
                <a:stretch>
                  <a:fillRect/>
                </a:stretch>
              </p:blipFill>
              <p:spPr>
                <a:xfrm>
                  <a:off x="4133967" y="3536321"/>
                  <a:ext cx="19728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A310549-F047-BA69-56F1-DD068325365F}"/>
                    </a:ext>
                  </a:extLst>
                </p14:cNvPr>
                <p14:cNvContentPartPr/>
                <p14:nvPr/>
              </p14:nvContentPartPr>
              <p14:xfrm>
                <a:off x="4338447" y="3719921"/>
                <a:ext cx="90720" cy="101520"/>
              </p14:xfrm>
            </p:contentPart>
          </mc:Choice>
          <mc:Fallback>
            <p:pic>
              <p:nvPicPr>
                <p:cNvPr id="34" name="Ink 33">
                  <a:extLst>
                    <a:ext uri="{FF2B5EF4-FFF2-40B4-BE49-F238E27FC236}">
                      <a16:creationId xmlns:a16="http://schemas.microsoft.com/office/drawing/2014/main" id="{8A310549-F047-BA69-56F1-DD068325365F}"/>
                    </a:ext>
                  </a:extLst>
                </p:cNvPr>
                <p:cNvPicPr/>
                <p:nvPr/>
              </p:nvPicPr>
              <p:blipFill>
                <a:blip r:embed="rId55"/>
                <a:stretch>
                  <a:fillRect/>
                </a:stretch>
              </p:blipFill>
              <p:spPr>
                <a:xfrm>
                  <a:off x="4329447" y="3711281"/>
                  <a:ext cx="1083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21813E09-D06C-EBD7-2332-9EA0CF59A964}"/>
                    </a:ext>
                  </a:extLst>
                </p14:cNvPr>
                <p14:cNvContentPartPr/>
                <p14:nvPr/>
              </p14:nvContentPartPr>
              <p14:xfrm>
                <a:off x="4477767" y="3713801"/>
                <a:ext cx="93240" cy="144720"/>
              </p14:xfrm>
            </p:contentPart>
          </mc:Choice>
          <mc:Fallback>
            <p:pic>
              <p:nvPicPr>
                <p:cNvPr id="35" name="Ink 34">
                  <a:extLst>
                    <a:ext uri="{FF2B5EF4-FFF2-40B4-BE49-F238E27FC236}">
                      <a16:creationId xmlns:a16="http://schemas.microsoft.com/office/drawing/2014/main" id="{21813E09-D06C-EBD7-2332-9EA0CF59A964}"/>
                    </a:ext>
                  </a:extLst>
                </p:cNvPr>
                <p:cNvPicPr/>
                <p:nvPr/>
              </p:nvPicPr>
              <p:blipFill>
                <a:blip r:embed="rId57"/>
                <a:stretch>
                  <a:fillRect/>
                </a:stretch>
              </p:blipFill>
              <p:spPr>
                <a:xfrm>
                  <a:off x="4469127" y="3704801"/>
                  <a:ext cx="1108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7DB92BC7-2083-8E1B-E2BF-9A37F6386277}"/>
                    </a:ext>
                  </a:extLst>
                </p14:cNvPr>
                <p14:cNvContentPartPr/>
                <p14:nvPr/>
              </p14:nvContentPartPr>
              <p14:xfrm>
                <a:off x="4613487" y="3590681"/>
                <a:ext cx="153720" cy="296640"/>
              </p14:xfrm>
            </p:contentPart>
          </mc:Choice>
          <mc:Fallback>
            <p:pic>
              <p:nvPicPr>
                <p:cNvPr id="36" name="Ink 35">
                  <a:extLst>
                    <a:ext uri="{FF2B5EF4-FFF2-40B4-BE49-F238E27FC236}">
                      <a16:creationId xmlns:a16="http://schemas.microsoft.com/office/drawing/2014/main" id="{7DB92BC7-2083-8E1B-E2BF-9A37F6386277}"/>
                    </a:ext>
                  </a:extLst>
                </p:cNvPr>
                <p:cNvPicPr/>
                <p:nvPr/>
              </p:nvPicPr>
              <p:blipFill>
                <a:blip r:embed="rId59"/>
                <a:stretch>
                  <a:fillRect/>
                </a:stretch>
              </p:blipFill>
              <p:spPr>
                <a:xfrm>
                  <a:off x="4604847" y="3581681"/>
                  <a:ext cx="1713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81CE56CC-A958-29F3-2080-8BC07A1BE334}"/>
                    </a:ext>
                  </a:extLst>
                </p14:cNvPr>
                <p14:cNvContentPartPr/>
                <p14:nvPr/>
              </p14:nvContentPartPr>
              <p14:xfrm>
                <a:off x="4809687" y="3597521"/>
                <a:ext cx="12600" cy="32760"/>
              </p14:xfrm>
            </p:contentPart>
          </mc:Choice>
          <mc:Fallback>
            <p:pic>
              <p:nvPicPr>
                <p:cNvPr id="37" name="Ink 36">
                  <a:extLst>
                    <a:ext uri="{FF2B5EF4-FFF2-40B4-BE49-F238E27FC236}">
                      <a16:creationId xmlns:a16="http://schemas.microsoft.com/office/drawing/2014/main" id="{81CE56CC-A958-29F3-2080-8BC07A1BE334}"/>
                    </a:ext>
                  </a:extLst>
                </p:cNvPr>
                <p:cNvPicPr/>
                <p:nvPr/>
              </p:nvPicPr>
              <p:blipFill>
                <a:blip r:embed="rId61"/>
                <a:stretch>
                  <a:fillRect/>
                </a:stretch>
              </p:blipFill>
              <p:spPr>
                <a:xfrm>
                  <a:off x="4800687" y="3588521"/>
                  <a:ext cx="302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FE581DC8-A5C2-3C36-09B3-7CE0DD2F506E}"/>
                    </a:ext>
                  </a:extLst>
                </p14:cNvPr>
                <p14:cNvContentPartPr/>
                <p14:nvPr/>
              </p14:nvContentPartPr>
              <p14:xfrm>
                <a:off x="4876287" y="3694361"/>
                <a:ext cx="72360" cy="104400"/>
              </p14:xfrm>
            </p:contentPart>
          </mc:Choice>
          <mc:Fallback>
            <p:pic>
              <p:nvPicPr>
                <p:cNvPr id="38" name="Ink 37">
                  <a:extLst>
                    <a:ext uri="{FF2B5EF4-FFF2-40B4-BE49-F238E27FC236}">
                      <a16:creationId xmlns:a16="http://schemas.microsoft.com/office/drawing/2014/main" id="{FE581DC8-A5C2-3C36-09B3-7CE0DD2F506E}"/>
                    </a:ext>
                  </a:extLst>
                </p:cNvPr>
                <p:cNvPicPr/>
                <p:nvPr/>
              </p:nvPicPr>
              <p:blipFill>
                <a:blip r:embed="rId63"/>
                <a:stretch>
                  <a:fillRect/>
                </a:stretch>
              </p:blipFill>
              <p:spPr>
                <a:xfrm>
                  <a:off x="4867287" y="3685721"/>
                  <a:ext cx="900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C826E31F-F1BF-AC25-C4F0-D226F91D883C}"/>
                    </a:ext>
                  </a:extLst>
                </p14:cNvPr>
                <p14:cNvContentPartPr/>
                <p14:nvPr/>
              </p14:nvContentPartPr>
              <p14:xfrm>
                <a:off x="5025687" y="3656921"/>
                <a:ext cx="136440" cy="82440"/>
              </p14:xfrm>
            </p:contentPart>
          </mc:Choice>
          <mc:Fallback>
            <p:pic>
              <p:nvPicPr>
                <p:cNvPr id="39" name="Ink 38">
                  <a:extLst>
                    <a:ext uri="{FF2B5EF4-FFF2-40B4-BE49-F238E27FC236}">
                      <a16:creationId xmlns:a16="http://schemas.microsoft.com/office/drawing/2014/main" id="{C826E31F-F1BF-AC25-C4F0-D226F91D883C}"/>
                    </a:ext>
                  </a:extLst>
                </p:cNvPr>
                <p:cNvPicPr/>
                <p:nvPr/>
              </p:nvPicPr>
              <p:blipFill>
                <a:blip r:embed="rId65"/>
                <a:stretch>
                  <a:fillRect/>
                </a:stretch>
              </p:blipFill>
              <p:spPr>
                <a:xfrm>
                  <a:off x="5016687" y="3648281"/>
                  <a:ext cx="154080" cy="100080"/>
                </a:xfrm>
                <a:prstGeom prst="rect">
                  <a:avLst/>
                </a:prstGeom>
              </p:spPr>
            </p:pic>
          </mc:Fallback>
        </mc:AlternateContent>
      </p:grpSp>
      <p:grpSp>
        <p:nvGrpSpPr>
          <p:cNvPr id="48" name="Group 47">
            <a:extLst>
              <a:ext uri="{FF2B5EF4-FFF2-40B4-BE49-F238E27FC236}">
                <a16:creationId xmlns:a16="http://schemas.microsoft.com/office/drawing/2014/main" id="{0483365D-68F8-9FFA-3E69-A10B2908AF6A}"/>
              </a:ext>
            </a:extLst>
          </p:cNvPr>
          <p:cNvGrpSpPr/>
          <p:nvPr/>
        </p:nvGrpSpPr>
        <p:grpSpPr>
          <a:xfrm>
            <a:off x="4383447" y="2695721"/>
            <a:ext cx="2426400" cy="473760"/>
            <a:chOff x="4383447" y="2695721"/>
            <a:chExt cx="2426400" cy="473760"/>
          </a:xfrm>
        </p:grpSpPr>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2D4C49F5-A41F-FD7C-8E72-F6ADFD4DA2CE}"/>
                    </a:ext>
                  </a:extLst>
                </p14:cNvPr>
                <p14:cNvContentPartPr/>
                <p14:nvPr/>
              </p14:nvContentPartPr>
              <p14:xfrm>
                <a:off x="4383447" y="3087401"/>
                <a:ext cx="21600" cy="82080"/>
              </p14:xfrm>
            </p:contentPart>
          </mc:Choice>
          <mc:Fallback>
            <p:pic>
              <p:nvPicPr>
                <p:cNvPr id="41" name="Ink 40">
                  <a:extLst>
                    <a:ext uri="{FF2B5EF4-FFF2-40B4-BE49-F238E27FC236}">
                      <a16:creationId xmlns:a16="http://schemas.microsoft.com/office/drawing/2014/main" id="{2D4C49F5-A41F-FD7C-8E72-F6ADFD4DA2CE}"/>
                    </a:ext>
                  </a:extLst>
                </p:cNvPr>
                <p:cNvPicPr/>
                <p:nvPr/>
              </p:nvPicPr>
              <p:blipFill>
                <a:blip r:embed="rId67"/>
                <a:stretch>
                  <a:fillRect/>
                </a:stretch>
              </p:blipFill>
              <p:spPr>
                <a:xfrm>
                  <a:off x="4374447" y="3078761"/>
                  <a:ext cx="392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04FE22A5-B1D9-51D0-5677-A4A8F9CDA7D1}"/>
                    </a:ext>
                  </a:extLst>
                </p14:cNvPr>
                <p14:cNvContentPartPr/>
                <p14:nvPr/>
              </p14:nvContentPartPr>
              <p14:xfrm>
                <a:off x="4487487" y="3041321"/>
                <a:ext cx="215280" cy="78120"/>
              </p14:xfrm>
            </p:contentPart>
          </mc:Choice>
          <mc:Fallback>
            <p:pic>
              <p:nvPicPr>
                <p:cNvPr id="42" name="Ink 41">
                  <a:extLst>
                    <a:ext uri="{FF2B5EF4-FFF2-40B4-BE49-F238E27FC236}">
                      <a16:creationId xmlns:a16="http://schemas.microsoft.com/office/drawing/2014/main" id="{04FE22A5-B1D9-51D0-5677-A4A8F9CDA7D1}"/>
                    </a:ext>
                  </a:extLst>
                </p:cNvPr>
                <p:cNvPicPr/>
                <p:nvPr/>
              </p:nvPicPr>
              <p:blipFill>
                <a:blip r:embed="rId69"/>
                <a:stretch>
                  <a:fillRect/>
                </a:stretch>
              </p:blipFill>
              <p:spPr>
                <a:xfrm>
                  <a:off x="4478847" y="3032681"/>
                  <a:ext cx="23292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D02AAEAE-5447-D187-0676-EEF3BB464A01}"/>
                    </a:ext>
                  </a:extLst>
                </p14:cNvPr>
                <p14:cNvContentPartPr/>
                <p14:nvPr/>
              </p14:nvContentPartPr>
              <p14:xfrm>
                <a:off x="4740927" y="2754401"/>
                <a:ext cx="844200" cy="353880"/>
              </p14:xfrm>
            </p:contentPart>
          </mc:Choice>
          <mc:Fallback>
            <p:pic>
              <p:nvPicPr>
                <p:cNvPr id="43" name="Ink 42">
                  <a:extLst>
                    <a:ext uri="{FF2B5EF4-FFF2-40B4-BE49-F238E27FC236}">
                      <a16:creationId xmlns:a16="http://schemas.microsoft.com/office/drawing/2014/main" id="{D02AAEAE-5447-D187-0676-EEF3BB464A01}"/>
                    </a:ext>
                  </a:extLst>
                </p:cNvPr>
                <p:cNvPicPr/>
                <p:nvPr/>
              </p:nvPicPr>
              <p:blipFill>
                <a:blip r:embed="rId71"/>
                <a:stretch>
                  <a:fillRect/>
                </a:stretch>
              </p:blipFill>
              <p:spPr>
                <a:xfrm>
                  <a:off x="4732287" y="2745401"/>
                  <a:ext cx="8618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EDAA3E38-2277-F678-FD5B-8C1CBD30CE15}"/>
                    </a:ext>
                  </a:extLst>
                </p14:cNvPr>
                <p14:cNvContentPartPr/>
                <p14:nvPr/>
              </p14:nvContentPartPr>
              <p14:xfrm>
                <a:off x="5720847" y="2800121"/>
                <a:ext cx="69840" cy="169560"/>
              </p14:xfrm>
            </p:contentPart>
          </mc:Choice>
          <mc:Fallback>
            <p:pic>
              <p:nvPicPr>
                <p:cNvPr id="44" name="Ink 43">
                  <a:extLst>
                    <a:ext uri="{FF2B5EF4-FFF2-40B4-BE49-F238E27FC236}">
                      <a16:creationId xmlns:a16="http://schemas.microsoft.com/office/drawing/2014/main" id="{EDAA3E38-2277-F678-FD5B-8C1CBD30CE15}"/>
                    </a:ext>
                  </a:extLst>
                </p:cNvPr>
                <p:cNvPicPr/>
                <p:nvPr/>
              </p:nvPicPr>
              <p:blipFill>
                <a:blip r:embed="rId73"/>
                <a:stretch>
                  <a:fillRect/>
                </a:stretch>
              </p:blipFill>
              <p:spPr>
                <a:xfrm>
                  <a:off x="5712207" y="2791121"/>
                  <a:ext cx="874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C9EAF48B-FDD5-4D1E-DD60-8F1839FC8F32}"/>
                    </a:ext>
                  </a:extLst>
                </p14:cNvPr>
                <p14:cNvContentPartPr/>
                <p14:nvPr/>
              </p14:nvContentPartPr>
              <p14:xfrm>
                <a:off x="5898687" y="2740361"/>
                <a:ext cx="546480" cy="240840"/>
              </p14:xfrm>
            </p:contentPart>
          </mc:Choice>
          <mc:Fallback>
            <p:pic>
              <p:nvPicPr>
                <p:cNvPr id="45" name="Ink 44">
                  <a:extLst>
                    <a:ext uri="{FF2B5EF4-FFF2-40B4-BE49-F238E27FC236}">
                      <a16:creationId xmlns:a16="http://schemas.microsoft.com/office/drawing/2014/main" id="{C9EAF48B-FDD5-4D1E-DD60-8F1839FC8F32}"/>
                    </a:ext>
                  </a:extLst>
                </p:cNvPr>
                <p:cNvPicPr/>
                <p:nvPr/>
              </p:nvPicPr>
              <p:blipFill>
                <a:blip r:embed="rId75"/>
                <a:stretch>
                  <a:fillRect/>
                </a:stretch>
              </p:blipFill>
              <p:spPr>
                <a:xfrm>
                  <a:off x="5890047" y="2731721"/>
                  <a:ext cx="5641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E63E4D8A-0136-8C63-6C85-D60471CEFDA4}"/>
                    </a:ext>
                  </a:extLst>
                </p14:cNvPr>
                <p14:cNvContentPartPr/>
                <p14:nvPr/>
              </p14:nvContentPartPr>
              <p14:xfrm>
                <a:off x="6279927" y="2695721"/>
                <a:ext cx="52920" cy="12240"/>
              </p14:xfrm>
            </p:contentPart>
          </mc:Choice>
          <mc:Fallback>
            <p:pic>
              <p:nvPicPr>
                <p:cNvPr id="46" name="Ink 45">
                  <a:extLst>
                    <a:ext uri="{FF2B5EF4-FFF2-40B4-BE49-F238E27FC236}">
                      <a16:creationId xmlns:a16="http://schemas.microsoft.com/office/drawing/2014/main" id="{E63E4D8A-0136-8C63-6C85-D60471CEFDA4}"/>
                    </a:ext>
                  </a:extLst>
                </p:cNvPr>
                <p:cNvPicPr/>
                <p:nvPr/>
              </p:nvPicPr>
              <p:blipFill>
                <a:blip r:embed="rId77"/>
                <a:stretch>
                  <a:fillRect/>
                </a:stretch>
              </p:blipFill>
              <p:spPr>
                <a:xfrm>
                  <a:off x="6271287" y="2686721"/>
                  <a:ext cx="705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5EF98AC2-8AB1-1049-82FC-FDAFD352C11C}"/>
                    </a:ext>
                  </a:extLst>
                </p14:cNvPr>
                <p14:cNvContentPartPr/>
                <p14:nvPr/>
              </p14:nvContentPartPr>
              <p14:xfrm>
                <a:off x="6447327" y="2813441"/>
                <a:ext cx="362520" cy="291960"/>
              </p14:xfrm>
            </p:contentPart>
          </mc:Choice>
          <mc:Fallback>
            <p:pic>
              <p:nvPicPr>
                <p:cNvPr id="47" name="Ink 46">
                  <a:extLst>
                    <a:ext uri="{FF2B5EF4-FFF2-40B4-BE49-F238E27FC236}">
                      <a16:creationId xmlns:a16="http://schemas.microsoft.com/office/drawing/2014/main" id="{5EF98AC2-8AB1-1049-82FC-FDAFD352C11C}"/>
                    </a:ext>
                  </a:extLst>
                </p:cNvPr>
                <p:cNvPicPr/>
                <p:nvPr/>
              </p:nvPicPr>
              <p:blipFill>
                <a:blip r:embed="rId79"/>
                <a:stretch>
                  <a:fillRect/>
                </a:stretch>
              </p:blipFill>
              <p:spPr>
                <a:xfrm>
                  <a:off x="6438687" y="2804441"/>
                  <a:ext cx="380160" cy="309600"/>
                </a:xfrm>
                <a:prstGeom prst="rect">
                  <a:avLst/>
                </a:prstGeom>
              </p:spPr>
            </p:pic>
          </mc:Fallback>
        </mc:AlternateContent>
      </p:grpSp>
      <p:grpSp>
        <p:nvGrpSpPr>
          <p:cNvPr id="60" name="Group 59">
            <a:extLst>
              <a:ext uri="{FF2B5EF4-FFF2-40B4-BE49-F238E27FC236}">
                <a16:creationId xmlns:a16="http://schemas.microsoft.com/office/drawing/2014/main" id="{26D23EB1-6CD2-BC20-40A2-87211EA43DA2}"/>
              </a:ext>
            </a:extLst>
          </p:cNvPr>
          <p:cNvGrpSpPr/>
          <p:nvPr/>
        </p:nvGrpSpPr>
        <p:grpSpPr>
          <a:xfrm>
            <a:off x="5237367" y="3361361"/>
            <a:ext cx="2127240" cy="501840"/>
            <a:chOff x="5237367" y="3361361"/>
            <a:chExt cx="2127240" cy="501840"/>
          </a:xfrm>
        </p:grpSpPr>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8DF20203-5091-627E-B381-CE461CB89F9C}"/>
                    </a:ext>
                  </a:extLst>
                </p14:cNvPr>
                <p14:cNvContentPartPr/>
                <p14:nvPr/>
              </p14:nvContentPartPr>
              <p14:xfrm>
                <a:off x="5237367" y="3748361"/>
                <a:ext cx="54720" cy="87840"/>
              </p14:xfrm>
            </p:contentPart>
          </mc:Choice>
          <mc:Fallback>
            <p:pic>
              <p:nvPicPr>
                <p:cNvPr id="49" name="Ink 48">
                  <a:extLst>
                    <a:ext uri="{FF2B5EF4-FFF2-40B4-BE49-F238E27FC236}">
                      <a16:creationId xmlns:a16="http://schemas.microsoft.com/office/drawing/2014/main" id="{8DF20203-5091-627E-B381-CE461CB89F9C}"/>
                    </a:ext>
                  </a:extLst>
                </p:cNvPr>
                <p:cNvPicPr/>
                <p:nvPr/>
              </p:nvPicPr>
              <p:blipFill>
                <a:blip r:embed="rId81"/>
                <a:stretch>
                  <a:fillRect/>
                </a:stretch>
              </p:blipFill>
              <p:spPr>
                <a:xfrm>
                  <a:off x="5228727" y="3739721"/>
                  <a:ext cx="723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5F59FF37-E453-A9B6-120C-A6AF0DD1575B}"/>
                    </a:ext>
                  </a:extLst>
                </p14:cNvPr>
                <p14:cNvContentPartPr/>
                <p14:nvPr/>
              </p14:nvContentPartPr>
              <p14:xfrm>
                <a:off x="5522847" y="3628481"/>
                <a:ext cx="96480" cy="167400"/>
              </p14:xfrm>
            </p:contentPart>
          </mc:Choice>
          <mc:Fallback>
            <p:pic>
              <p:nvPicPr>
                <p:cNvPr id="50" name="Ink 49">
                  <a:extLst>
                    <a:ext uri="{FF2B5EF4-FFF2-40B4-BE49-F238E27FC236}">
                      <a16:creationId xmlns:a16="http://schemas.microsoft.com/office/drawing/2014/main" id="{5F59FF37-E453-A9B6-120C-A6AF0DD1575B}"/>
                    </a:ext>
                  </a:extLst>
                </p:cNvPr>
                <p:cNvPicPr/>
                <p:nvPr/>
              </p:nvPicPr>
              <p:blipFill>
                <a:blip r:embed="rId83"/>
                <a:stretch>
                  <a:fillRect/>
                </a:stretch>
              </p:blipFill>
              <p:spPr>
                <a:xfrm>
                  <a:off x="5514207" y="3619481"/>
                  <a:ext cx="1141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D95460C4-0B3E-9637-467D-88E12013A9DA}"/>
                    </a:ext>
                  </a:extLst>
                </p14:cNvPr>
                <p14:cNvContentPartPr/>
                <p14:nvPr/>
              </p14:nvContentPartPr>
              <p14:xfrm>
                <a:off x="5526807" y="3519401"/>
                <a:ext cx="667800" cy="289440"/>
              </p14:xfrm>
            </p:contentPart>
          </mc:Choice>
          <mc:Fallback>
            <p:pic>
              <p:nvPicPr>
                <p:cNvPr id="51" name="Ink 50">
                  <a:extLst>
                    <a:ext uri="{FF2B5EF4-FFF2-40B4-BE49-F238E27FC236}">
                      <a16:creationId xmlns:a16="http://schemas.microsoft.com/office/drawing/2014/main" id="{D95460C4-0B3E-9637-467D-88E12013A9DA}"/>
                    </a:ext>
                  </a:extLst>
                </p:cNvPr>
                <p:cNvPicPr/>
                <p:nvPr/>
              </p:nvPicPr>
              <p:blipFill>
                <a:blip r:embed="rId85"/>
                <a:stretch>
                  <a:fillRect/>
                </a:stretch>
              </p:blipFill>
              <p:spPr>
                <a:xfrm>
                  <a:off x="5518167" y="3510761"/>
                  <a:ext cx="68544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D9F28977-05B5-268B-B368-2B39474BD568}"/>
                    </a:ext>
                  </a:extLst>
                </p14:cNvPr>
                <p14:cNvContentPartPr/>
                <p14:nvPr/>
              </p14:nvContentPartPr>
              <p14:xfrm>
                <a:off x="5741727" y="3593921"/>
                <a:ext cx="298080" cy="123840"/>
              </p14:xfrm>
            </p:contentPart>
          </mc:Choice>
          <mc:Fallback>
            <p:pic>
              <p:nvPicPr>
                <p:cNvPr id="52" name="Ink 51">
                  <a:extLst>
                    <a:ext uri="{FF2B5EF4-FFF2-40B4-BE49-F238E27FC236}">
                      <a16:creationId xmlns:a16="http://schemas.microsoft.com/office/drawing/2014/main" id="{D9F28977-05B5-268B-B368-2B39474BD568}"/>
                    </a:ext>
                  </a:extLst>
                </p:cNvPr>
                <p:cNvPicPr/>
                <p:nvPr/>
              </p:nvPicPr>
              <p:blipFill>
                <a:blip r:embed="rId87"/>
                <a:stretch>
                  <a:fillRect/>
                </a:stretch>
              </p:blipFill>
              <p:spPr>
                <a:xfrm>
                  <a:off x="5732727" y="3584921"/>
                  <a:ext cx="3157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80F2B2D9-A567-22EC-FEA9-0629CE114AFD}"/>
                    </a:ext>
                  </a:extLst>
                </p14:cNvPr>
                <p14:cNvContentPartPr/>
                <p14:nvPr/>
              </p14:nvContentPartPr>
              <p14:xfrm>
                <a:off x="6295047" y="3529841"/>
                <a:ext cx="150120" cy="192240"/>
              </p14:xfrm>
            </p:contentPart>
          </mc:Choice>
          <mc:Fallback>
            <p:pic>
              <p:nvPicPr>
                <p:cNvPr id="53" name="Ink 52">
                  <a:extLst>
                    <a:ext uri="{FF2B5EF4-FFF2-40B4-BE49-F238E27FC236}">
                      <a16:creationId xmlns:a16="http://schemas.microsoft.com/office/drawing/2014/main" id="{80F2B2D9-A567-22EC-FEA9-0629CE114AFD}"/>
                    </a:ext>
                  </a:extLst>
                </p:cNvPr>
                <p:cNvPicPr/>
                <p:nvPr/>
              </p:nvPicPr>
              <p:blipFill>
                <a:blip r:embed="rId89"/>
                <a:stretch>
                  <a:fillRect/>
                </a:stretch>
              </p:blipFill>
              <p:spPr>
                <a:xfrm>
                  <a:off x="6286047" y="3521201"/>
                  <a:ext cx="1677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9B4C8EDE-FD47-7F17-7DF9-2EEC7BF3FE6B}"/>
                    </a:ext>
                  </a:extLst>
                </p14:cNvPr>
                <p14:cNvContentPartPr/>
                <p14:nvPr/>
              </p14:nvContentPartPr>
              <p14:xfrm>
                <a:off x="6337887" y="3472961"/>
                <a:ext cx="63360" cy="123840"/>
              </p14:xfrm>
            </p:contentPart>
          </mc:Choice>
          <mc:Fallback>
            <p:pic>
              <p:nvPicPr>
                <p:cNvPr id="55" name="Ink 54">
                  <a:extLst>
                    <a:ext uri="{FF2B5EF4-FFF2-40B4-BE49-F238E27FC236}">
                      <a16:creationId xmlns:a16="http://schemas.microsoft.com/office/drawing/2014/main" id="{9B4C8EDE-FD47-7F17-7DF9-2EEC7BF3FE6B}"/>
                    </a:ext>
                  </a:extLst>
                </p:cNvPr>
                <p:cNvPicPr/>
                <p:nvPr/>
              </p:nvPicPr>
              <p:blipFill>
                <a:blip r:embed="rId91"/>
                <a:stretch>
                  <a:fillRect/>
                </a:stretch>
              </p:blipFill>
              <p:spPr>
                <a:xfrm>
                  <a:off x="6329247" y="3464321"/>
                  <a:ext cx="81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90924FBD-BDA3-67D0-ACED-E7BCB3C0CE96}"/>
                    </a:ext>
                  </a:extLst>
                </p14:cNvPr>
                <p14:cNvContentPartPr/>
                <p14:nvPr/>
              </p14:nvContentPartPr>
              <p14:xfrm>
                <a:off x="6432927" y="3409601"/>
                <a:ext cx="606240" cy="236880"/>
              </p14:xfrm>
            </p:contentPart>
          </mc:Choice>
          <mc:Fallback>
            <p:pic>
              <p:nvPicPr>
                <p:cNvPr id="56" name="Ink 55">
                  <a:extLst>
                    <a:ext uri="{FF2B5EF4-FFF2-40B4-BE49-F238E27FC236}">
                      <a16:creationId xmlns:a16="http://schemas.microsoft.com/office/drawing/2014/main" id="{90924FBD-BDA3-67D0-ACED-E7BCB3C0CE96}"/>
                    </a:ext>
                  </a:extLst>
                </p:cNvPr>
                <p:cNvPicPr/>
                <p:nvPr/>
              </p:nvPicPr>
              <p:blipFill>
                <a:blip r:embed="rId93"/>
                <a:stretch>
                  <a:fillRect/>
                </a:stretch>
              </p:blipFill>
              <p:spPr>
                <a:xfrm>
                  <a:off x="6424287" y="3400601"/>
                  <a:ext cx="6238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DA4BA00D-3E24-69DA-CA59-0464F5A231AA}"/>
                    </a:ext>
                  </a:extLst>
                </p14:cNvPr>
                <p14:cNvContentPartPr/>
                <p14:nvPr/>
              </p14:nvContentPartPr>
              <p14:xfrm>
                <a:off x="6886167" y="3361361"/>
                <a:ext cx="28440" cy="26280"/>
              </p14:xfrm>
            </p:contentPart>
          </mc:Choice>
          <mc:Fallback>
            <p:pic>
              <p:nvPicPr>
                <p:cNvPr id="57" name="Ink 56">
                  <a:extLst>
                    <a:ext uri="{FF2B5EF4-FFF2-40B4-BE49-F238E27FC236}">
                      <a16:creationId xmlns:a16="http://schemas.microsoft.com/office/drawing/2014/main" id="{DA4BA00D-3E24-69DA-CA59-0464F5A231AA}"/>
                    </a:ext>
                  </a:extLst>
                </p:cNvPr>
                <p:cNvPicPr/>
                <p:nvPr/>
              </p:nvPicPr>
              <p:blipFill>
                <a:blip r:embed="rId95"/>
                <a:stretch>
                  <a:fillRect/>
                </a:stretch>
              </p:blipFill>
              <p:spPr>
                <a:xfrm>
                  <a:off x="6877167" y="3352721"/>
                  <a:ext cx="460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5AFD28AA-E199-B414-D5D9-8EEA40B1A794}"/>
                    </a:ext>
                  </a:extLst>
                </p14:cNvPr>
                <p14:cNvContentPartPr/>
                <p14:nvPr/>
              </p14:nvContentPartPr>
              <p14:xfrm>
                <a:off x="7010007" y="3488441"/>
                <a:ext cx="354600" cy="374760"/>
              </p14:xfrm>
            </p:contentPart>
          </mc:Choice>
          <mc:Fallback>
            <p:pic>
              <p:nvPicPr>
                <p:cNvPr id="59" name="Ink 58">
                  <a:extLst>
                    <a:ext uri="{FF2B5EF4-FFF2-40B4-BE49-F238E27FC236}">
                      <a16:creationId xmlns:a16="http://schemas.microsoft.com/office/drawing/2014/main" id="{5AFD28AA-E199-B414-D5D9-8EEA40B1A794}"/>
                    </a:ext>
                  </a:extLst>
                </p:cNvPr>
                <p:cNvPicPr/>
                <p:nvPr/>
              </p:nvPicPr>
              <p:blipFill>
                <a:blip r:embed="rId97"/>
                <a:stretch>
                  <a:fillRect/>
                </a:stretch>
              </p:blipFill>
              <p:spPr>
                <a:xfrm>
                  <a:off x="7001007" y="3479441"/>
                  <a:ext cx="372240" cy="392400"/>
                </a:xfrm>
                <a:prstGeom prst="rect">
                  <a:avLst/>
                </a:prstGeom>
              </p:spPr>
            </p:pic>
          </mc:Fallback>
        </mc:AlternateContent>
      </p:grpSp>
      <p:grpSp>
        <p:nvGrpSpPr>
          <p:cNvPr id="68" name="Group 67">
            <a:extLst>
              <a:ext uri="{FF2B5EF4-FFF2-40B4-BE49-F238E27FC236}">
                <a16:creationId xmlns:a16="http://schemas.microsoft.com/office/drawing/2014/main" id="{68EA4EE2-4B64-8D8B-2FDE-4D7E459566FD}"/>
              </a:ext>
            </a:extLst>
          </p:cNvPr>
          <p:cNvGrpSpPr/>
          <p:nvPr/>
        </p:nvGrpSpPr>
        <p:grpSpPr>
          <a:xfrm>
            <a:off x="7020087" y="2704721"/>
            <a:ext cx="1272960" cy="295920"/>
            <a:chOff x="7020087" y="2704721"/>
            <a:chExt cx="1272960" cy="295920"/>
          </a:xfrm>
        </p:grpSpPr>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E553202C-4AD3-0CD6-8976-4B6EA5D4F8A9}"/>
                    </a:ext>
                  </a:extLst>
                </p14:cNvPr>
                <p14:cNvContentPartPr/>
                <p14:nvPr/>
              </p14:nvContentPartPr>
              <p14:xfrm>
                <a:off x="7020087" y="2704721"/>
                <a:ext cx="126360" cy="288720"/>
              </p14:xfrm>
            </p:contentPart>
          </mc:Choice>
          <mc:Fallback>
            <p:pic>
              <p:nvPicPr>
                <p:cNvPr id="61" name="Ink 60">
                  <a:extLst>
                    <a:ext uri="{FF2B5EF4-FFF2-40B4-BE49-F238E27FC236}">
                      <a16:creationId xmlns:a16="http://schemas.microsoft.com/office/drawing/2014/main" id="{E553202C-4AD3-0CD6-8976-4B6EA5D4F8A9}"/>
                    </a:ext>
                  </a:extLst>
                </p:cNvPr>
                <p:cNvPicPr/>
                <p:nvPr/>
              </p:nvPicPr>
              <p:blipFill>
                <a:blip r:embed="rId99"/>
                <a:stretch>
                  <a:fillRect/>
                </a:stretch>
              </p:blipFill>
              <p:spPr>
                <a:xfrm>
                  <a:off x="7011087" y="2696081"/>
                  <a:ext cx="1440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D43B248D-5CA7-C9F1-9A7F-70140A2BA293}"/>
                    </a:ext>
                  </a:extLst>
                </p14:cNvPr>
                <p14:cNvContentPartPr/>
                <p14:nvPr/>
              </p14:nvContentPartPr>
              <p14:xfrm>
                <a:off x="7229607" y="2705801"/>
                <a:ext cx="47160" cy="222120"/>
              </p14:xfrm>
            </p:contentPart>
          </mc:Choice>
          <mc:Fallback>
            <p:pic>
              <p:nvPicPr>
                <p:cNvPr id="62" name="Ink 61">
                  <a:extLst>
                    <a:ext uri="{FF2B5EF4-FFF2-40B4-BE49-F238E27FC236}">
                      <a16:creationId xmlns:a16="http://schemas.microsoft.com/office/drawing/2014/main" id="{D43B248D-5CA7-C9F1-9A7F-70140A2BA293}"/>
                    </a:ext>
                  </a:extLst>
                </p:cNvPr>
                <p:cNvPicPr/>
                <p:nvPr/>
              </p:nvPicPr>
              <p:blipFill>
                <a:blip r:embed="rId101"/>
                <a:stretch>
                  <a:fillRect/>
                </a:stretch>
              </p:blipFill>
              <p:spPr>
                <a:xfrm>
                  <a:off x="7220967" y="2696801"/>
                  <a:ext cx="648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B6292655-2784-2683-35C8-4A102A0FECE9}"/>
                    </a:ext>
                  </a:extLst>
                </p14:cNvPr>
                <p14:cNvContentPartPr/>
                <p14:nvPr/>
              </p14:nvContentPartPr>
              <p14:xfrm>
                <a:off x="7351647" y="2840081"/>
                <a:ext cx="113040" cy="127080"/>
              </p14:xfrm>
            </p:contentPart>
          </mc:Choice>
          <mc:Fallback>
            <p:pic>
              <p:nvPicPr>
                <p:cNvPr id="63" name="Ink 62">
                  <a:extLst>
                    <a:ext uri="{FF2B5EF4-FFF2-40B4-BE49-F238E27FC236}">
                      <a16:creationId xmlns:a16="http://schemas.microsoft.com/office/drawing/2014/main" id="{B6292655-2784-2683-35C8-4A102A0FECE9}"/>
                    </a:ext>
                  </a:extLst>
                </p:cNvPr>
                <p:cNvPicPr/>
                <p:nvPr/>
              </p:nvPicPr>
              <p:blipFill>
                <a:blip r:embed="rId103"/>
                <a:stretch>
                  <a:fillRect/>
                </a:stretch>
              </p:blipFill>
              <p:spPr>
                <a:xfrm>
                  <a:off x="7343007" y="2831441"/>
                  <a:ext cx="1306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DBCF017B-1D69-6435-43A6-BD5754BBB8BA}"/>
                    </a:ext>
                  </a:extLst>
                </p14:cNvPr>
                <p14:cNvContentPartPr/>
                <p14:nvPr/>
              </p14:nvContentPartPr>
              <p14:xfrm>
                <a:off x="7464327" y="2746841"/>
                <a:ext cx="168480" cy="253800"/>
              </p14:xfrm>
            </p:contentPart>
          </mc:Choice>
          <mc:Fallback>
            <p:pic>
              <p:nvPicPr>
                <p:cNvPr id="64" name="Ink 63">
                  <a:extLst>
                    <a:ext uri="{FF2B5EF4-FFF2-40B4-BE49-F238E27FC236}">
                      <a16:creationId xmlns:a16="http://schemas.microsoft.com/office/drawing/2014/main" id="{DBCF017B-1D69-6435-43A6-BD5754BBB8BA}"/>
                    </a:ext>
                  </a:extLst>
                </p:cNvPr>
                <p:cNvPicPr/>
                <p:nvPr/>
              </p:nvPicPr>
              <p:blipFill>
                <a:blip r:embed="rId105"/>
                <a:stretch>
                  <a:fillRect/>
                </a:stretch>
              </p:blipFill>
              <p:spPr>
                <a:xfrm>
                  <a:off x="7455687" y="2738201"/>
                  <a:ext cx="1861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EC66125C-D126-A601-0ED7-11CAFEAE7414}"/>
                    </a:ext>
                  </a:extLst>
                </p14:cNvPr>
                <p14:cNvContentPartPr/>
                <p14:nvPr/>
              </p14:nvContentPartPr>
              <p14:xfrm>
                <a:off x="7561887" y="2794001"/>
                <a:ext cx="303120" cy="132120"/>
              </p14:xfrm>
            </p:contentPart>
          </mc:Choice>
          <mc:Fallback>
            <p:pic>
              <p:nvPicPr>
                <p:cNvPr id="65" name="Ink 64">
                  <a:extLst>
                    <a:ext uri="{FF2B5EF4-FFF2-40B4-BE49-F238E27FC236}">
                      <a16:creationId xmlns:a16="http://schemas.microsoft.com/office/drawing/2014/main" id="{EC66125C-D126-A601-0ED7-11CAFEAE7414}"/>
                    </a:ext>
                  </a:extLst>
                </p:cNvPr>
                <p:cNvPicPr/>
                <p:nvPr/>
              </p:nvPicPr>
              <p:blipFill>
                <a:blip r:embed="rId107"/>
                <a:stretch>
                  <a:fillRect/>
                </a:stretch>
              </p:blipFill>
              <p:spPr>
                <a:xfrm>
                  <a:off x="7553247" y="2785361"/>
                  <a:ext cx="3207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C184D7CB-2258-6E6F-47C0-4A050423A1A7}"/>
                    </a:ext>
                  </a:extLst>
                </p14:cNvPr>
                <p14:cNvContentPartPr/>
                <p14:nvPr/>
              </p14:nvContentPartPr>
              <p14:xfrm>
                <a:off x="7939167" y="2829641"/>
                <a:ext cx="46800" cy="103320"/>
              </p14:xfrm>
            </p:contentPart>
          </mc:Choice>
          <mc:Fallback>
            <p:pic>
              <p:nvPicPr>
                <p:cNvPr id="66" name="Ink 65">
                  <a:extLst>
                    <a:ext uri="{FF2B5EF4-FFF2-40B4-BE49-F238E27FC236}">
                      <a16:creationId xmlns:a16="http://schemas.microsoft.com/office/drawing/2014/main" id="{C184D7CB-2258-6E6F-47C0-4A050423A1A7}"/>
                    </a:ext>
                  </a:extLst>
                </p:cNvPr>
                <p:cNvPicPr/>
                <p:nvPr/>
              </p:nvPicPr>
              <p:blipFill>
                <a:blip r:embed="rId109"/>
                <a:stretch>
                  <a:fillRect/>
                </a:stretch>
              </p:blipFill>
              <p:spPr>
                <a:xfrm>
                  <a:off x="7930527" y="2821001"/>
                  <a:ext cx="644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FA5D33C3-B0FC-E20D-2B93-80113D6DF5C8}"/>
                    </a:ext>
                  </a:extLst>
                </p14:cNvPr>
                <p14:cNvContentPartPr/>
                <p14:nvPr/>
              </p14:nvContentPartPr>
              <p14:xfrm>
                <a:off x="8030967" y="2807681"/>
                <a:ext cx="262080" cy="128160"/>
              </p14:xfrm>
            </p:contentPart>
          </mc:Choice>
          <mc:Fallback>
            <p:pic>
              <p:nvPicPr>
                <p:cNvPr id="67" name="Ink 66">
                  <a:extLst>
                    <a:ext uri="{FF2B5EF4-FFF2-40B4-BE49-F238E27FC236}">
                      <a16:creationId xmlns:a16="http://schemas.microsoft.com/office/drawing/2014/main" id="{FA5D33C3-B0FC-E20D-2B93-80113D6DF5C8}"/>
                    </a:ext>
                  </a:extLst>
                </p:cNvPr>
                <p:cNvPicPr/>
                <p:nvPr/>
              </p:nvPicPr>
              <p:blipFill>
                <a:blip r:embed="rId111"/>
                <a:stretch>
                  <a:fillRect/>
                </a:stretch>
              </p:blipFill>
              <p:spPr>
                <a:xfrm>
                  <a:off x="8021967" y="2799041"/>
                  <a:ext cx="279720" cy="145800"/>
                </a:xfrm>
                <a:prstGeom prst="rect">
                  <a:avLst/>
                </a:prstGeom>
              </p:spPr>
            </p:pic>
          </mc:Fallback>
        </mc:AlternateContent>
      </p:grpSp>
    </p:spTree>
    <p:extLst>
      <p:ext uri="{BB962C8B-B14F-4D97-AF65-F5344CB8AC3E}">
        <p14:creationId xmlns:p14="http://schemas.microsoft.com/office/powerpoint/2010/main" val="262323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6C69-6C89-396A-F810-3F442E59D01B}"/>
              </a:ext>
            </a:extLst>
          </p:cNvPr>
          <p:cNvSpPr>
            <a:spLocks noGrp="1"/>
          </p:cNvSpPr>
          <p:nvPr>
            <p:ph type="title"/>
          </p:nvPr>
        </p:nvSpPr>
        <p:spPr/>
        <p:txBody>
          <a:bodyPr/>
          <a:lstStyle/>
          <a:p>
            <a:r>
              <a:rPr lang="en-US" dirty="0"/>
              <a:t>Creating Web App</a:t>
            </a:r>
            <a:endParaRPr lang="en-IN" dirty="0"/>
          </a:p>
        </p:txBody>
      </p:sp>
      <p:sp>
        <p:nvSpPr>
          <p:cNvPr id="3" name="Content Placeholder 2">
            <a:extLst>
              <a:ext uri="{FF2B5EF4-FFF2-40B4-BE49-F238E27FC236}">
                <a16:creationId xmlns:a16="http://schemas.microsoft.com/office/drawing/2014/main" id="{83467FF7-DA96-657F-BB02-00BFCEB8686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101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272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Design and Implement Azure App Services</vt:lpstr>
      <vt:lpstr>Azure App Service</vt:lpstr>
      <vt:lpstr>Benefits</vt:lpstr>
      <vt:lpstr>Types of Apps in App Service</vt:lpstr>
      <vt:lpstr>Deploy Web Apps</vt:lpstr>
      <vt:lpstr>App Service Plan</vt:lpstr>
      <vt:lpstr>PowerPoint Presentation</vt:lpstr>
      <vt:lpstr>App Service Plans</vt:lpstr>
      <vt:lpstr>Creating Web App</vt:lpstr>
      <vt:lpstr>You are working as a Cloud Architect in an organization. You have been asked to create a web app keeping below requirements in mind: 1. You should be able to configure custom domain name 2. You should be able to configure auto scaling 3. You need to have minimum 30gb of data storage. Which of the below app service plan should you use keeping cost in mind.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 Azure App Services</dc:title>
  <dc:creator>Ayush Rathi</dc:creator>
  <cp:lastModifiedBy>Ayush Rathi</cp:lastModifiedBy>
  <cp:revision>2</cp:revision>
  <dcterms:created xsi:type="dcterms:W3CDTF">2022-11-06T03:51:39Z</dcterms:created>
  <dcterms:modified xsi:type="dcterms:W3CDTF">2022-11-06T06:46:56Z</dcterms:modified>
</cp:coreProperties>
</file>