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453688" cy="7258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30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027" y="1187834"/>
            <a:ext cx="8885635" cy="2526877"/>
          </a:xfrm>
        </p:spPr>
        <p:txBody>
          <a:bodyPr anchor="b"/>
          <a:lstStyle>
            <a:lvl1pPr algn="ctr">
              <a:defRPr sz="63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711" y="3812157"/>
            <a:ext cx="7840266" cy="1752348"/>
          </a:xfrm>
        </p:spPr>
        <p:txBody>
          <a:bodyPr/>
          <a:lstStyle>
            <a:lvl1pPr marL="0" indent="0" algn="ctr">
              <a:buNone/>
              <a:defRPr sz="2540"/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69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1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0921" y="386424"/>
            <a:ext cx="2254076" cy="61508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8692" y="386424"/>
            <a:ext cx="6631558" cy="61508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2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47" y="1809474"/>
            <a:ext cx="9016306" cy="3019147"/>
          </a:xfrm>
        </p:spPr>
        <p:txBody>
          <a:bodyPr anchor="b"/>
          <a:lstStyle>
            <a:lvl1pPr>
              <a:defRPr sz="63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247" y="4857183"/>
            <a:ext cx="9016306" cy="1587698"/>
          </a:xfrm>
        </p:spPr>
        <p:txBody>
          <a:bodyPr/>
          <a:lstStyle>
            <a:lvl1pPr marL="0" indent="0">
              <a:buNone/>
              <a:defRPr sz="2540">
                <a:solidFill>
                  <a:schemeClr val="tx1"/>
                </a:solidFill>
              </a:defRPr>
            </a:lvl1pPr>
            <a:lvl2pPr marL="483855" indent="0">
              <a:buNone/>
              <a:defRPr sz="2117">
                <a:solidFill>
                  <a:schemeClr val="tx1">
                    <a:tint val="75000"/>
                  </a:schemeClr>
                </a:solidFill>
              </a:defRPr>
            </a:lvl2pPr>
            <a:lvl3pPr marL="96771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3pPr>
            <a:lvl4pPr marL="1451564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4pPr>
            <a:lvl5pPr marL="1935419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5pPr>
            <a:lvl6pPr marL="2419274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6pPr>
            <a:lvl7pPr marL="2903129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7pPr>
            <a:lvl8pPr marL="3386983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8pPr>
            <a:lvl9pPr marL="3870838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10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8691" y="1932120"/>
            <a:ext cx="4442817" cy="46051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2180" y="1932120"/>
            <a:ext cx="4442817" cy="46051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3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53" y="386425"/>
            <a:ext cx="9016306" cy="1402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54" y="1779231"/>
            <a:ext cx="4422399" cy="871974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55" indent="0">
              <a:buNone/>
              <a:defRPr sz="2117" b="1"/>
            </a:lvl2pPr>
            <a:lvl3pPr marL="967710" indent="0">
              <a:buNone/>
              <a:defRPr sz="1905" b="1"/>
            </a:lvl3pPr>
            <a:lvl4pPr marL="1451564" indent="0">
              <a:buNone/>
              <a:defRPr sz="1693" b="1"/>
            </a:lvl4pPr>
            <a:lvl5pPr marL="1935419" indent="0">
              <a:buNone/>
              <a:defRPr sz="1693" b="1"/>
            </a:lvl5pPr>
            <a:lvl6pPr marL="2419274" indent="0">
              <a:buNone/>
              <a:defRPr sz="1693" b="1"/>
            </a:lvl6pPr>
            <a:lvl7pPr marL="2903129" indent="0">
              <a:buNone/>
              <a:defRPr sz="1693" b="1"/>
            </a:lvl7pPr>
            <a:lvl8pPr marL="3386983" indent="0">
              <a:buNone/>
              <a:defRPr sz="1693" b="1"/>
            </a:lvl8pPr>
            <a:lvl9pPr marL="3870838" indent="0">
              <a:buNone/>
              <a:defRPr sz="169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54" y="2651205"/>
            <a:ext cx="4422399" cy="38995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2180" y="1779231"/>
            <a:ext cx="4444179" cy="871974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55" indent="0">
              <a:buNone/>
              <a:defRPr sz="2117" b="1"/>
            </a:lvl2pPr>
            <a:lvl3pPr marL="967710" indent="0">
              <a:buNone/>
              <a:defRPr sz="1905" b="1"/>
            </a:lvl3pPr>
            <a:lvl4pPr marL="1451564" indent="0">
              <a:buNone/>
              <a:defRPr sz="1693" b="1"/>
            </a:lvl4pPr>
            <a:lvl5pPr marL="1935419" indent="0">
              <a:buNone/>
              <a:defRPr sz="1693" b="1"/>
            </a:lvl5pPr>
            <a:lvl6pPr marL="2419274" indent="0">
              <a:buNone/>
              <a:defRPr sz="1693" b="1"/>
            </a:lvl6pPr>
            <a:lvl7pPr marL="2903129" indent="0">
              <a:buNone/>
              <a:defRPr sz="1693" b="1"/>
            </a:lvl7pPr>
            <a:lvl8pPr marL="3386983" indent="0">
              <a:buNone/>
              <a:defRPr sz="1693" b="1"/>
            </a:lvl8pPr>
            <a:lvl9pPr marL="3870838" indent="0">
              <a:buNone/>
              <a:defRPr sz="169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2180" y="2651205"/>
            <a:ext cx="4444179" cy="38995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6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95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53" y="483870"/>
            <a:ext cx="3371586" cy="1693545"/>
          </a:xfrm>
        </p:spPr>
        <p:txBody>
          <a:bodyPr anchor="b"/>
          <a:lstStyle>
            <a:lvl1pPr>
              <a:defRPr sz="33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4179" y="1045026"/>
            <a:ext cx="5292180" cy="5157920"/>
          </a:xfrm>
        </p:spPr>
        <p:txBody>
          <a:bodyPr/>
          <a:lstStyle>
            <a:lvl1pPr>
              <a:defRPr sz="3387"/>
            </a:lvl1pPr>
            <a:lvl2pPr>
              <a:defRPr sz="2963"/>
            </a:lvl2pPr>
            <a:lvl3pPr>
              <a:defRPr sz="2540"/>
            </a:lvl3pPr>
            <a:lvl4pPr>
              <a:defRPr sz="2117"/>
            </a:lvl4pPr>
            <a:lvl5pPr>
              <a:defRPr sz="2117"/>
            </a:lvl5pPr>
            <a:lvl6pPr>
              <a:defRPr sz="2117"/>
            </a:lvl6pPr>
            <a:lvl7pPr>
              <a:defRPr sz="2117"/>
            </a:lvl7pPr>
            <a:lvl8pPr>
              <a:defRPr sz="2117"/>
            </a:lvl8pPr>
            <a:lvl9pPr>
              <a:defRPr sz="211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53" y="2177415"/>
            <a:ext cx="3371586" cy="4033931"/>
          </a:xfrm>
        </p:spPr>
        <p:txBody>
          <a:bodyPr/>
          <a:lstStyle>
            <a:lvl1pPr marL="0" indent="0">
              <a:buNone/>
              <a:defRPr sz="1693"/>
            </a:lvl1pPr>
            <a:lvl2pPr marL="483855" indent="0">
              <a:buNone/>
              <a:defRPr sz="1482"/>
            </a:lvl2pPr>
            <a:lvl3pPr marL="967710" indent="0">
              <a:buNone/>
              <a:defRPr sz="1270"/>
            </a:lvl3pPr>
            <a:lvl4pPr marL="1451564" indent="0">
              <a:buNone/>
              <a:defRPr sz="1058"/>
            </a:lvl4pPr>
            <a:lvl5pPr marL="1935419" indent="0">
              <a:buNone/>
              <a:defRPr sz="1058"/>
            </a:lvl5pPr>
            <a:lvl6pPr marL="2419274" indent="0">
              <a:buNone/>
              <a:defRPr sz="1058"/>
            </a:lvl6pPr>
            <a:lvl7pPr marL="2903129" indent="0">
              <a:buNone/>
              <a:defRPr sz="1058"/>
            </a:lvl7pPr>
            <a:lvl8pPr marL="3386983" indent="0">
              <a:buNone/>
              <a:defRPr sz="1058"/>
            </a:lvl8pPr>
            <a:lvl9pPr marL="3870838" indent="0">
              <a:buNone/>
              <a:defRPr sz="105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19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53" y="483870"/>
            <a:ext cx="3371586" cy="1693545"/>
          </a:xfrm>
        </p:spPr>
        <p:txBody>
          <a:bodyPr anchor="b"/>
          <a:lstStyle>
            <a:lvl1pPr>
              <a:defRPr sz="33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4179" y="1045026"/>
            <a:ext cx="5292180" cy="5157920"/>
          </a:xfrm>
        </p:spPr>
        <p:txBody>
          <a:bodyPr anchor="t"/>
          <a:lstStyle>
            <a:lvl1pPr marL="0" indent="0">
              <a:buNone/>
              <a:defRPr sz="3387"/>
            </a:lvl1pPr>
            <a:lvl2pPr marL="483855" indent="0">
              <a:buNone/>
              <a:defRPr sz="2963"/>
            </a:lvl2pPr>
            <a:lvl3pPr marL="967710" indent="0">
              <a:buNone/>
              <a:defRPr sz="2540"/>
            </a:lvl3pPr>
            <a:lvl4pPr marL="1451564" indent="0">
              <a:buNone/>
              <a:defRPr sz="2117"/>
            </a:lvl4pPr>
            <a:lvl5pPr marL="1935419" indent="0">
              <a:buNone/>
              <a:defRPr sz="2117"/>
            </a:lvl5pPr>
            <a:lvl6pPr marL="2419274" indent="0">
              <a:buNone/>
              <a:defRPr sz="2117"/>
            </a:lvl6pPr>
            <a:lvl7pPr marL="2903129" indent="0">
              <a:buNone/>
              <a:defRPr sz="2117"/>
            </a:lvl7pPr>
            <a:lvl8pPr marL="3386983" indent="0">
              <a:buNone/>
              <a:defRPr sz="2117"/>
            </a:lvl8pPr>
            <a:lvl9pPr marL="3870838" indent="0">
              <a:buNone/>
              <a:defRPr sz="211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53" y="2177415"/>
            <a:ext cx="3371586" cy="4033931"/>
          </a:xfrm>
        </p:spPr>
        <p:txBody>
          <a:bodyPr/>
          <a:lstStyle>
            <a:lvl1pPr marL="0" indent="0">
              <a:buNone/>
              <a:defRPr sz="1693"/>
            </a:lvl1pPr>
            <a:lvl2pPr marL="483855" indent="0">
              <a:buNone/>
              <a:defRPr sz="1482"/>
            </a:lvl2pPr>
            <a:lvl3pPr marL="967710" indent="0">
              <a:buNone/>
              <a:defRPr sz="1270"/>
            </a:lvl3pPr>
            <a:lvl4pPr marL="1451564" indent="0">
              <a:buNone/>
              <a:defRPr sz="1058"/>
            </a:lvl4pPr>
            <a:lvl5pPr marL="1935419" indent="0">
              <a:buNone/>
              <a:defRPr sz="1058"/>
            </a:lvl5pPr>
            <a:lvl6pPr marL="2419274" indent="0">
              <a:buNone/>
              <a:defRPr sz="1058"/>
            </a:lvl6pPr>
            <a:lvl7pPr marL="2903129" indent="0">
              <a:buNone/>
              <a:defRPr sz="1058"/>
            </a:lvl7pPr>
            <a:lvl8pPr marL="3386983" indent="0">
              <a:buNone/>
              <a:defRPr sz="1058"/>
            </a:lvl8pPr>
            <a:lvl9pPr marL="3870838" indent="0">
              <a:buNone/>
              <a:defRPr sz="105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11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8691" y="386425"/>
            <a:ext cx="9016306" cy="1402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691" y="1932120"/>
            <a:ext cx="9016306" cy="4605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8691" y="6727139"/>
            <a:ext cx="2352080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66FC-532A-4CEC-8D7E-3BD55C39AC9E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2784" y="6727139"/>
            <a:ext cx="3528120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2917" y="6727139"/>
            <a:ext cx="2352080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CDA8-B2FE-4BED-81A0-664C4069E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4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7710" rtl="0" eaLnBrk="1" latinLnBrk="0" hangingPunct="1">
        <a:lnSpc>
          <a:spcPct val="90000"/>
        </a:lnSpc>
        <a:spcBef>
          <a:spcPct val="0"/>
        </a:spcBef>
        <a:buNone/>
        <a:defRPr sz="46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27" indent="-241927" algn="l" defTabSz="967710" rtl="0" eaLnBrk="1" latinLnBrk="0" hangingPunct="1">
        <a:lnSpc>
          <a:spcPct val="90000"/>
        </a:lnSpc>
        <a:spcBef>
          <a:spcPts val="1058"/>
        </a:spcBef>
        <a:buFont typeface="Arial" panose="020B0604020202020204" pitchFamily="34" charset="0"/>
        <a:buChar char="•"/>
        <a:defRPr sz="2963" kern="1200">
          <a:solidFill>
            <a:schemeClr val="tx1"/>
          </a:solidFill>
          <a:latin typeface="+mn-lt"/>
          <a:ea typeface="+mn-ea"/>
          <a:cs typeface="+mn-cs"/>
        </a:defRPr>
      </a:lvl1pPr>
      <a:lvl2pPr marL="72578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37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3pPr>
      <a:lvl4pPr marL="169349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217734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7FC57-27B5-4141-BA39-C6463E2C7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F05E8E-8EFF-4C74-8725-4F360D07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D5D6B87-5C43-49CD-AEDA-B4E0FA3B2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62" y="-84579"/>
            <a:ext cx="10691813" cy="742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4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6F4B7F-294A-4AED-97AC-10B966AC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5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A0CDE5-EBEA-417C-A732-534B1EDE3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2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1D3403-2EF1-46DB-9761-F2767B943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3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F5B91C-390A-42E4-832C-8B0CFDD47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0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446A8F-F2C3-4FF8-95B4-D48865914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5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1C6107F-3E06-471A-AC2F-74A863902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49853" cy="7259128"/>
          </a:xfrm>
        </p:spPr>
      </p:pic>
    </p:spTree>
    <p:extLst>
      <p:ext uri="{BB962C8B-B14F-4D97-AF65-F5344CB8AC3E}">
        <p14:creationId xmlns:p14="http://schemas.microsoft.com/office/powerpoint/2010/main" val="9770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B5353D-77F7-4D29-8313-AE99279C0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608475-E8C7-424A-8AED-BA01EDBF4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8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9D5926-BA2F-46A6-A4C5-BEAFB65A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8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30D274-E4B3-4A2F-9B39-5708F1F20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7A639C-97F5-4296-B11A-A1E909AB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624B62-C5E6-4BFE-B460-54DA01517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8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8A50EF-3889-4134-9D90-225AE3203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" y="0"/>
            <a:ext cx="10448301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99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Personalizado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Bayona González</dc:creator>
  <cp:lastModifiedBy>Pablo Bayona González</cp:lastModifiedBy>
  <cp:revision>1</cp:revision>
  <dcterms:created xsi:type="dcterms:W3CDTF">2020-11-19T16:35:17Z</dcterms:created>
  <dcterms:modified xsi:type="dcterms:W3CDTF">2020-11-19T16:40:48Z</dcterms:modified>
</cp:coreProperties>
</file>