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A11-791D-4633-85CE-73F25F3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A297-934F-4474-80CF-7E25F717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A20D-68AB-47EE-9E59-FFC8A2F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0AC3-CDC1-415E-A1B5-092E0BC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8C4C-4DEC-4538-BDAC-A832373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BDC-AFF0-4B71-B36C-CA80BAF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D9B5-56D6-4D0B-ADF3-F7040349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2F1-8A1A-45D5-A38C-D0C6C55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905-717E-4B11-B460-D1C4D59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B76-665C-49C5-9517-E511E69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0927-A470-45BA-8D19-4C5918B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7F90-9637-4DE2-BBBE-089D76A2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468A-B347-4FEB-9BBD-8E8D08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D56A-A219-4C4C-9195-7515D9E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95-FF80-40B3-9CD9-B0AAA33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7084-4709-4E98-A7AF-5F1EF7C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9D4-61C1-4B21-9732-30E7D11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E36-399B-4EA5-99AA-EA513E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BBB-9D8E-4CD9-9397-34B5312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F1F-08F0-41AF-8143-49C13F4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91B-D5CC-4BA5-A6D0-DFD684B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86B-2BBD-4835-96E8-C3EA891C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598-64AF-48DD-A770-D3C23A0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57C4-3019-48D1-9FBB-60EC12F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DE05-0C76-40BA-BB48-7D359A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B7B-56AA-422B-896A-04D3221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F77-F0BE-4301-A416-0E879039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8F99-6E8A-465E-B9A0-86C6DBA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EED2-C8E6-4C0F-940C-38EFBB5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27BE-3E4A-4608-A178-37212269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7FF8-1DE2-46DE-A3F7-0784C90B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DD4-E85E-4DCC-A98A-9D6FF18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125A-1624-41B3-99D4-921F9EB3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F217-6E90-408A-8DDC-A9FED114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7284-E57F-49FD-9F38-D22CD2E7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EBECB-CC8B-44D6-9252-42966990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CF46-EE23-417F-B271-FE37B0C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01CB-2DBB-4031-8FC3-15ED89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EE69-2475-424A-9698-D04C82B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1C0-E24C-40C6-A819-402643A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8497-EE52-4ADD-A046-AB3B92B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52F0-2A61-41C5-BAE1-B6D5E64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FF52-65E3-44BD-ABEE-805E386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1E1F-D15D-4436-9886-7FEFE08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2999-1795-4EC6-B3B3-92D9CBF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246D-9D3F-409C-855F-AEB379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579-6768-43EE-82D4-0C4CD27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05-03E7-4379-9586-7948D36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F28F-2C8D-4B7E-AAA1-948F5D0D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2867-6382-497A-9494-487B113C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9DAA-40B9-4AF3-81ED-0CC0FF45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8B8C-854D-44D6-BB39-2C8A5D0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51A-0034-4181-B07E-9C7111F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77B1-7598-4059-943A-423EC97D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BC8B-0BE0-4F6B-A8AB-D1EB5449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DB1-023D-41E7-8B09-1426BBC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4A7-2808-487B-AB9C-55BAA9B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7F37-CE54-45DB-80CF-654991B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BC68-93D2-4650-BBBD-3D45B24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5C1A-388C-4BCC-A4E1-50FBF340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4BC6-DC87-42C7-8058-8C454923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DAA9-12D7-4598-9FBD-452081D99B7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CA8-51C7-42FB-A8CF-F27D919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36A-FB2E-4A43-AA6E-622124CC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r>
              <a:rPr lang="fi-FI" dirty="0"/>
              <a:t>This is a new sample</a:t>
            </a:r>
          </a:p>
          <a:p>
            <a:r>
              <a:rPr lang="fi-FI"/>
              <a:t>Another new value</a:t>
            </a:r>
            <a:endParaRPr lang="fi-FI" dirty="0"/>
          </a:p>
          <a:p>
            <a:r>
              <a:rPr lang="fi-FI" dirty="0"/>
              <a:t>This is another sample</a:t>
            </a:r>
          </a:p>
        </p:txBody>
      </p:sp>
    </p:spTree>
    <p:extLst>
      <p:ext uri="{BB962C8B-B14F-4D97-AF65-F5344CB8AC3E}">
        <p14:creationId xmlns:p14="http://schemas.microsoft.com/office/powerpoint/2010/main" val="11303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Jaakko Salmenius</dc:creator>
  <cp:lastModifiedBy>Jaakko Salmenius</cp:lastModifiedBy>
  <cp:revision>18</cp:revision>
  <dcterms:created xsi:type="dcterms:W3CDTF">2019-06-29T14:00:05Z</dcterms:created>
  <dcterms:modified xsi:type="dcterms:W3CDTF">2019-07-05T17:34:27Z</dcterms:modified>
</cp:coreProperties>
</file>