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fi/imgres?imgurl=https%3A%2F%2Fs28966.pcdn.co%2Fwp-content%2Fuploads%2F2018%2F02%2Fone-day-in-helsinki-finland-cover-770x512.jpg.optimal.jpg&amp;imgrefurl=https%3A%2F%2Fwww.thetraveltester.com%2Fone-day-in-helsinki-finland%2F&amp;docid=7CBdPUdiDTf6SM&amp;tbnid=w8-qey8vSdYOTM%3A&amp;vet=10ahUKEwj3-JbK9ZLjAhVOsZ4KHVtyBEMQMwhZKAgwCA..i&amp;w=770&amp;h=512&amp;bih=1572&amp;biw=1715&amp;q=helsinki&amp;ved=0ahUKEwj3-JbK9ZLjAhVOsZ4KHVtyBEMQMwhZKAgwC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This is a </a:t>
            </a:r>
            <a:r>
              <a:rPr lang="fi-FI" b="1" dirty="0"/>
              <a:t>sub</a:t>
            </a:r>
            <a:r>
              <a:rPr lang="fi-FI" dirty="0"/>
              <a:t> text</a:t>
            </a:r>
          </a:p>
          <a:p>
            <a:r>
              <a:rPr lang="fi-FI" dirty="0"/>
              <a:t>Capital of Finland is Helsinki</a:t>
            </a:r>
          </a:p>
          <a:p>
            <a:pPr lvl="1"/>
            <a:r>
              <a:rPr lang="fi-FI" dirty="0"/>
              <a:t>Helsinki has population of 1 million</a:t>
            </a:r>
          </a:p>
          <a:p>
            <a:r>
              <a:rPr lang="fi-FI"/>
              <a:t>This is a new text</a:t>
            </a:r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  <p:pic>
        <p:nvPicPr>
          <p:cNvPr id="1027" name="Picture 3" descr="Kuvahaun tulos haulle helsinki">
            <a:hlinkClick r:id="rId2"/>
            <a:extLst>
              <a:ext uri="{FF2B5EF4-FFF2-40B4-BE49-F238E27FC236}">
                <a16:creationId xmlns:a16="http://schemas.microsoft.com/office/drawing/2014/main" id="{D018CAF5-A545-4E36-BFA5-08A97367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08" y="45688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15</cp:revision>
  <dcterms:created xsi:type="dcterms:W3CDTF">2019-06-29T14:00:05Z</dcterms:created>
  <dcterms:modified xsi:type="dcterms:W3CDTF">2019-07-01T04:59:42Z</dcterms:modified>
</cp:coreProperties>
</file>