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16" userDrawn="1">
          <p15:clr>
            <a:srgbClr val="A4A3A4"/>
          </p15:clr>
        </p15:guide>
        <p15:guide id="2" pos="7256" userDrawn="1">
          <p15:clr>
            <a:srgbClr val="A4A3A4"/>
          </p15:clr>
        </p15:guide>
        <p15:guide id="3" orient="horz" pos="648" userDrawn="1">
          <p15:clr>
            <a:srgbClr val="A4A3A4"/>
          </p15:clr>
        </p15:guide>
        <p15:guide id="4" orient="horz" pos="712" userDrawn="1">
          <p15:clr>
            <a:srgbClr val="A4A3A4"/>
          </p15:clr>
        </p15:guide>
        <p15:guide id="5" orient="horz" pos="3928" userDrawn="1">
          <p15:clr>
            <a:srgbClr val="A4A3A4"/>
          </p15:clr>
        </p15:guide>
        <p15:guide id="6" orient="horz" pos="38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29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186" y="798"/>
      </p:cViewPr>
      <p:guideLst>
        <p:guide pos="416"/>
        <p:guide pos="7256"/>
        <p:guide orient="horz" pos="648"/>
        <p:guide orient="horz" pos="712"/>
        <p:guide orient="horz" pos="3928"/>
        <p:guide orient="horz" pos="38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71D642-C3AD-D657-E5CE-4EBDCB08AF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EC522D-B23C-1682-0F20-0AE1649C40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FFBE9B-AAE3-D233-CE0A-8FAFCD809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029-A310-490C-8BB8-A7E7E4CE62E7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11B9018-C8A0-6C78-2E0E-4302972D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766959-F919-23DC-7D3F-2B6F8D25F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19AF-3F27-444D-A7E8-933C0A986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0154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55774C-9E12-82F0-B04F-535E5D798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CC2507B-66C8-1DFB-2C69-E461D92FC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CC0BDB-2C0B-4822-B791-ED6F3CAA6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029-A310-490C-8BB8-A7E7E4CE62E7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6987A0-E1F9-00CF-CC76-FAA191292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868790-5759-0D4F-CE98-6133F2EB8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19AF-3F27-444D-A7E8-933C0A986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149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2F6F8F5-6BBF-7631-94A4-DF5BFBD223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DA11F7-76CA-A563-6F80-69694575DB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65E181-7599-0E27-FF54-27A992B4B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029-A310-490C-8BB8-A7E7E4CE62E7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E81EC6-4740-0478-254D-83740A30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6A993B-19E2-EBD8-691B-EA2E0D7DA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19AF-3F27-444D-A7E8-933C0A986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858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762234-B0E5-4047-5339-4112EC98B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0B6800-6E60-D15D-0224-7E613CE2F1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F9220A-2A52-8C0A-2F91-CC4298B4E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029-A310-490C-8BB8-A7E7E4CE62E7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B89417-DF6A-3A9B-2FBF-27C8C45B1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B647B6-A8DA-D901-2F79-3B4790767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19AF-3F27-444D-A7E8-933C0A986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879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2EBE58-AB28-1888-2CF7-625B1207F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E95BBA-AF01-2D61-078D-ED6A34C41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2D3D9E-E2B1-3115-45D4-E03123D78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029-A310-490C-8BB8-A7E7E4CE62E7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F1BD56-6B36-C305-1C32-C3DFCD204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0FA6AE-6EFB-E81C-1E63-8301B8363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19AF-3F27-444D-A7E8-933C0A986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7130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914AD3-5113-EC56-1B3E-B5E130C0B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F3077-F10B-9F12-A584-9B6FCE6A7B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15C0711-344D-2CE4-8207-50F52C2334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D6526D-2C3B-69FB-C7F5-CBEF63D43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029-A310-490C-8BB8-A7E7E4CE62E7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22F59AE-0BD5-C1E4-AEA9-AD6394241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DDEA720-D5BB-BB20-1897-7286276B1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19AF-3F27-444D-A7E8-933C0A986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688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8E9684-DF11-5FDF-F63B-CCEFECF34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43FF04F-169E-62B2-849C-2C89E6C710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2A559BA-68E8-E27F-1E90-D8F1C300F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AFF4A5-DE49-7C33-E4FD-C46B952F5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977D0D-1CBA-63AC-D19C-DC346F1A4D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C6A53A9-ECF3-1457-0241-E15FACF0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029-A310-490C-8BB8-A7E7E4CE62E7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E6C884E-0E5E-8E44-9A57-A96259033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948F8CC-F5FA-7D0C-F86D-777CE384C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19AF-3F27-444D-A7E8-933C0A986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646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E4CCF4-6802-BFFB-383C-38811D8F1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973BE06-26C3-FFED-4F25-DB91B7AE58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029-A310-490C-8BB8-A7E7E4CE62E7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633D8F-E412-0854-10FB-18FBC34DD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0342E31-DE1F-4EE7-C8C8-AB9ED2A5B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19AF-3F27-444D-A7E8-933C0A986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0465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9692E80-3ABE-BA6B-A742-6C20C0223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029-A310-490C-8BB8-A7E7E4CE62E7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B8424B-913D-389A-F138-AB09C6D2A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087189-3840-E18E-DC29-568438DD1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19AF-3F27-444D-A7E8-933C0A986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959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746BB7-1071-5CA8-D33D-80E615551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B399A24-1EAE-4597-669D-EBAD5FF93A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10F468E-C0A7-EE32-3F63-9BBD70B10E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80AEFF-16DB-2E68-5F12-4970B59C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029-A310-490C-8BB8-A7E7E4CE62E7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54AA7D-E5DD-FD3A-7877-70E435AF9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28121D-6FDD-670F-42DE-0B8781CD6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19AF-3F27-444D-A7E8-933C0A986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1699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2DE798-4E53-368A-25A3-325540447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98C380B-4482-8E17-2589-6CE7BED2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25A738-8563-E2FF-01BD-8C8714872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FE20AC-A183-7CF4-EACF-03D69D517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36029-A310-490C-8BB8-A7E7E4CE62E7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C94E8-71BC-DE79-3252-8D7AF0339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7278F5-229A-ABE7-7644-4F9D795AA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219AF-3F27-444D-A7E8-933C0A986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5984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15547B4-15A1-56B4-D64D-B3D6F75E2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39E07CC-2639-5EF2-97C6-606EF6A9D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A4AC03-F967-A19E-C54A-717827DAA0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436029-A310-490C-8BB8-A7E7E4CE62E7}" type="datetimeFigureOut">
              <a:rPr lang="zh-CN" altLang="en-US" smtClean="0"/>
              <a:t>2023/8/14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F0AF31-8F18-13C9-8BE3-334B513ED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0EBA8-B988-8DB4-62F1-6E4833F4FE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4219AF-3F27-444D-A7E8-933C0A9868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4765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E7721C6-B993-6A83-B6B5-3E78260068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989" t="15930" r="9972" b="17643"/>
          <a:stretch/>
        </p:blipFill>
        <p:spPr>
          <a:xfrm>
            <a:off x="3600450" y="1155699"/>
            <a:ext cx="5073650" cy="4432301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0D00F7D3-A80F-256D-9E8F-5920CEAE227C}"/>
              </a:ext>
            </a:extLst>
          </p:cNvPr>
          <p:cNvSpPr/>
          <p:nvPr/>
        </p:nvSpPr>
        <p:spPr>
          <a:xfrm>
            <a:off x="4816474" y="2051048"/>
            <a:ext cx="2641602" cy="264160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344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>
            <a:extLst>
              <a:ext uri="{FF2B5EF4-FFF2-40B4-BE49-F238E27FC236}">
                <a16:creationId xmlns:a16="http://schemas.microsoft.com/office/drawing/2014/main" id="{71A5F83A-318F-AA1F-F3D7-4BAC17F5F31B}"/>
              </a:ext>
            </a:extLst>
          </p:cNvPr>
          <p:cNvSpPr/>
          <p:nvPr/>
        </p:nvSpPr>
        <p:spPr>
          <a:xfrm>
            <a:off x="0" y="710214"/>
            <a:ext cx="12192000" cy="586813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5C362E32-DD92-6623-DC4D-A9EDB535E4C1}"/>
              </a:ext>
            </a:extLst>
          </p:cNvPr>
          <p:cNvGrpSpPr/>
          <p:nvPr/>
        </p:nvGrpSpPr>
        <p:grpSpPr>
          <a:xfrm>
            <a:off x="4634821" y="1028700"/>
            <a:ext cx="2909657" cy="2909657"/>
            <a:chOff x="4349750" y="1682750"/>
            <a:chExt cx="3492500" cy="3492500"/>
          </a:xfrm>
        </p:grpSpPr>
        <p:sp>
          <p:nvSpPr>
            <p:cNvPr id="2" name="矩形: 圆角 1">
              <a:extLst>
                <a:ext uri="{FF2B5EF4-FFF2-40B4-BE49-F238E27FC236}">
                  <a16:creationId xmlns:a16="http://schemas.microsoft.com/office/drawing/2014/main" id="{79C631C7-8E4A-33DE-6380-91001056974F}"/>
                </a:ext>
              </a:extLst>
            </p:cNvPr>
            <p:cNvSpPr/>
            <p:nvPr/>
          </p:nvSpPr>
          <p:spPr>
            <a:xfrm>
              <a:off x="4349750" y="1682750"/>
              <a:ext cx="3492500" cy="3492500"/>
            </a:xfrm>
            <a:prstGeom prst="roundRect">
              <a:avLst>
                <a:gd name="adj" fmla="val 13758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0D00F7D3-A80F-256D-9E8F-5920CEAE227C}"/>
                </a:ext>
              </a:extLst>
            </p:cNvPr>
            <p:cNvSpPr/>
            <p:nvPr/>
          </p:nvSpPr>
          <p:spPr>
            <a:xfrm>
              <a:off x="4775199" y="2108199"/>
              <a:ext cx="2641602" cy="264160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sp>
          <p:nvSpPr>
            <p:cNvPr id="13" name="图形 7">
              <a:extLst>
                <a:ext uri="{FF2B5EF4-FFF2-40B4-BE49-F238E27FC236}">
                  <a16:creationId xmlns:a16="http://schemas.microsoft.com/office/drawing/2014/main" id="{E53F0E7D-8BBB-618B-091A-6A6438F79FF6}"/>
                </a:ext>
              </a:extLst>
            </p:cNvPr>
            <p:cNvSpPr/>
            <p:nvPr/>
          </p:nvSpPr>
          <p:spPr>
            <a:xfrm>
              <a:off x="5567538" y="2701450"/>
              <a:ext cx="1062967" cy="1328615"/>
            </a:xfrm>
            <a:custGeom>
              <a:avLst/>
              <a:gdLst>
                <a:gd name="connsiteX0" fmla="*/ 971290 w 1062967"/>
                <a:gd name="connsiteY0" fmla="*/ 1097304 h 1328615"/>
                <a:gd name="connsiteX1" fmla="*/ 314556 w 1062967"/>
                <a:gd name="connsiteY1" fmla="*/ 1097304 h 1328615"/>
                <a:gd name="connsiteX2" fmla="*/ 1031742 w 1062967"/>
                <a:gd name="connsiteY2" fmla="*/ 197299 h 1328615"/>
                <a:gd name="connsiteX3" fmla="*/ 1051670 w 1062967"/>
                <a:gd name="connsiteY3" fmla="*/ 71480 h 1328615"/>
                <a:gd name="connsiteX4" fmla="*/ 966639 w 1062967"/>
                <a:gd name="connsiteY4" fmla="*/ 0 h 1328615"/>
                <a:gd name="connsiteX5" fmla="*/ 92676 w 1062967"/>
                <a:gd name="connsiteY5" fmla="*/ 0 h 1328615"/>
                <a:gd name="connsiteX6" fmla="*/ 737 w 1062967"/>
                <a:gd name="connsiteY6" fmla="*/ 115323 h 1328615"/>
                <a:gd name="connsiteX7" fmla="*/ 92543 w 1062967"/>
                <a:gd name="connsiteY7" fmla="*/ 230647 h 1328615"/>
                <a:gd name="connsiteX8" fmla="*/ 744893 w 1062967"/>
                <a:gd name="connsiteY8" fmla="*/ 230647 h 1328615"/>
                <a:gd name="connsiteX9" fmla="*/ 27307 w 1062967"/>
                <a:gd name="connsiteY9" fmla="*/ 1131448 h 1328615"/>
                <a:gd name="connsiteX10" fmla="*/ 7379 w 1062967"/>
                <a:gd name="connsiteY10" fmla="*/ 1257269 h 1328615"/>
                <a:gd name="connsiteX11" fmla="*/ 92410 w 1062967"/>
                <a:gd name="connsiteY11" fmla="*/ 1328615 h 1328615"/>
                <a:gd name="connsiteX12" fmla="*/ 971156 w 1062967"/>
                <a:gd name="connsiteY12" fmla="*/ 1328615 h 1328615"/>
                <a:gd name="connsiteX13" fmla="*/ 1062965 w 1062967"/>
                <a:gd name="connsiteY13" fmla="*/ 1213424 h 1328615"/>
                <a:gd name="connsiteX14" fmla="*/ 971156 w 1062967"/>
                <a:gd name="connsiteY14" fmla="*/ 1097304 h 13286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62967" h="1328615">
                  <a:moveTo>
                    <a:pt x="971290" y="1097304"/>
                  </a:moveTo>
                  <a:lnTo>
                    <a:pt x="314556" y="1097304"/>
                  </a:lnTo>
                  <a:lnTo>
                    <a:pt x="1031742" y="197299"/>
                  </a:lnTo>
                  <a:cubicBezTo>
                    <a:pt x="1058579" y="163553"/>
                    <a:pt x="1066152" y="115323"/>
                    <a:pt x="1051670" y="71480"/>
                  </a:cubicBezTo>
                  <a:cubicBezTo>
                    <a:pt x="1037455" y="27502"/>
                    <a:pt x="1004638" y="0"/>
                    <a:pt x="966639" y="0"/>
                  </a:cubicBezTo>
                  <a:lnTo>
                    <a:pt x="92676" y="0"/>
                  </a:lnTo>
                  <a:cubicBezTo>
                    <a:pt x="41923" y="0"/>
                    <a:pt x="737" y="51817"/>
                    <a:pt x="737" y="115323"/>
                  </a:cubicBezTo>
                  <a:cubicBezTo>
                    <a:pt x="737" y="178831"/>
                    <a:pt x="41923" y="230647"/>
                    <a:pt x="92543" y="230647"/>
                  </a:cubicBezTo>
                  <a:lnTo>
                    <a:pt x="744893" y="230647"/>
                  </a:lnTo>
                  <a:lnTo>
                    <a:pt x="27307" y="1131448"/>
                  </a:lnTo>
                  <a:cubicBezTo>
                    <a:pt x="183" y="1167476"/>
                    <a:pt x="-7284" y="1214622"/>
                    <a:pt x="7379" y="1257269"/>
                  </a:cubicBezTo>
                  <a:cubicBezTo>
                    <a:pt x="21728" y="1301113"/>
                    <a:pt x="54545" y="1328615"/>
                    <a:pt x="92410" y="1328615"/>
                  </a:cubicBezTo>
                  <a:lnTo>
                    <a:pt x="971156" y="1328615"/>
                  </a:lnTo>
                  <a:cubicBezTo>
                    <a:pt x="1021643" y="1328615"/>
                    <a:pt x="1062965" y="1276799"/>
                    <a:pt x="1062965" y="1213424"/>
                  </a:cubicBezTo>
                  <a:cubicBezTo>
                    <a:pt x="1063363" y="1149120"/>
                    <a:pt x="1022043" y="1097304"/>
                    <a:pt x="971156" y="1097304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68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zh-CN" altLang="en-US" sz="160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6B5EC21-23B7-E092-A636-BE3A0117C4B1}"/>
                </a:ext>
              </a:extLst>
            </p:cNvPr>
            <p:cNvSpPr txBox="1"/>
            <p:nvPr/>
          </p:nvSpPr>
          <p:spPr>
            <a:xfrm>
              <a:off x="4740965" y="2767281"/>
              <a:ext cx="2710070" cy="1440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7200" dirty="0">
                  <a:solidFill>
                    <a:srgbClr val="CC2936"/>
                  </a:solidFill>
                  <a:latin typeface="得意黑" pitchFamily="50" charset="-122"/>
                  <a:ea typeface="得意黑" pitchFamily="50" charset="-122"/>
                </a:rPr>
                <a:t>Linter</a:t>
              </a:r>
              <a:endParaRPr lang="zh-CN" altLang="en-US" sz="7200" dirty="0">
                <a:solidFill>
                  <a:srgbClr val="CC2936"/>
                </a:solidFill>
                <a:latin typeface="得意黑" pitchFamily="50" charset="-122"/>
                <a:ea typeface="得意黑" pitchFamily="50" charset="-122"/>
              </a:endParaRPr>
            </a:p>
          </p:txBody>
        </p:sp>
      </p:grpSp>
      <p:sp>
        <p:nvSpPr>
          <p:cNvPr id="12" name="文本框 11">
            <a:extLst>
              <a:ext uri="{FF2B5EF4-FFF2-40B4-BE49-F238E27FC236}">
                <a16:creationId xmlns:a16="http://schemas.microsoft.com/office/drawing/2014/main" id="{E41998D1-690C-8EAF-BC2C-5B702931269A}"/>
              </a:ext>
            </a:extLst>
          </p:cNvPr>
          <p:cNvSpPr txBox="1"/>
          <p:nvPr/>
        </p:nvSpPr>
        <p:spPr>
          <a:xfrm>
            <a:off x="3083538" y="4010441"/>
            <a:ext cx="60122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>
                <a:latin typeface="得意黑" pitchFamily="50" charset="-122"/>
                <a:ea typeface="得意黑" pitchFamily="50" charset="-122"/>
              </a:rPr>
              <a:t>Linter for Zotero</a:t>
            </a:r>
            <a:endParaRPr lang="zh-CN" altLang="en-US" sz="5400" dirty="0">
              <a:latin typeface="得意黑" pitchFamily="50" charset="-122"/>
              <a:ea typeface="得意黑" pitchFamily="50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752D55B-07CE-7C3A-E449-E2B0F6CBA3D5}"/>
              </a:ext>
            </a:extLst>
          </p:cNvPr>
          <p:cNvSpPr txBox="1"/>
          <p:nvPr/>
        </p:nvSpPr>
        <p:spPr>
          <a:xfrm>
            <a:off x="2919551" y="5005855"/>
            <a:ext cx="63401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得意黑" pitchFamily="50" charset="-122"/>
                <a:ea typeface="得意黑" pitchFamily="50" charset="-122"/>
              </a:rPr>
              <a:t>不以规矩，不能成方圆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264036C-C7D7-6100-CFD6-9A2C3BA44232}"/>
              </a:ext>
            </a:extLst>
          </p:cNvPr>
          <p:cNvSpPr txBox="1"/>
          <p:nvPr/>
        </p:nvSpPr>
        <p:spPr>
          <a:xfrm>
            <a:off x="2925902" y="5908936"/>
            <a:ext cx="6340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得意黑" pitchFamily="50" charset="-122"/>
                <a:ea typeface="得意黑" pitchFamily="50" charset="-122"/>
              </a:rPr>
              <a:t>《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得意黑" pitchFamily="50" charset="-122"/>
                <a:ea typeface="得意黑" pitchFamily="50" charset="-122"/>
              </a:rPr>
              <a:t>孟子 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得意黑" pitchFamily="50" charset="-122"/>
                <a:ea typeface="得意黑" pitchFamily="50" charset="-122"/>
              </a:rPr>
              <a:t>· </a:t>
            </a:r>
            <a:r>
              <a:rPr lang="zh-CN" altLang="en-US" sz="2400" dirty="0">
                <a:solidFill>
                  <a:schemeClr val="bg1">
                    <a:lumMod val="75000"/>
                  </a:schemeClr>
                </a:solidFill>
                <a:latin typeface="得意黑" pitchFamily="50" charset="-122"/>
                <a:ea typeface="得意黑" pitchFamily="50" charset="-122"/>
              </a:rPr>
              <a:t>离娄章句上</a:t>
            </a:r>
            <a:r>
              <a:rPr lang="en-US" altLang="zh-CN" sz="2400" dirty="0">
                <a:solidFill>
                  <a:schemeClr val="bg1">
                    <a:lumMod val="75000"/>
                  </a:schemeClr>
                </a:solidFill>
                <a:latin typeface="得意黑" pitchFamily="50" charset="-122"/>
                <a:ea typeface="得意黑" pitchFamily="50" charset="-122"/>
              </a:rPr>
              <a:t>》</a:t>
            </a:r>
            <a:endParaRPr lang="zh-CN" altLang="en-US" sz="2400" dirty="0">
              <a:solidFill>
                <a:schemeClr val="bg1">
                  <a:lumMod val="75000"/>
                </a:schemeClr>
              </a:solidFill>
              <a:latin typeface="得意黑" pitchFamily="50" charset="-122"/>
              <a:ea typeface="得意黑" pitchFamily="5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41734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17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得意黑</vt:lpstr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Jianbei Zhang</dc:creator>
  <cp:lastModifiedBy>Jianbei Zhang</cp:lastModifiedBy>
  <cp:revision>1</cp:revision>
  <dcterms:created xsi:type="dcterms:W3CDTF">2023-08-14T10:25:39Z</dcterms:created>
  <dcterms:modified xsi:type="dcterms:W3CDTF">2023-08-15T01:19:29Z</dcterms:modified>
</cp:coreProperties>
</file>