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A5F5B6-76A3-44CA-AD81-7D247D249AF0}">
          <p14:sldIdLst>
            <p14:sldId id="256"/>
          </p14:sldIdLst>
        </p14:section>
        <p14:section name="Name" id="{A6ADADE6-74EB-4E8B-9716-61DAD21BC0A1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DFF"/>
    <a:srgbClr val="7EA8B9"/>
    <a:srgbClr val="99FF99"/>
    <a:srgbClr val="090B10"/>
    <a:srgbClr val="292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92CFB-4BAF-488D-B1AC-6FB75DEB0225}" v="1" dt="2022-09-23T06:42:1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1" autoAdjust="0"/>
    <p:restoredTop sz="94158" autoAdjust="0"/>
  </p:normalViewPr>
  <p:slideViewPr>
    <p:cSldViewPr snapToGrid="0">
      <p:cViewPr>
        <p:scale>
          <a:sx n="125" d="100"/>
          <a:sy n="125" d="100"/>
        </p:scale>
        <p:origin x="468" y="-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Opolka" userId="b59bb62998f3728b" providerId="LiveId" clId="{AB892CFB-4BAF-488D-B1AC-6FB75DEB0225}"/>
    <pc:docChg chg="custSel modSld addSection modSection">
      <pc:chgData name="Alexis Opolka" userId="b59bb62998f3728b" providerId="LiveId" clId="{AB892CFB-4BAF-488D-B1AC-6FB75DEB0225}" dt="2022-09-23T06:42:10.844" v="75" actId="12"/>
      <pc:docMkLst>
        <pc:docMk/>
      </pc:docMkLst>
      <pc:sldChg chg="modSp mod">
        <pc:chgData name="Alexis Opolka" userId="b59bb62998f3728b" providerId="LiveId" clId="{AB892CFB-4BAF-488D-B1AC-6FB75DEB0225}" dt="2022-09-23T06:42:10.844" v="75" actId="12"/>
        <pc:sldMkLst>
          <pc:docMk/>
          <pc:sldMk cId="2083072785" sldId="257"/>
        </pc:sldMkLst>
        <pc:spChg chg="mod">
          <ac:chgData name="Alexis Opolka" userId="b59bb62998f3728b" providerId="LiveId" clId="{AB892CFB-4BAF-488D-B1AC-6FB75DEB0225}" dt="2022-09-23T06:40:34.441" v="40" actId="20577"/>
          <ac:spMkLst>
            <pc:docMk/>
            <pc:sldMk cId="2083072785" sldId="257"/>
            <ac:spMk id="2" creationId="{08D29733-0685-5776-4BCC-88B56788E176}"/>
          </ac:spMkLst>
        </pc:spChg>
        <pc:spChg chg="mod">
          <ac:chgData name="Alexis Opolka" userId="b59bb62998f3728b" providerId="LiveId" clId="{AB892CFB-4BAF-488D-B1AC-6FB75DEB0225}" dt="2022-09-23T06:42:10.844" v="75" actId="12"/>
          <ac:spMkLst>
            <pc:docMk/>
            <pc:sldMk cId="2083072785" sldId="257"/>
            <ac:spMk id="3" creationId="{58ACB5E0-B5EA-6A72-88EE-60DDD6C671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9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4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9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2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6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6CB28-8578-A2ED-861A-11D4B688D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83" y="270553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Alexis Opolka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83AE1-CFA1-6015-CEC9-878C2CB4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32" y="3180189"/>
            <a:ext cx="6462667" cy="2513621"/>
          </a:xfrm>
        </p:spPr>
        <p:txBody>
          <a:bodyPr numCol="2" anchor="t"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Mes racines X</a:t>
            </a:r>
          </a:p>
          <a:p>
            <a:pPr marL="342900" indent="-34290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Mes origines geo</a:t>
            </a:r>
          </a:p>
          <a:p>
            <a:pPr marL="342900" indent="-34290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Mon caractère</a:t>
            </a:r>
          </a:p>
          <a:p>
            <a:pPr marL="342900" indent="-34290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Mes qualités</a:t>
            </a:r>
          </a:p>
          <a:p>
            <a:pPr marL="342900" indent="-34290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Mes défauts</a:t>
            </a: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Mes jobs/expérience</a:t>
            </a: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Mon parcours scolaire</a:t>
            </a: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Mes talents</a:t>
            </a: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Mes passions</a:t>
            </a: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Mon prôjet pro</a:t>
            </a:r>
          </a:p>
          <a:p>
            <a:pPr marL="342900" indent="-342900" algn="l">
              <a:buFontTx/>
              <a:buChar char="-"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7DCA0477-0EC2-1A86-9553-E960E45B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2" r="3343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CBBC8-5105-A3C2-3839-FE16F932E1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26558"/>
          </a:xfrm>
          <a:prstGeom prst="rect">
            <a:avLst/>
          </a:prstGeom>
          <a:solidFill>
            <a:srgbClr val="090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0" y="-65314"/>
            <a:ext cx="7287208" cy="72655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mes-racines</a:t>
            </a:r>
            <a:r>
              <a:rPr lang="en-GB" dirty="0"/>
              <a:t>.</a:t>
            </a:r>
            <a:r>
              <a:rPr lang="en-GB" dirty="0">
                <a:solidFill>
                  <a:schemeClr val="accent5"/>
                </a:solidFill>
              </a:rPr>
              <a:t>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77DD9-4881-DEB3-836C-7B184C7B37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637" y="1987420"/>
            <a:ext cx="12008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5"/>
                </a:solidFill>
                <a:latin typeface="Century Gothic" panose="020B0502020202020204" pitchFamily="34" charset="0"/>
              </a:rPr>
              <a:t>def</a:t>
            </a:r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 err="1">
                <a:solidFill>
                  <a:srgbClr val="89DDFF"/>
                </a:solidFill>
                <a:latin typeface="Century Gothic" panose="020B0502020202020204" pitchFamily="34" charset="0"/>
              </a:rPr>
              <a:t>mes_racines</a:t>
            </a:r>
            <a:r>
              <a:rPr lang="en-GB" sz="1200" dirty="0">
                <a:solidFill>
                  <a:srgbClr val="99FF99"/>
                </a:solidFill>
                <a:latin typeface="Century Gothic" panose="020B0502020202020204" pitchFamily="34" charset="0"/>
              </a:rPr>
              <a:t>()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GB" sz="1200" dirty="0">
                <a:latin typeface="Century Gothic" panose="020B0502020202020204" pitchFamily="34" charset="0"/>
              </a:rPr>
              <a:t> 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region_naissance</a:t>
            </a:r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>
                <a:solidFill>
                  <a:srgbClr val="89DDFF"/>
                </a:solidFill>
                <a:latin typeface="Century Gothic" panose="020B0502020202020204" pitchFamily="34" charset="0"/>
              </a:rPr>
              <a:t>=</a:t>
            </a:r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“</a:t>
            </a:r>
            <a:r>
              <a:rPr lang="en-GB" sz="1200" dirty="0">
                <a:solidFill>
                  <a:srgbClr val="99FF99"/>
                </a:solidFill>
                <a:latin typeface="Century Gothic" panose="020B0502020202020204" pitchFamily="34" charset="0"/>
              </a:rPr>
              <a:t>Haute-Savoie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”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,</a:t>
            </a:r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>
                <a:solidFill>
                  <a:srgbClr val="99FF99"/>
                </a:solidFill>
                <a:latin typeface="Century Gothic" panose="020B0502020202020204" pitchFamily="34" charset="0"/>
              </a:rPr>
              <a:t>74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)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# Tuple used to store related data into one object</a:t>
            </a:r>
          </a:p>
          <a:p>
            <a:r>
              <a:rPr lang="en-GB" sz="1200" dirty="0">
                <a:latin typeface="Century Gothic" panose="020B0502020202020204" pitchFamily="34" charset="0"/>
              </a:rPr>
              <a:t> 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curr_loc</a:t>
            </a:r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>
                <a:solidFill>
                  <a:srgbClr val="89DDFF"/>
                </a:solidFill>
                <a:latin typeface="Century Gothic" panose="020B0502020202020204" pitchFamily="34" charset="0"/>
              </a:rPr>
              <a:t>=</a:t>
            </a:r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“</a:t>
            </a:r>
            <a:r>
              <a:rPr lang="en-GB" sz="1200" dirty="0" err="1">
                <a:solidFill>
                  <a:srgbClr val="99FF99"/>
                </a:solidFill>
                <a:latin typeface="Century Gothic" panose="020B0502020202020204" pitchFamily="34" charset="0"/>
              </a:rPr>
              <a:t>Béziers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”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  </a:t>
            </a:r>
            <a:r>
              <a:rPr lang="fr-FR" sz="1200" b="0" dirty="0" err="1">
                <a:solidFill>
                  <a:srgbClr val="7EA8B9"/>
                </a:solidFill>
                <a:effectLst/>
                <a:latin typeface="Century Gothic" panose="020B0502020202020204" pitchFamily="34" charset="0"/>
              </a:rPr>
              <a:t>print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fr-FR" sz="1200" b="0" i="1" dirty="0">
                <a:solidFill>
                  <a:schemeClr val="accent5"/>
                </a:solidFill>
                <a:effectLst/>
                <a:latin typeface="Century Gothic" panose="020B0502020202020204" pitchFamily="34" charset="0"/>
              </a:rPr>
              <a:t>f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“</a:t>
            </a:r>
            <a:r>
              <a:rPr lang="fr-FR" sz="1200" b="0" i="1" dirty="0">
                <a:solidFill>
                  <a:srgbClr val="99FF99"/>
                </a:solidFill>
                <a:effectLst/>
                <a:latin typeface="Century Gothic" panose="020B0502020202020204" pitchFamily="34" charset="0"/>
              </a:rPr>
              <a:t>Je suis né en </a:t>
            </a:r>
            <a:r>
              <a:rPr lang="fr-FR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{</a:t>
            </a:r>
            <a:r>
              <a:rPr lang="fr-FR" sz="1200" b="0" dirty="0" err="1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region_naissance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lang="fr-FR" sz="1200" b="0" dirty="0">
                <a:solidFill>
                  <a:srgbClr val="99FF99"/>
                </a:solidFill>
                <a:effectLst/>
                <a:latin typeface="Century Gothic" panose="020B0502020202020204" pitchFamily="34" charset="0"/>
              </a:rPr>
              <a:t>0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lang="fr-FR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}</a:t>
            </a:r>
            <a:r>
              <a:rPr lang="fr-FR" sz="1200" b="0" i="1" dirty="0">
                <a:solidFill>
                  <a:srgbClr val="C3E88D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200" b="0" i="1" dirty="0">
                <a:solidFill>
                  <a:srgbClr val="99FF99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fr-FR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{</a:t>
            </a:r>
            <a:r>
              <a:rPr lang="fr-FR" sz="1200" b="0" dirty="0" err="1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region_naissance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lang="fr-FR" sz="1200" b="0" dirty="0">
                <a:solidFill>
                  <a:srgbClr val="99FF99"/>
                </a:solidFill>
                <a:effectLst/>
                <a:latin typeface="Century Gothic" panose="020B0502020202020204" pitchFamily="34" charset="0"/>
              </a:rPr>
              <a:t>1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lang="fr-FR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}</a:t>
            </a:r>
            <a:r>
              <a:rPr lang="fr-FR" sz="1200" b="0" i="1" dirty="0">
                <a:solidFill>
                  <a:srgbClr val="99FF99"/>
                </a:solidFill>
                <a:effectLst/>
                <a:latin typeface="Century Gothic" panose="020B0502020202020204" pitchFamily="34" charset="0"/>
              </a:rPr>
              <a:t>),</a:t>
            </a:r>
            <a:r>
              <a:rPr lang="fr-FR" sz="1200" b="0" i="1" dirty="0">
                <a:solidFill>
                  <a:srgbClr val="C3E88D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200" b="0" i="1" dirty="0">
                <a:solidFill>
                  <a:srgbClr val="99FF99"/>
                </a:solidFill>
                <a:effectLst/>
                <a:latin typeface="Century Gothic" panose="020B0502020202020204" pitchFamily="34" charset="0"/>
              </a:rPr>
              <a:t>j'ai déménagé plusieurs fois dans ma vie avant d'arriver dans le coin de</a:t>
            </a:r>
            <a:r>
              <a:rPr lang="fr-FR" sz="1200" b="0" i="1" dirty="0">
                <a:solidFill>
                  <a:srgbClr val="C3E88D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{</a:t>
            </a:r>
            <a:r>
              <a:rPr lang="fr-FR" sz="1200" b="0" dirty="0" err="1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curr_loc</a:t>
            </a:r>
            <a:r>
              <a:rPr lang="fr-FR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}</a:t>
            </a:r>
            <a:r>
              <a:rPr lang="fr-FR" sz="1200" b="0" i="1" dirty="0">
                <a:solidFill>
                  <a:srgbClr val="99FF99"/>
                </a:solidFill>
                <a:effectLst/>
                <a:latin typeface="Century Gothic" panose="020B0502020202020204" pitchFamily="34" charset="0"/>
              </a:rPr>
              <a:t>.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”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fr-FR" sz="1200" dirty="0">
                <a:solidFill>
                  <a:schemeClr val="accent5"/>
                </a:solidFill>
                <a:latin typeface="Century Gothic" panose="020B0502020202020204" pitchFamily="34" charset="0"/>
              </a:rPr>
              <a:t>i</a:t>
            </a:r>
            <a:r>
              <a:rPr lang="fr-FR" sz="1200" b="0" dirty="0">
                <a:solidFill>
                  <a:schemeClr val="accent5"/>
                </a:solidFill>
                <a:effectLst/>
                <a:latin typeface="Century Gothic" panose="020B0502020202020204" pitchFamily="34" charset="0"/>
              </a:rPr>
              <a:t>f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</a:rPr>
              <a:t>__ </a:t>
            </a:r>
            <a:r>
              <a:rPr lang="fr-FR" sz="1200" b="0" dirty="0">
                <a:solidFill>
                  <a:srgbClr val="89DDFF"/>
                </a:solidFill>
                <a:effectLst/>
                <a:latin typeface="Century Gothic" panose="020B0502020202020204" pitchFamily="34" charset="0"/>
              </a:rPr>
              <a:t>==</a:t>
            </a:r>
            <a:r>
              <a:rPr lang="fr-FR" sz="1200" b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“</a:t>
            </a:r>
            <a:r>
              <a:rPr lang="en-GB" sz="1200" dirty="0">
                <a:solidFill>
                  <a:srgbClr val="99FF99"/>
                </a:solidFill>
                <a:latin typeface="Century Gothic" panose="020B0502020202020204" pitchFamily="34" charset="0"/>
              </a:rPr>
              <a:t>__main__</a:t>
            </a:r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”</a:t>
            </a:r>
            <a:r>
              <a:rPr lang="en-GB" sz="1200" dirty="0">
                <a:solidFill>
                  <a:schemeClr val="bg2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GB" sz="1200" dirty="0">
                <a:solidFill>
                  <a:schemeClr val="accent4"/>
                </a:solidFill>
                <a:latin typeface="Century Gothic" panose="020B0502020202020204" pitchFamily="34" charset="0"/>
              </a:rPr>
              <a:t> 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mes_racines</a:t>
            </a:r>
            <a:r>
              <a:rPr lang="en-GB" sz="1200" dirty="0">
                <a:solidFill>
                  <a:srgbClr val="99FF99"/>
                </a:solidFill>
                <a:latin typeface="Century Gothic" panose="020B0502020202020204" pitchFamily="34" charset="0"/>
              </a:rPr>
              <a:t>()</a:t>
            </a:r>
            <a:endParaRPr lang="fr-FR" sz="1200" b="0" dirty="0">
              <a:solidFill>
                <a:srgbClr val="99FF99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0A347-3E85-D19C-3F48-BAE36DFCDD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636" y="5383768"/>
            <a:ext cx="120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centaurus@localhost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FFC000"/>
                </a:solidFill>
              </a:rPr>
              <a:t>~/Documents/ </a:t>
            </a:r>
            <a:r>
              <a:rPr lang="en-GB" dirty="0">
                <a:solidFill>
                  <a:srgbClr val="0070C0"/>
                </a:solidFill>
              </a:rPr>
              <a:t>(main)</a:t>
            </a:r>
            <a:r>
              <a:rPr lang="en-GB" dirty="0">
                <a:solidFill>
                  <a:srgbClr val="89DDFF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py</a:t>
            </a:r>
            <a:r>
              <a:rPr lang="en-GB" dirty="0">
                <a:solidFill>
                  <a:schemeClr val="bg1"/>
                </a:solidFill>
              </a:rPr>
              <a:t> mes-racines.py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964C4-084F-141C-8A1B-1A4D45DE4F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867" y="5753100"/>
            <a:ext cx="105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Je suis né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en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Haute-Savoie (74),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j’ai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déménagé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plusieurs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fois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dans ma vie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avant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d’arriver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dans le coin de Béziers.</a:t>
            </a:r>
            <a:endParaRPr lang="en-GB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200"/>
                            </p:stCondLst>
                            <p:childTnLst>
                              <p:par>
                                <p:cTn id="2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900"/>
                            </p:stCondLst>
                            <p:childTnLst>
                              <p:par>
                                <p:cTn id="2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400"/>
                            </p:stCondLst>
                            <p:childTnLst>
                              <p:par>
                                <p:cTn id="37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600"/>
                            </p:stCondLst>
                            <p:childTnLst>
                              <p:par>
                                <p:cTn id="4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8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9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154FB-5EF5-053D-4F6C-0BE0EA99A728}"/>
              </a:ext>
            </a:extLst>
          </p:cNvPr>
          <p:cNvSpPr/>
          <p:nvPr/>
        </p:nvSpPr>
        <p:spPr>
          <a:xfrm>
            <a:off x="0" y="0"/>
            <a:ext cx="12192000" cy="726558"/>
          </a:xfrm>
          <a:prstGeom prst="rect">
            <a:avLst/>
          </a:prstGeom>
          <a:solidFill>
            <a:srgbClr val="090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87208" cy="72655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mes-origines</a:t>
            </a:r>
            <a:r>
              <a:rPr lang="en-GB" dirty="0"/>
              <a:t>.</a:t>
            </a:r>
            <a:r>
              <a:rPr lang="en-GB" dirty="0">
                <a:solidFill>
                  <a:schemeClr val="accent5"/>
                </a:solidFill>
              </a:rPr>
              <a:t>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275B6-CAA7-DC27-9B47-E6EFB4BC9A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" y="1558834"/>
            <a:ext cx="1143435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// mes-origines.cpp : This file contains the 'main' function. Program execution begins and ends there.</a:t>
            </a:r>
          </a:p>
          <a:p>
            <a:r>
              <a:rPr lang="en-GB" sz="13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// Command-line </a:t>
            </a:r>
            <a:r>
              <a:rPr lang="en-GB" sz="13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script written in C++</a:t>
            </a:r>
            <a:endParaRPr lang="en-GB" sz="13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GB" sz="13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GB" sz="1300" dirty="0">
                <a:solidFill>
                  <a:schemeClr val="accent5"/>
                </a:solidFill>
                <a:latin typeface="Century Gothic" panose="020B0502020202020204" pitchFamily="34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89DDFF"/>
                </a:solidFill>
                <a:latin typeface="Century Gothic" panose="020B0502020202020204" pitchFamily="34" charset="0"/>
              </a:rPr>
              <a:t>&lt;iostream&gt;</a:t>
            </a:r>
          </a:p>
          <a:p>
            <a:endParaRPr lang="en-GB" sz="13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GB" sz="1300" dirty="0">
                <a:solidFill>
                  <a:srgbClr val="99FF99"/>
                </a:solidFill>
                <a:latin typeface="Century Gothic" panose="020B0502020202020204" pitchFamily="34" charset="0"/>
              </a:rPr>
              <a:t>using namespace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89DDFF"/>
                </a:solidFill>
                <a:latin typeface="Century Gothic" panose="020B0502020202020204" pitchFamily="34" charset="0"/>
              </a:rPr>
              <a:t>std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;</a:t>
            </a:r>
          </a:p>
          <a:p>
            <a:endParaRPr lang="en-GB" sz="13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GB" sz="1300" dirty="0">
                <a:solidFill>
                  <a:srgbClr val="99FF99"/>
                </a:solidFill>
                <a:latin typeface="Century Gothic" panose="020B0502020202020204" pitchFamily="34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FFC000"/>
                </a:solidFill>
                <a:latin typeface="Century Gothic" panose="020B0502020202020204" pitchFamily="34" charset="0"/>
              </a:rPr>
              <a:t>main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()</a:t>
            </a:r>
          </a:p>
          <a:p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GB" sz="1300" dirty="0">
                <a:solidFill>
                  <a:srgbClr val="99FF99"/>
                </a:solidFill>
                <a:latin typeface="Century Gothic" panose="020B0502020202020204" pitchFamily="34" charset="0"/>
              </a:rPr>
              <a:t>    char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chemeClr val="accent5"/>
                </a:solidFill>
                <a:latin typeface="Century Gothic" panose="020B0502020202020204" pitchFamily="34" charset="0"/>
              </a:rPr>
              <a:t>utf8_et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7EA8B9"/>
                </a:solidFill>
                <a:latin typeface="Century Gothic" panose="020B0502020202020204" pitchFamily="34" charset="0"/>
              </a:rPr>
              <a:t>=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89DDFF"/>
                </a:solidFill>
                <a:latin typeface="Century Gothic" panose="020B0502020202020204" pitchFamily="34" charset="0"/>
              </a:rPr>
              <a:t>0xe9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   </a:t>
            </a:r>
            <a:r>
              <a:rPr lang="en-GB" sz="1300" dirty="0">
                <a:solidFill>
                  <a:srgbClr val="99FF99"/>
                </a:solidFill>
                <a:latin typeface="Century Gothic" panose="020B0502020202020204" pitchFamily="34" charset="0"/>
              </a:rPr>
              <a:t>string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 err="1">
                <a:solidFill>
                  <a:schemeClr val="accent5"/>
                </a:solidFill>
                <a:latin typeface="Century Gothic" panose="020B0502020202020204" pitchFamily="34" charset="0"/>
              </a:rPr>
              <a:t>origines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[</a:t>
            </a:r>
            <a:r>
              <a:rPr lang="en-GB" sz="1300" dirty="0">
                <a:solidFill>
                  <a:srgbClr val="89DDFF"/>
                </a:solidFill>
                <a:latin typeface="Century Gothic" panose="020B0502020202020204" pitchFamily="34" charset="0"/>
              </a:rPr>
              <a:t>2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]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7EA8B9"/>
                </a:solidFill>
                <a:latin typeface="Century Gothic" panose="020B0502020202020204" pitchFamily="34" charset="0"/>
              </a:rPr>
              <a:t>=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{</a:t>
            </a:r>
            <a:r>
              <a:rPr lang="en-GB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</a:t>
            </a:r>
            <a:r>
              <a:rPr lang="en-GB" sz="1300" dirty="0" err="1">
                <a:solidFill>
                  <a:srgbClr val="A31515"/>
                </a:solidFill>
                <a:latin typeface="Century Gothic" panose="020B0502020202020204" pitchFamily="34" charset="0"/>
              </a:rPr>
              <a:t>Allemagne</a:t>
            </a:r>
            <a:r>
              <a:rPr lang="en-GB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GB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"Vietnam"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};</a:t>
            </a:r>
          </a:p>
          <a:p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   </a:t>
            </a:r>
            <a:r>
              <a:rPr lang="en-GB" sz="1300" dirty="0">
                <a:solidFill>
                  <a:srgbClr val="99FF99"/>
                </a:solidFill>
                <a:latin typeface="Century Gothic" panose="020B0502020202020204" pitchFamily="34" charset="0"/>
              </a:rPr>
              <a:t>string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 err="1">
                <a:solidFill>
                  <a:schemeClr val="accent5"/>
                </a:solidFill>
                <a:latin typeface="Century Gothic" panose="020B0502020202020204" pitchFamily="34" charset="0"/>
              </a:rPr>
              <a:t>lieuDeNaissance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7EA8B9"/>
                </a:solidFill>
                <a:latin typeface="Century Gothic" panose="020B0502020202020204" pitchFamily="34" charset="0"/>
              </a:rPr>
              <a:t>=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"France"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    cout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"Je suis originaire de l'"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5"/>
                </a:solidFill>
                <a:latin typeface="Century Gothic" panose="020B0502020202020204" pitchFamily="34" charset="0"/>
              </a:rPr>
              <a:t>origines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[</a:t>
            </a:r>
            <a:r>
              <a:rPr lang="fr-FR" sz="1300" dirty="0">
                <a:solidFill>
                  <a:srgbClr val="89DDFF"/>
                </a:solidFill>
                <a:latin typeface="Century Gothic" panose="020B0502020202020204" pitchFamily="34" charset="0"/>
              </a:rPr>
              <a:t>0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]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 et du "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5"/>
                </a:solidFill>
                <a:latin typeface="Century Gothic" panose="020B0502020202020204" pitchFamily="34" charset="0"/>
              </a:rPr>
              <a:t>origines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[</a:t>
            </a:r>
            <a:r>
              <a:rPr lang="fr-FR" sz="1300" dirty="0">
                <a:solidFill>
                  <a:srgbClr val="89DDFF"/>
                </a:solidFill>
                <a:latin typeface="Century Gothic" panose="020B0502020202020204" pitchFamily="34" charset="0"/>
              </a:rPr>
              <a:t>1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]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 mais je suis n"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5"/>
                </a:solidFill>
                <a:latin typeface="Century Gothic" panose="020B0502020202020204" pitchFamily="34" charset="0"/>
              </a:rPr>
              <a:t>utf8_et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rgbClr val="A31515"/>
                </a:solidFill>
                <a:latin typeface="Century Gothic" panose="020B0502020202020204" pitchFamily="34" charset="0"/>
              </a:rPr>
              <a:t>" en "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 err="1">
                <a:solidFill>
                  <a:schemeClr val="accent5"/>
                </a:solidFill>
                <a:latin typeface="Century Gothic" panose="020B0502020202020204" pitchFamily="34" charset="0"/>
              </a:rPr>
              <a:t>lieuDeNaissance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>
                <a:solidFill>
                  <a:schemeClr val="accent4"/>
                </a:solidFill>
                <a:latin typeface="Century Gothic" panose="020B0502020202020204" pitchFamily="34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fr-FR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endl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   </a:t>
            </a:r>
            <a:r>
              <a:rPr lang="en-GB" sz="1300" dirty="0">
                <a:solidFill>
                  <a:srgbClr val="99FF99"/>
                </a:solidFill>
                <a:latin typeface="Century Gothic" panose="020B0502020202020204" pitchFamily="34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GB" sz="1300" dirty="0">
                <a:solidFill>
                  <a:srgbClr val="89DDFF"/>
                </a:solidFill>
                <a:latin typeface="Century Gothic" panose="020B0502020202020204" pitchFamily="34" charset="0"/>
              </a:rPr>
              <a:t>0</a:t>
            </a:r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en-GB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B746D-9312-0C87-5302-7598C172FA39}"/>
              </a:ext>
            </a:extLst>
          </p:cNvPr>
          <p:cNvSpPr txBox="1"/>
          <p:nvPr/>
        </p:nvSpPr>
        <p:spPr>
          <a:xfrm>
            <a:off x="182880" y="5574268"/>
            <a:ext cx="1133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centaurus@localhost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FFC000"/>
                </a:solidFill>
              </a:rPr>
              <a:t>~/Documents/ </a:t>
            </a:r>
            <a:r>
              <a:rPr lang="en-GB" dirty="0">
                <a:solidFill>
                  <a:srgbClr val="0070C0"/>
                </a:solidFill>
              </a:rPr>
              <a:t>(main)</a:t>
            </a:r>
            <a:r>
              <a:rPr lang="en-GB" dirty="0">
                <a:solidFill>
                  <a:srgbClr val="89DDFF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gcc</a:t>
            </a:r>
            <a:r>
              <a:rPr lang="en-GB" dirty="0">
                <a:solidFill>
                  <a:schemeClr val="bg1"/>
                </a:solidFill>
              </a:rPr>
              <a:t> mes-origins.cpp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CF94B-528C-591D-932F-823E015A8975}"/>
              </a:ext>
            </a:extLst>
          </p:cNvPr>
          <p:cNvSpPr txBox="1"/>
          <p:nvPr/>
        </p:nvSpPr>
        <p:spPr>
          <a:xfrm>
            <a:off x="182880" y="5943600"/>
            <a:ext cx="66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SemiConden" panose="020B0502040204020203" pitchFamily="34" charset="0"/>
              </a:rPr>
              <a:t>Je suis originaire de l'Allemagne et du Vietnam mais je suis né en France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3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87208" cy="72655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mes-racines</a:t>
            </a:r>
            <a:r>
              <a:rPr lang="en-GB" dirty="0"/>
              <a:t>.</a:t>
            </a:r>
            <a:r>
              <a:rPr lang="en-GB" dirty="0">
                <a:solidFill>
                  <a:schemeClr val="accent5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327058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87208" cy="72655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mes-racines</a:t>
            </a:r>
            <a:r>
              <a:rPr lang="en-GB" dirty="0"/>
              <a:t>.</a:t>
            </a:r>
            <a:r>
              <a:rPr lang="en-GB" dirty="0">
                <a:solidFill>
                  <a:schemeClr val="accent5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10206069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313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AvenirNext LT Pro Medium</vt:lpstr>
      <vt:lpstr>Bahnschrift SemiBold Condensed</vt:lpstr>
      <vt:lpstr>Bahnschrift SemiBold SemiConden</vt:lpstr>
      <vt:lpstr>Century Gothic</vt:lpstr>
      <vt:lpstr>BlockprintVTI</vt:lpstr>
      <vt:lpstr>Alexis Opolka</vt:lpstr>
      <vt:lpstr>mes-racines.py</vt:lpstr>
      <vt:lpstr>mes-origines.cpp</vt:lpstr>
      <vt:lpstr>mes-racines.py</vt:lpstr>
      <vt:lpstr>mes-racines.py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Résumé:</dc:title>
  <dc:creator>Alexis Opolka</dc:creator>
  <cp:lastModifiedBy>Alexis Opolka</cp:lastModifiedBy>
  <cp:revision>5</cp:revision>
  <dcterms:created xsi:type="dcterms:W3CDTF">2022-09-23T06:15:32Z</dcterms:created>
  <dcterms:modified xsi:type="dcterms:W3CDTF">2022-10-24T00:11:07Z</dcterms:modified>
</cp:coreProperties>
</file>