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6" r:id="rId4"/>
    <p:sldId id="265" r:id="rId5"/>
    <p:sldId id="263" r:id="rId6"/>
    <p:sldId id="264" r:id="rId7"/>
    <p:sldId id="262" r:id="rId8"/>
    <p:sldId id="261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A5F5B6-76A3-44CA-AD81-7D247D249AF0}">
          <p14:sldIdLst>
            <p14:sldId id="256"/>
          </p14:sldIdLst>
        </p14:section>
        <p14:section name="Name" id="{A6ADADE6-74EB-4E8B-9716-61DAD21BC0A1}">
          <p14:sldIdLst>
            <p14:sldId id="257"/>
            <p14:sldId id="266"/>
            <p14:sldId id="265"/>
            <p14:sldId id="263"/>
            <p14:sldId id="264"/>
            <p14:sldId id="262"/>
            <p14:sldId id="261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92CFB-4BAF-488D-B1AC-6FB75DEB0225}" v="1" dt="2022-09-23T06:42:1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Opolka" userId="b59bb62998f3728b" providerId="LiveId" clId="{AB892CFB-4BAF-488D-B1AC-6FB75DEB0225}"/>
    <pc:docChg chg="custSel modSld addSection modSection">
      <pc:chgData name="Alexis Opolka" userId="b59bb62998f3728b" providerId="LiveId" clId="{AB892CFB-4BAF-488D-B1AC-6FB75DEB0225}" dt="2022-09-23T06:42:10.844" v="75" actId="12"/>
      <pc:docMkLst>
        <pc:docMk/>
      </pc:docMkLst>
      <pc:sldChg chg="modSp mod">
        <pc:chgData name="Alexis Opolka" userId="b59bb62998f3728b" providerId="LiveId" clId="{AB892CFB-4BAF-488D-B1AC-6FB75DEB0225}" dt="2022-09-23T06:42:10.844" v="75" actId="12"/>
        <pc:sldMkLst>
          <pc:docMk/>
          <pc:sldMk cId="2083072785" sldId="257"/>
        </pc:sldMkLst>
        <pc:spChg chg="mod">
          <ac:chgData name="Alexis Opolka" userId="b59bb62998f3728b" providerId="LiveId" clId="{AB892CFB-4BAF-488D-B1AC-6FB75DEB0225}" dt="2022-09-23T06:40:34.441" v="40" actId="20577"/>
          <ac:spMkLst>
            <pc:docMk/>
            <pc:sldMk cId="2083072785" sldId="257"/>
            <ac:spMk id="2" creationId="{08D29733-0685-5776-4BCC-88B56788E176}"/>
          </ac:spMkLst>
        </pc:spChg>
        <pc:spChg chg="mod">
          <ac:chgData name="Alexis Opolka" userId="b59bb62998f3728b" providerId="LiveId" clId="{AB892CFB-4BAF-488D-B1AC-6FB75DEB0225}" dt="2022-09-23T06:42:10.844" v="75" actId="12"/>
          <ac:spMkLst>
            <pc:docMk/>
            <pc:sldMk cId="2083072785" sldId="257"/>
            <ac:spMk id="3" creationId="{58ACB5E0-B5EA-6A72-88EE-60DDD6C671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2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6CB28-8578-A2ED-861A-11D4B688D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83" y="270553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Alexis Opolka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83AE1-CFA1-6015-CEC9-878C2CB4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32" y="3180189"/>
            <a:ext cx="6462667" cy="2513621"/>
          </a:xfrm>
        </p:spPr>
        <p:txBody>
          <a:bodyPr numCol="2" anchor="t"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racines</a:t>
            </a:r>
            <a:endParaRPr lang="en-GB" sz="22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origines</a:t>
            </a:r>
            <a:r>
              <a:rPr lang="en-GB" sz="2200" dirty="0">
                <a:solidFill>
                  <a:schemeClr val="tx1"/>
                </a:solidFill>
              </a:rPr>
              <a:t> geo</a:t>
            </a:r>
          </a:p>
          <a:p>
            <a:pPr marL="342900" indent="-34290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Mon </a:t>
            </a:r>
            <a:r>
              <a:rPr lang="en-GB" sz="2200" dirty="0" err="1">
                <a:solidFill>
                  <a:schemeClr val="tx1"/>
                </a:solidFill>
              </a:rPr>
              <a:t>caractère</a:t>
            </a:r>
            <a:endParaRPr lang="en-GB" sz="22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qualités</a:t>
            </a:r>
            <a:endParaRPr lang="en-GB" sz="22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défauts</a:t>
            </a:r>
            <a:endParaRPr lang="en-GB" sz="22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jobs/</a:t>
            </a:r>
            <a:r>
              <a:rPr lang="en-GB" sz="2200" dirty="0" err="1">
                <a:solidFill>
                  <a:schemeClr val="tx1"/>
                </a:solidFill>
              </a:rPr>
              <a:t>expérience</a:t>
            </a:r>
            <a:endParaRPr lang="en-GB" sz="22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Mon </a:t>
            </a:r>
            <a:r>
              <a:rPr lang="en-GB" sz="2200" dirty="0" err="1">
                <a:solidFill>
                  <a:schemeClr val="tx1"/>
                </a:solidFill>
              </a:rPr>
              <a:t>parcours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scolaire</a:t>
            </a:r>
            <a:endParaRPr lang="en-GB" sz="22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talents</a:t>
            </a:r>
          </a:p>
          <a:p>
            <a:pPr marL="285750" indent="-285750" algn="l">
              <a:buFontTx/>
              <a:buChar char="-"/>
            </a:pPr>
            <a:r>
              <a:rPr lang="en-GB" sz="2200" dirty="0" err="1">
                <a:solidFill>
                  <a:schemeClr val="tx1"/>
                </a:solidFill>
              </a:rPr>
              <a:t>Mes</a:t>
            </a:r>
            <a:r>
              <a:rPr lang="en-GB" sz="2200" dirty="0">
                <a:solidFill>
                  <a:schemeClr val="tx1"/>
                </a:solidFill>
              </a:rPr>
              <a:t> passions</a:t>
            </a:r>
          </a:p>
          <a:p>
            <a:pPr marL="285750" indent="-285750" algn="l">
              <a:buFontTx/>
              <a:buChar char="-"/>
            </a:pPr>
            <a:r>
              <a:rPr lang="en-GB" sz="2200" dirty="0">
                <a:solidFill>
                  <a:schemeClr val="tx1"/>
                </a:solidFill>
              </a:rPr>
              <a:t>Mon </a:t>
            </a:r>
            <a:r>
              <a:rPr lang="en-GB" sz="2200" dirty="0" err="1">
                <a:solidFill>
                  <a:schemeClr val="tx1"/>
                </a:solidFill>
              </a:rPr>
              <a:t>prôjet</a:t>
            </a:r>
            <a:r>
              <a:rPr lang="en-GB" sz="2200" dirty="0">
                <a:solidFill>
                  <a:schemeClr val="tx1"/>
                </a:solidFill>
              </a:rPr>
              <a:t> pro</a:t>
            </a:r>
          </a:p>
          <a:p>
            <a:pPr marL="342900" indent="-342900" algn="l">
              <a:buFontTx/>
              <a:buChar char="-"/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7DCA0477-0EC2-1A86-9553-E960E45B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2" r="3343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9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1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Mes</a:t>
            </a:r>
            <a:r>
              <a:rPr lang="en-GB" dirty="0"/>
              <a:t> </a:t>
            </a:r>
            <a:r>
              <a:rPr lang="en-GB" dirty="0" err="1"/>
              <a:t>racines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Je n’en ai pas, je suis un animal</a:t>
            </a:r>
          </a:p>
        </p:txBody>
      </p:sp>
    </p:spTree>
    <p:extLst>
      <p:ext uri="{BB962C8B-B14F-4D97-AF65-F5344CB8AC3E}">
        <p14:creationId xmlns:p14="http://schemas.microsoft.com/office/powerpoint/2010/main" val="20830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1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0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2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33-0685-5776-4BCC-88B5678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5E0-B5EA-6A72-88EE-60DDD6C6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379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Wingdings</vt:lpstr>
      <vt:lpstr>BlockprintVTI</vt:lpstr>
      <vt:lpstr>Alexis Opolka</vt:lpstr>
      <vt:lpstr>Mes racines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Résumé:</dc:title>
  <dc:creator>Alexis Opolka</dc:creator>
  <cp:lastModifiedBy>Alexis Opolka</cp:lastModifiedBy>
  <cp:revision>3</cp:revision>
  <dcterms:created xsi:type="dcterms:W3CDTF">2022-09-23T06:15:32Z</dcterms:created>
  <dcterms:modified xsi:type="dcterms:W3CDTF">2022-09-23T06:42:19Z</dcterms:modified>
</cp:coreProperties>
</file>