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5" r:id="rId5"/>
    <p:sldId id="267" r:id="rId6"/>
    <p:sldId id="266" r:id="rId7"/>
    <p:sldId id="259" r:id="rId8"/>
    <p:sldId id="269" r:id="rId9"/>
    <p:sldId id="272" r:id="rId10"/>
    <p:sldId id="261" r:id="rId11"/>
    <p:sldId id="273" r:id="rId12"/>
    <p:sldId id="270" r:id="rId13"/>
    <p:sldId id="271" r:id="rId14"/>
    <p:sldId id="274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F1D-6861-4C73-B55D-875B6B7AD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BD0A7-21BA-4732-86E2-192EE47D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5744-B27F-4EC6-887B-4B003D20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DA8DB-524D-4F0B-8743-7FD69B01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4757-85F3-4917-A625-AEEFA531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F799-EAA6-4A7D-8053-CCEF6735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2EE5C-1E21-4EFB-98E5-FC49AA302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0473-4B12-4A92-BE6E-427BF149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77342-7451-40F7-81F9-0C885D3B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B8B4-302E-40FB-9CB6-53C5ADA3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E2527-CB90-4922-9000-255578C0F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7EBD8-8588-4305-B173-9594C0697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DE47-5438-44E0-87F3-2DE85347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99F7-92FB-4D26-917A-6AB484FD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2750-C3E8-4A78-8430-BD53DEFF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1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4A40-92A6-40FD-95D2-A8E6036C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EC96-9D05-4D8D-99DF-7425CC87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3639-B745-4B53-9F88-32C77080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7887-17DE-4E20-B79B-E6C34FCA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D9F8-9E7F-408F-A049-4AFBF8CF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F5E9-B3B8-47C1-8F43-3BA29BBA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0028-BFBC-4765-B639-2ACF45AA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9BCD-7A4D-46F3-AB84-BEFE7696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9BFC-1283-4E9D-82CF-FA1BAC85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D658-DC68-436A-9533-DFF19102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296B-44B4-4E4B-B068-9152AF0A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B65E-DC4C-445D-93C8-EB1186760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9D5CD-A42D-45F3-B0EC-5925958A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2E70-2046-4B38-934A-A40B96C6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2198D-0BE2-4C46-B797-2E5A3FA3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63D8-AD83-44F9-A5CD-E45D7B48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350E-0579-4730-831E-C77F3887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AAEE-A9E0-4B6C-835F-B7044BB8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88E74-32C8-430F-863F-DDC15DC2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43B5F-3614-4F89-AB8A-DF9CB5347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51B7C-5D7F-42B8-9EC7-7F8BB1901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9FF73-79A8-45AD-94FA-3709EAB7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1A983-AA6D-46E1-B82B-0093A47E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BDD92-97D5-4A98-9216-36DD0B45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2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9E32-E10A-498D-B6A4-41AE12A5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5DC00-7832-4D28-9636-8085238A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27A71-6A20-40F1-AB49-CAF86410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3B8DD-35ED-494C-ABA9-0155E675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A2925-D52E-47A5-B422-D0D281E0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9919-10AC-43A7-88FF-7739E3DC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0E2D1-CDB9-45BD-B1B0-59FA6EB0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146F-93EC-4604-9F35-6BC925F0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8EC0-EF5D-4D29-9A09-510D6108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D9E44-A5E5-4481-B31E-269ADF20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A5922-DCB4-4209-B04B-A366CF73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58AA-8E73-4A3D-AD42-C8D31291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471D-41CD-4D03-A26C-6F78ADCC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1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BD8C-6D6E-43B6-9802-8AD14ECA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275B9-74AF-4C84-97B9-A2C06820B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90B47-C97C-48DE-80D7-E730964E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42CC6-2240-4A9D-BCA5-5B2035DF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6026B-682A-444F-8B1D-F5D9E208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28186-E80F-4EA8-A048-EEBF864E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C181B-D5D8-433A-B2AE-73C900A5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07A4-353E-457B-A2F2-C585A5C7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D713-CF36-466A-BE84-C1980FE69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51FF-6B3D-4A9D-A6E8-213AF6CCCAE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C5E3-8597-4264-8FC6-8C99706F8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0D01-8E89-4137-9FE5-19013A4B3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2BAA0-2C06-4BFA-9A20-A4F4E6D2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9373-74EB-47CC-85A0-AB72F3E28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Interference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5FCCE-1949-4F7F-B8F3-1F79A6794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6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A3C0-0CAE-44C5-9825-56A59F4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Packing, Individual Slowdown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7156-8F20-434A-87E0-C9886E89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Effect and sensitivity to interference is strongly correlated with batch size</a:t>
            </a:r>
            <a:endParaRPr lang="en-US" dirty="0"/>
          </a:p>
          <a:p>
            <a:pPr lvl="1"/>
            <a:r>
              <a:rPr lang="en-US" dirty="0"/>
              <a:t>Batch size may not be the cause – it may be number of FLOPs or something else</a:t>
            </a:r>
          </a:p>
          <a:p>
            <a:pPr lvl="1"/>
            <a:r>
              <a:rPr lang="en-US" dirty="0"/>
              <a:t>Example: pyt-cf10-inc-8 is a typical “small” job with high sensitivity = avg 1.93, low effect = avg 1.58 </a:t>
            </a:r>
          </a:p>
          <a:p>
            <a:pPr lvl="1"/>
            <a:r>
              <a:rPr lang="en-US" dirty="0"/>
              <a:t>pyt-cf10-inc-32 is a typical “big” job with low sensitivity = avg 1.30, high effect = avg 2.97</a:t>
            </a:r>
          </a:p>
          <a:p>
            <a:pPr lvl="1"/>
            <a:r>
              <a:rPr lang="en-US" dirty="0"/>
              <a:t>Compare rows of pyt-cf10-inc with different batch sizes </a:t>
            </a:r>
          </a:p>
          <a:p>
            <a:r>
              <a:rPr lang="en-US" dirty="0"/>
              <a:t>There exists a “cutoff” where small job becomes a large job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0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2CD-6304-4501-903C-B51A9C04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Packing, Individual Slowdown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12FB-90B3-4BD0-B0BF-93222616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jobs still perform well when packed with another small job </a:t>
            </a:r>
          </a:p>
          <a:p>
            <a:r>
              <a:rPr lang="en-US" dirty="0"/>
              <a:t>GPU Utilization (%) seems like a suitable estimator for small vs larger jobs </a:t>
            </a:r>
          </a:p>
          <a:p>
            <a:pPr lvl="1"/>
            <a:r>
              <a:rPr lang="en-US" dirty="0"/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54813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C4D1-909C-4BAB-84BD-8F8AAC2C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Packing, Paired Throughput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DF6F0-79B5-4B84-ABAD-D07F4E73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, indoor, decorated, lined&#10;&#10;Description automatically generated">
            <a:extLst>
              <a:ext uri="{FF2B5EF4-FFF2-40B4-BE49-F238E27FC236}">
                <a16:creationId xmlns:a16="http://schemas.microsoft.com/office/drawing/2014/main" id="{71975AC5-29D8-4B9C-9DFA-A7907059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219"/>
            <a:ext cx="12192000" cy="29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5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3071-E3B4-4CD4-BE81-22E28E1A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Packing, Paired Throughput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9EA0-469A-48C2-A03F-02ACB94D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Throughput (TP) defined as #iters/fixed time unit</a:t>
            </a:r>
          </a:p>
          <a:p>
            <a:pPr lvl="1"/>
            <a:r>
              <a:rPr lang="en-US" dirty="0"/>
              <a:t>Individual TP (ITP) by reciprocal of raw times (10/x </a:t>
            </a:r>
            <a:r>
              <a:rPr lang="en-US" dirty="0" err="1"/>
              <a:t>iters</a:t>
            </a:r>
            <a:r>
              <a:rPr lang="en-US" dirty="0"/>
              <a:t> / microsecond where x = raw time measurement)</a:t>
            </a:r>
          </a:p>
          <a:p>
            <a:pPr lvl="1"/>
            <a:r>
              <a:rPr lang="en-US" dirty="0"/>
              <a:t>Paired TP (PTP) for jobs (A, B) defined as (TP(A) + TP(B) when A is packed with B) </a:t>
            </a:r>
          </a:p>
          <a:p>
            <a:pPr lvl="1"/>
            <a:r>
              <a:rPr lang="en-US" dirty="0"/>
              <a:t>PTP Ratio (A, B) defined as PTP (A, B) / (ITP(A) + ITP(B)) </a:t>
            </a:r>
          </a:p>
          <a:p>
            <a:pPr lvl="1"/>
            <a:r>
              <a:rPr lang="en-US" dirty="0"/>
              <a:t>Multiplied by 2 to show usage of half the amount of resources as individual + individual</a:t>
            </a:r>
          </a:p>
          <a:p>
            <a:pPr lvl="1"/>
            <a:r>
              <a:rPr lang="en-US" dirty="0"/>
              <a:t>Upper bound = 2 (showing no interference) ignoring natural variance, PTP Ratio = 1 shows interference is exactly 50% </a:t>
            </a:r>
          </a:p>
          <a:p>
            <a:pPr lvl="1"/>
            <a:r>
              <a:rPr lang="en-US" dirty="0"/>
              <a:t>Example: pyt-cf-inc-1 with pyt-inet-inc-1 has PTP Ratio = 2, or there is almost no interference in total </a:t>
            </a:r>
            <a:r>
              <a:rPr lang="en-US" dirty="0" err="1"/>
              <a:t>iters</a:t>
            </a:r>
            <a:r>
              <a:rPr lang="en-US" dirty="0"/>
              <a:t>/time</a:t>
            </a:r>
          </a:p>
        </p:txBody>
      </p:sp>
    </p:spTree>
    <p:extLst>
      <p:ext uri="{BB962C8B-B14F-4D97-AF65-F5344CB8AC3E}">
        <p14:creationId xmlns:p14="http://schemas.microsoft.com/office/powerpoint/2010/main" val="86468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5CB3-E30A-4102-807F-678DFA43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Packing, Paired Throughput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2314-59F2-4368-A946-DB33EF49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jobs having low sensitivity and high effect means that PTP Ratio can still be okay despite average of ratios being low</a:t>
            </a:r>
          </a:p>
          <a:p>
            <a:pPr lvl="1"/>
            <a:r>
              <a:rPr lang="en-US" dirty="0"/>
              <a:t>Example: job pyt-cf10-rn50-256 (A) with job pyt-cf10-inc-8 (B) </a:t>
            </a:r>
          </a:p>
          <a:p>
            <a:pPr lvl="1"/>
            <a:r>
              <a:rPr lang="en-US" dirty="0"/>
              <a:t>A runs 1.35 slower when with B, B runs 3.32x slower with A </a:t>
            </a:r>
          </a:p>
          <a:p>
            <a:pPr lvl="2"/>
            <a:r>
              <a:rPr lang="en-US" dirty="0"/>
              <a:t>Average of ratio: 2.33; seems like packing is a lot worse</a:t>
            </a:r>
          </a:p>
          <a:p>
            <a:pPr lvl="1"/>
            <a:r>
              <a:rPr lang="en-US" dirty="0"/>
              <a:t>PTP Ratio is only 0.94; packing is only around 6% slower which is not hugely detrimental to overall performance </a:t>
            </a:r>
          </a:p>
          <a:p>
            <a:r>
              <a:rPr lang="en-US" dirty="0"/>
              <a:t>PTP Ratio generally &gt; 1 except for the largest jobs </a:t>
            </a:r>
          </a:p>
        </p:txBody>
      </p:sp>
    </p:spTree>
    <p:extLst>
      <p:ext uri="{BB962C8B-B14F-4D97-AF65-F5344CB8AC3E}">
        <p14:creationId xmlns:p14="http://schemas.microsoft.com/office/powerpoint/2010/main" val="240234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6F33-94E9-462D-A16C-984EE7A1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2B42-ED93-4C56-9A5F-71E8B20E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PTP Ratio and Average of Ratios generally show that a small (&lt;70%) job with another small job give good gains through packing </a:t>
            </a:r>
          </a:p>
          <a:p>
            <a:pPr lvl="1"/>
            <a:r>
              <a:rPr lang="en-US" dirty="0"/>
              <a:t>Example: pyt-cf10-inc-4 (A) with pyt-inet-rn50-1 (B) </a:t>
            </a:r>
          </a:p>
          <a:p>
            <a:pPr lvl="1"/>
            <a:r>
              <a:rPr lang="en-US" dirty="0"/>
              <a:t>A has util ~70%, B has util ~52% </a:t>
            </a:r>
          </a:p>
          <a:p>
            <a:pPr lvl="1"/>
            <a:r>
              <a:rPr lang="en-US" dirty="0"/>
              <a:t>A experiences 1.39x slowdown, B experiences 1.16x slowdown for packing (average of slowdown ratio 1.28x, PTP ratio 1.62x) </a:t>
            </a:r>
          </a:p>
          <a:p>
            <a:pPr lvl="1"/>
            <a:r>
              <a:rPr lang="en-US" dirty="0"/>
              <a:t>Even smaller (double &lt;60%) are nearly 1x slowdown ratio and 2x PTP (practically no interference)</a:t>
            </a:r>
          </a:p>
          <a:p>
            <a:r>
              <a:rPr lang="en-US" dirty="0"/>
              <a:t>Among the small jobs, the job type and dataset do not seem to matter much (consistently not much observed interference) </a:t>
            </a:r>
          </a:p>
        </p:txBody>
      </p:sp>
    </p:spTree>
    <p:extLst>
      <p:ext uri="{BB962C8B-B14F-4D97-AF65-F5344CB8AC3E}">
        <p14:creationId xmlns:p14="http://schemas.microsoft.com/office/powerpoint/2010/main" val="62511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7FDB-03A4-4583-AB13-832A94F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A253-A5DD-46C3-A94E-F47B78B1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Nvidia MPS </a:t>
            </a:r>
          </a:p>
          <a:p>
            <a:r>
              <a:rPr lang="en-US" dirty="0"/>
              <a:t>Ran each script for long times (tweaking #epochs) </a:t>
            </a:r>
          </a:p>
          <a:p>
            <a:pPr lvl="1"/>
            <a:r>
              <a:rPr lang="en-US" dirty="0"/>
              <a:t>Ran short script for short times (tweaking #epochs) , recording average time/10 </a:t>
            </a:r>
            <a:r>
              <a:rPr lang="en-US" dirty="0" err="1"/>
              <a:t>iter</a:t>
            </a:r>
            <a:r>
              <a:rPr lang="en-US" dirty="0"/>
              <a:t> across whole training session </a:t>
            </a:r>
          </a:p>
          <a:p>
            <a:r>
              <a:rPr lang="en-US" dirty="0"/>
              <a:t>Ran pairs of scripts together and estimated average completion time for same-length batch (using console output again)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0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39CA-C304-491D-B35F-1E68A960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4B79-6E8D-438E-89B9-E803B2B0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batch size chosen such that total GPU memory usage &lt; 50% to allow packing to occur</a:t>
            </a:r>
          </a:p>
          <a:p>
            <a:r>
              <a:rPr lang="en-US" dirty="0"/>
              <a:t>Variables: Model architecture, dataset, batch size </a:t>
            </a:r>
          </a:p>
          <a:p>
            <a:r>
              <a:rPr lang="en-US" dirty="0"/>
              <a:t>GPU Util measured by monitoring &amp; estimating </a:t>
            </a:r>
            <a:r>
              <a:rPr lang="en-US" dirty="0" err="1"/>
              <a:t>nvida-smi</a:t>
            </a:r>
            <a:r>
              <a:rPr lang="en-US" dirty="0"/>
              <a:t> over course of training </a:t>
            </a:r>
          </a:p>
          <a:p>
            <a:r>
              <a:rPr lang="en-US" dirty="0"/>
              <a:t>Possible Errors: </a:t>
            </a:r>
          </a:p>
          <a:p>
            <a:pPr lvl="1"/>
            <a:r>
              <a:rPr lang="en-US" dirty="0"/>
              <a:t>Some models were not actually converging</a:t>
            </a:r>
          </a:p>
          <a:p>
            <a:pPr lvl="1"/>
            <a:r>
              <a:rPr lang="en-US" dirty="0"/>
              <a:t>Slight variation in runtimes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0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13A8-DB65-46E6-8A50-8D8FB4F4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Individual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52B6-DEAD-4425-8778-402CB5D8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Experiment 1">
            <a:extLst>
              <a:ext uri="{FF2B5EF4-FFF2-40B4-BE49-F238E27FC236}">
                <a16:creationId xmlns:a16="http://schemas.microsoft.com/office/drawing/2014/main" id="{25454782-DE0E-420A-83A1-52101C16F1E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53" y="1909848"/>
            <a:ext cx="6344493" cy="418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8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5915-CAC5-4AA7-97AA-BC6EEDA1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Individual Runs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D8136-F412-45C7-92DB-AB02DF4A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Format: Platform-Dataset-Model</a:t>
            </a:r>
          </a:p>
          <a:p>
            <a:r>
              <a:rPr lang="en-US" dirty="0"/>
              <a:t>Batch size heavily influences GPU util, time (expected)</a:t>
            </a:r>
          </a:p>
          <a:p>
            <a:r>
              <a:rPr lang="en-US" dirty="0"/>
              <a:t>Unknown small jump of util from 12-&gt;16 batch size on </a:t>
            </a:r>
            <a:r>
              <a:rPr lang="en-US" dirty="0" err="1"/>
              <a:t>pyt-cf-rn</a:t>
            </a:r>
            <a:endParaRPr lang="en-US" dirty="0"/>
          </a:p>
          <a:p>
            <a:r>
              <a:rPr lang="en-US" dirty="0"/>
              <a:t>GPU util not linear at all with batch size (expected)</a:t>
            </a:r>
          </a:p>
          <a:p>
            <a:r>
              <a:rPr lang="en-US" dirty="0"/>
              <a:t>Runtimes after hitting 100% GPU Util on small batch size is very roughly linear (cf-rn50 128 -&gt; 256 size, </a:t>
            </a:r>
            <a:r>
              <a:rPr lang="en-US" dirty="0" err="1"/>
              <a:t>cf-inc</a:t>
            </a:r>
            <a:r>
              <a:rPr lang="en-US" dirty="0"/>
              <a:t> 8 -&gt; 32 size)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5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1F65-F3BF-4968-972D-EF815C2F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Packing, Raw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F817-E31B-4410-A479-CA5F9642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Note: Table is too large to fit into picture completely (same with the rest of the tables in this presentation)</a:t>
            </a:r>
          </a:p>
        </p:txBody>
      </p:sp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F2C4B14-CE9E-4996-9360-C011908FC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7651"/>
            <a:ext cx="12192000" cy="31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2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C0AD-5D2D-454C-BBF8-7428EB7E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Packing, Raw Times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A796-4BE0-4301-B3D2-7EBFBE30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Cell (A, B) is runtime of A running with B (average time/10 steps) </a:t>
            </a:r>
          </a:p>
          <a:p>
            <a:pPr lvl="1"/>
            <a:r>
              <a:rPr lang="en-US" dirty="0"/>
              <a:t>Example: pyt-cf10-inc-1 has an average of 75707 microseconds/10 steps when paired with pyt-cf10-inc-4, whereas pyt-cf10-inc-4 is 86939 microseconds/10 steps with pyt-cf10-inc-1 (asymmetrical)</a:t>
            </a:r>
          </a:p>
          <a:p>
            <a:r>
              <a:rPr lang="en-US" dirty="0"/>
              <a:t>Note: Inceptionv3 requires fixed 299x299 input size</a:t>
            </a:r>
          </a:p>
          <a:p>
            <a:pPr lvl="1"/>
            <a:r>
              <a:rPr lang="en-US" dirty="0"/>
              <a:t>cf10 and </a:t>
            </a:r>
            <a:r>
              <a:rPr lang="en-US" dirty="0" err="1"/>
              <a:t>imagenet</a:t>
            </a:r>
            <a:r>
              <a:rPr lang="en-US" dirty="0"/>
              <a:t> images around same computationally from data transform</a:t>
            </a:r>
          </a:p>
          <a:p>
            <a:pPr lvl="1"/>
            <a:r>
              <a:rPr lang="en-US" dirty="0"/>
              <a:t>ResNet50 can take different image sizes, so </a:t>
            </a:r>
            <a:r>
              <a:rPr lang="en-US" dirty="0" err="1"/>
              <a:t>imagenet</a:t>
            </a:r>
            <a:r>
              <a:rPr lang="en-US" dirty="0"/>
              <a:t> vs cf10 is different </a:t>
            </a:r>
          </a:p>
          <a:p>
            <a:r>
              <a:rPr lang="en-US" dirty="0"/>
              <a:t>GPU Utilization for two jobs do not scale linearly</a:t>
            </a:r>
          </a:p>
          <a:p>
            <a:pPr lvl="1"/>
            <a:r>
              <a:rPr lang="en-US" dirty="0"/>
              <a:t>Example: pyt-cf-inc-1 (</a:t>
            </a:r>
            <a:r>
              <a:rPr lang="en-US" dirty="0" err="1"/>
              <a:t>indiv</a:t>
            </a:r>
            <a:r>
              <a:rPr lang="en-US" dirty="0"/>
              <a:t> util 43%) + pyt-imdb-lstm-1 (</a:t>
            </a:r>
            <a:r>
              <a:rPr lang="en-US" dirty="0" err="1"/>
              <a:t>indiv</a:t>
            </a:r>
            <a:r>
              <a:rPr lang="en-US" dirty="0"/>
              <a:t> util 47%) =&gt; 75% packed util</a:t>
            </a:r>
          </a:p>
          <a:p>
            <a:r>
              <a:rPr lang="en-US" dirty="0"/>
              <a:t>LSTM model packing would often only reach 95% and not 100% (unknown)</a:t>
            </a:r>
          </a:p>
        </p:txBody>
      </p:sp>
    </p:spTree>
    <p:extLst>
      <p:ext uri="{BB962C8B-B14F-4D97-AF65-F5344CB8AC3E}">
        <p14:creationId xmlns:p14="http://schemas.microsoft.com/office/powerpoint/2010/main" val="79436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D03F-CEF3-435E-A250-B43A33D9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Packing, Individual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F0E3-8005-45FC-B60D-AFA62D58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47639FE-CCC7-4A81-8282-53B7A6CA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620"/>
            <a:ext cx="12192000" cy="313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8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A3C0-0CAE-44C5-9825-56A59F4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Packing, Individual Slowdown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7156-8F20-434A-87E0-C9886E89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(A, B) is the ratio of (runtime A with B) / (individual A) </a:t>
            </a:r>
          </a:p>
          <a:p>
            <a:pPr lvl="1"/>
            <a:r>
              <a:rPr lang="en-US" dirty="0"/>
              <a:t>Measures the time slowdown of A when running with B (asymmetrical)</a:t>
            </a:r>
          </a:p>
          <a:p>
            <a:r>
              <a:rPr lang="en-US" dirty="0"/>
              <a:t>Larger jobs generally are less prone to interference but cause a lot of interference </a:t>
            </a:r>
          </a:p>
          <a:p>
            <a:pPr lvl="1"/>
            <a:r>
              <a:rPr lang="en-US" dirty="0"/>
              <a:t>Terms: Sensitivity to Interference (row) vs Effect on Interference (col)</a:t>
            </a:r>
          </a:p>
          <a:p>
            <a:pPr lvl="1"/>
            <a:r>
              <a:rPr lang="en-US" dirty="0"/>
              <a:t>Example: Sensitivity avg of pyt-inet-rn50-32 is 1.26, but effect avg is 3.43</a:t>
            </a:r>
          </a:p>
          <a:p>
            <a:r>
              <a:rPr lang="en-US" dirty="0"/>
              <a:t>As a result, jobs with high sensitivity are generally balanced by low effect or vice versa </a:t>
            </a:r>
          </a:p>
          <a:p>
            <a:r>
              <a:rPr lang="en-US" dirty="0"/>
              <a:t>Packing jobs with somewhat low (&lt;70%) GPU utilization generally causes low amounts of interference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990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Job Interference</vt:lpstr>
      <vt:lpstr>Experiment </vt:lpstr>
      <vt:lpstr>Experiment (cont.)</vt:lpstr>
      <vt:lpstr>Results – Individual Runs</vt:lpstr>
      <vt:lpstr>Results – Individual Runs (cont.)</vt:lpstr>
      <vt:lpstr>Results – Packing, Raw Times</vt:lpstr>
      <vt:lpstr>Results – Packing, Raw Times (cont.)</vt:lpstr>
      <vt:lpstr>Results – Packing, Individual Ratios</vt:lpstr>
      <vt:lpstr>Results – Packing, Individual Slowdown </vt:lpstr>
      <vt:lpstr>Results – Packing, Individual Slowdown</vt:lpstr>
      <vt:lpstr>Results – Packing, Individual Slowdown</vt:lpstr>
      <vt:lpstr>Results – Packing, Paired Throughput Ratio</vt:lpstr>
      <vt:lpstr>Results – Packing, Paired Throughput Ratio</vt:lpstr>
      <vt:lpstr>Results – Packing, Paired Throughput Ratio</vt:lpstr>
      <vt:lpstr>Results -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Interference</dc:title>
  <dc:creator>David Lu Zhu</dc:creator>
  <cp:lastModifiedBy>David Lu Zhu</cp:lastModifiedBy>
  <cp:revision>16</cp:revision>
  <dcterms:created xsi:type="dcterms:W3CDTF">2021-08-16T17:52:57Z</dcterms:created>
  <dcterms:modified xsi:type="dcterms:W3CDTF">2021-08-20T22:03:51Z</dcterms:modified>
</cp:coreProperties>
</file>