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4C5F-562D-460F-9594-DDF1072786B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A68F-D025-46D5-9F41-1EB6C6C0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nthos/docs/concepts/overview" TargetMode="External"/><Relationship Id="rId7" Type="http://schemas.openxmlformats.org/officeDocument/2006/relationships/hyperlink" Target="https://cloud.google.com/run" TargetMode="External"/><Relationship Id="rId2" Type="http://schemas.openxmlformats.org/officeDocument/2006/relationships/hyperlink" Target="https://cloud.google.com/anth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ncf/k8s-conformance" TargetMode="External"/><Relationship Id="rId5" Type="http://schemas.openxmlformats.org/officeDocument/2006/relationships/hyperlink" Target="https://cloud.google.com/anthos/multicluster-management/connect" TargetMode="External"/><Relationship Id="rId4" Type="http://schemas.openxmlformats.org/officeDocument/2006/relationships/hyperlink" Target="https://cloud.google.com/anthos/service-me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Google Anthos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5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Anthos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Google’s new application management platform that has the following features:</a:t>
            </a:r>
          </a:p>
          <a:p>
            <a:pPr lvl="1"/>
            <a:r>
              <a:rPr lang="en-US" dirty="0" smtClean="0"/>
              <a:t>An Integrated build and deployment platform</a:t>
            </a:r>
          </a:p>
          <a:p>
            <a:pPr lvl="1"/>
            <a:r>
              <a:rPr lang="en-US" dirty="0" smtClean="0"/>
              <a:t>Integrated security from develop to build to run</a:t>
            </a:r>
          </a:p>
          <a:p>
            <a:pPr lvl="1"/>
            <a:r>
              <a:rPr lang="en-US" dirty="0" smtClean="0"/>
              <a:t>Multi-cluster management that incorporated with </a:t>
            </a:r>
            <a:r>
              <a:rPr lang="en-US" dirty="0" err="1" smtClean="0"/>
              <a:t>serverless</a:t>
            </a:r>
            <a:r>
              <a:rPr lang="en-US" dirty="0" smtClean="0"/>
              <a:t> (via Cloud Run), container (via Kubernetes), VM and bare metal (via Anthos cluster)</a:t>
            </a:r>
          </a:p>
          <a:p>
            <a:pPr lvl="1"/>
            <a:r>
              <a:rPr lang="en-US" dirty="0" smtClean="0"/>
              <a:t>Hybrid cloud across </a:t>
            </a:r>
            <a:r>
              <a:rPr lang="en-US" dirty="0" err="1" smtClean="0"/>
              <a:t>on-premise</a:t>
            </a:r>
            <a:r>
              <a:rPr lang="en-US" dirty="0" smtClean="0"/>
              <a:t>, edge, GKE, </a:t>
            </a:r>
            <a:r>
              <a:rPr lang="en-US" dirty="0" err="1" smtClean="0"/>
              <a:t>Vmware</a:t>
            </a:r>
            <a:r>
              <a:rPr lang="en-US" dirty="0" smtClean="0"/>
              <a:t>, AWS, Azure</a:t>
            </a:r>
          </a:p>
          <a:p>
            <a:pPr lvl="1"/>
            <a:r>
              <a:rPr lang="en-US" dirty="0" smtClean="0"/>
              <a:t>Integrated monitoring and log via in Anthos dashboard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8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38817" y="2673147"/>
            <a:ext cx="5930450" cy="1325563"/>
          </a:xfrm>
        </p:spPr>
        <p:txBody>
          <a:bodyPr/>
          <a:lstStyle/>
          <a:p>
            <a:pPr algn="r"/>
            <a:r>
              <a:rPr lang="en-US" dirty="0" smtClean="0"/>
              <a:t>Anthos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729" y="-28302"/>
            <a:ext cx="6680887" cy="68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57" y="117990"/>
            <a:ext cx="10515600" cy="1325563"/>
          </a:xfrm>
        </p:spPr>
        <p:txBody>
          <a:bodyPr/>
          <a:lstStyle/>
          <a:p>
            <a:r>
              <a:rPr lang="en-US" dirty="0" smtClean="0"/>
              <a:t>Core Anthos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2" y="136430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Container &amp; cluster management: GKE, Anthos clusters on </a:t>
            </a:r>
            <a:r>
              <a:rPr lang="en-US" dirty="0" err="1" smtClean="0"/>
              <a:t>Vmware</a:t>
            </a:r>
            <a:r>
              <a:rPr lang="en-US" dirty="0" smtClean="0"/>
              <a:t>, AWS, Azure</a:t>
            </a:r>
          </a:p>
          <a:p>
            <a:r>
              <a:rPr lang="en-US" dirty="0" err="1" smtClean="0"/>
              <a:t>Serverless</a:t>
            </a:r>
            <a:r>
              <a:rPr lang="en-US" dirty="0" smtClean="0"/>
              <a:t>: Cloud Run</a:t>
            </a:r>
          </a:p>
          <a:p>
            <a:r>
              <a:rPr lang="en-US" dirty="0" err="1" smtClean="0"/>
              <a:t>Multicluster</a:t>
            </a:r>
            <a:r>
              <a:rPr lang="en-US" dirty="0" smtClean="0"/>
              <a:t> management: Connect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r>
              <a:rPr lang="en-US" dirty="0" smtClean="0"/>
              <a:t>Service Management: Anthos Service Mesh, dashboard, CA</a:t>
            </a:r>
          </a:p>
          <a:p>
            <a:r>
              <a:rPr lang="en-US" dirty="0" smtClean="0"/>
              <a:t>Secure software supply chain: Binary Authorization</a:t>
            </a:r>
          </a:p>
          <a:p>
            <a:r>
              <a:rPr lang="en-US" dirty="0" smtClean="0"/>
              <a:t>Logging and monitoring</a:t>
            </a:r>
          </a:p>
          <a:p>
            <a:r>
              <a:rPr lang="en-US" dirty="0" smtClean="0"/>
              <a:t>Migration</a:t>
            </a:r>
          </a:p>
          <a:p>
            <a:r>
              <a:rPr lang="en-US" dirty="0" smtClean="0"/>
              <a:t>Marketplace: </a:t>
            </a:r>
            <a:r>
              <a:rPr lang="en-US" dirty="0" err="1" smtClean="0"/>
              <a:t>kubernetes</a:t>
            </a:r>
            <a:r>
              <a:rPr lang="en-US" dirty="0" smtClean="0"/>
              <a:t> applications in cloud marketplace</a:t>
            </a:r>
          </a:p>
        </p:txBody>
      </p:sp>
    </p:spTree>
    <p:extLst>
      <p:ext uri="{BB962C8B-B14F-4D97-AF65-F5344CB8AC3E}">
        <p14:creationId xmlns:p14="http://schemas.microsoft.com/office/powerpoint/2010/main" val="42286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https://cloud.google.com/anthos</a:t>
            </a:r>
            <a:endParaRPr lang="en-US" dirty="0"/>
          </a:p>
          <a:p>
            <a:r>
              <a:rPr lang="en-US" dirty="0">
                <a:hlinkClick r:id="rId3"/>
              </a:rPr>
              <a:t>https://cloud.google.com/anthos/docs/concepts/overview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://cloud.google.com/anthos/service-mesh</a:t>
            </a:r>
            <a:endParaRPr lang="en-US" dirty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://cloud.google.com/anthos/multicluster-management/connect</a:t>
            </a:r>
            <a:endParaRPr lang="en-US" dirty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://github.com/cncf/k8s-conformance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cloud.google.com/run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5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Google Anthos</vt:lpstr>
      <vt:lpstr>What is Anthos</vt:lpstr>
      <vt:lpstr>Anthos Architecture</vt:lpstr>
      <vt:lpstr>Core Anthos Components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Anthos</dc:title>
  <dc:creator>sindy</dc:creator>
  <cp:lastModifiedBy>sindy</cp:lastModifiedBy>
  <cp:revision>40</cp:revision>
  <dcterms:created xsi:type="dcterms:W3CDTF">2021-10-19T20:13:55Z</dcterms:created>
  <dcterms:modified xsi:type="dcterms:W3CDTF">2021-10-19T21:52:39Z</dcterms:modified>
</cp:coreProperties>
</file>