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331" r:id="rId3"/>
    <p:sldId id="332" r:id="rId4"/>
    <p:sldId id="333" r:id="rId5"/>
    <p:sldId id="334" r:id="rId6"/>
    <p:sldId id="3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1523-E94D-6645-81BE-A10F134C8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B27E-8B64-4A42-9841-CD45B8AC2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2E7E-906D-604F-A52C-8D5D5F18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66A3-3C6B-234D-A5FF-4F5BA809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EAA1-B85D-B04A-A8CF-77FED80B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2A68-BC50-FA49-AE6B-44CB68F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1A25-FE93-2644-995D-DE0F155D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5E3D-F241-FB46-BE8C-A0F75CA2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E51C-3AE3-054E-9C6A-914CEF8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FA74-315A-344E-875D-A51D5886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F8FBB-CF4F-0949-94DE-F36C6D594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132EF-A5A6-E440-8F5F-109D38D06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EA95-72DF-B241-B2C4-E608ABB6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0BB1-B4A9-A14F-AB08-83362EC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203E-A286-AF49-A552-22CA2001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41C3-07F1-B04B-8209-DB73828F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EF99-1240-6F47-BC3E-9E66E4E4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D6D6-7899-394C-99B7-D277FE85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C0AD-86A7-174F-9175-06BB1111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ACAA-482A-3445-9CD9-B971005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462-3C1B-7840-9574-4BF05C02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AA77-812E-AC42-B33B-A2DDFC809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FB21-9E08-5A4D-8AE1-D964D0FD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3240-6CA9-4D40-B869-D5C7689C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5A4E-1E9E-024A-AAD2-1ED30AA9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FE1C-E3AE-1B48-A555-068685D1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701E-4E5E-5547-802B-F09423FB9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5447-5E7E-9E4D-9EDE-1DBE1CE2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70E1-86CF-724A-B2A9-7D00F52A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84FF-8D92-894E-B64A-0FB0B4A9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0696-CDE4-8D4F-895D-CDF64BA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6B22-728C-984D-A3FF-A762F829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0A4C8-9691-8444-A8A1-DF183C82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0F6C3-7798-8642-99D6-E3531083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20BCF-A3C5-2149-9B61-105A6E688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70A2-CE46-F944-8319-0D8C8DFE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83D85-C287-CF43-A145-4FB3902F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47951-3B32-0842-AF61-C98E8CA9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352D-8742-4D4D-8341-E36F733B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056-CD7B-B845-B78B-4ABB1F1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43DF9-F222-064E-828D-89B3B9CE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A4A5-F64C-8347-A5A0-609878D4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10B5-4AFC-5340-9035-F5328F8D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02395-C3DB-2341-A609-2DF22A6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DD42-A2C3-744F-9AAC-A575D16D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7BD25-C60E-DC4B-B8C5-B4EDB872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0998-6F44-834C-94F1-A79115DE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EF6D-2E72-C64A-A52E-47CBD05A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92E8-5FAC-1D40-BEB3-C3C9A9D4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DF933-5FE1-C94C-A766-B60AD21F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13BC-59D1-E14F-B511-47D841B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A717-9813-034A-9AE1-58FE0188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DA4C-0968-1B40-8CB4-FF2D1604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C9CAA-7506-A246-87F0-E98766952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5CE1-03ED-6142-9FA0-A9F4FD85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F115-0F59-9741-85DF-428DCBB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A6FCC-F206-604D-88B9-A942C7F7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C3E3-F461-3548-969B-1CD72D5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625F5-2F40-A14A-8B26-F09EC690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A33D-EFC1-6C42-959F-9B8B8D7E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10E6-13BD-E44E-AF96-0F22EBD8F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8371-2652-1D4A-A3E6-4B67862FB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0BBA-534B-7C4B-87C0-2275E3AF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64AD-D4DF-2941-9060-2FDD700E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1610"/>
            <a:ext cx="9536289" cy="69603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cs typeface="Calibri" panose="020F0502020204030204" pitchFamily="34" charset="0"/>
              </a:rPr>
              <a:t>全域应用的托管平台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D090-48A7-3743-A323-05EC5388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08" y="1470773"/>
            <a:ext cx="10354733" cy="146009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Calibri" panose="020F0502020204030204" pitchFamily="34" charset="0"/>
              </a:rPr>
              <a:t>“</a:t>
            </a:r>
            <a:r>
              <a:rPr lang="zh-CN" altLang="en-US" sz="2000" dirty="0">
                <a:cs typeface="Calibri" panose="020F0502020204030204" pitchFamily="34" charset="0"/>
              </a:rPr>
              <a:t>全域</a:t>
            </a:r>
            <a:r>
              <a:rPr lang="en-US" altLang="zh-CN" sz="2000" dirty="0">
                <a:cs typeface="Calibri" panose="020F0502020204030204" pitchFamily="34" charset="0"/>
              </a:rPr>
              <a:t>”-&gt; Regionless</a:t>
            </a:r>
          </a:p>
          <a:p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“</a:t>
            </a:r>
            <a:r>
              <a:rPr lang="en-US" sz="2000" dirty="0" err="1">
                <a:cs typeface="Calibri" panose="020F0502020204030204" pitchFamily="34" charset="0"/>
              </a:rPr>
              <a:t>应用托管</a:t>
            </a:r>
            <a:r>
              <a:rPr lang="zh-CN" altLang="en-US" sz="2000" dirty="0">
                <a:cs typeface="Calibri" panose="020F0502020204030204" pitchFamily="34" charset="0"/>
              </a:rPr>
              <a:t>”</a:t>
            </a:r>
            <a:r>
              <a:rPr lang="en-US" altLang="zh-CN" sz="2000" dirty="0">
                <a:cs typeface="Calibri" panose="020F0502020204030204" pitchFamily="34" charset="0"/>
              </a:rPr>
              <a:t>-&gt; </a:t>
            </a:r>
            <a:r>
              <a:rPr lang="en-US" sz="2000" dirty="0">
                <a:cs typeface="Calibri" panose="020F0502020204030204" pitchFamily="34" charset="0"/>
              </a:rPr>
              <a:t>Application Hosting</a:t>
            </a:r>
          </a:p>
          <a:p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4C31F-97B9-394F-ABBD-36F9FEA9F0FC}"/>
              </a:ext>
            </a:extLst>
          </p:cNvPr>
          <p:cNvSpPr/>
          <p:nvPr/>
        </p:nvSpPr>
        <p:spPr>
          <a:xfrm>
            <a:off x="4939071" y="2825671"/>
            <a:ext cx="6705600" cy="532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Regionaless Hosting Platform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775AED8-1722-DC46-8F78-29E48C8DC0F5}"/>
              </a:ext>
            </a:extLst>
          </p:cNvPr>
          <p:cNvSpPr/>
          <p:nvPr/>
        </p:nvSpPr>
        <p:spPr>
          <a:xfrm>
            <a:off x="10638014" y="3669748"/>
            <a:ext cx="921964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1E6219-7C58-FE4C-B5F7-433F2665A2C1}"/>
              </a:ext>
            </a:extLst>
          </p:cNvPr>
          <p:cNvSpPr/>
          <p:nvPr/>
        </p:nvSpPr>
        <p:spPr>
          <a:xfrm>
            <a:off x="5301544" y="3587540"/>
            <a:ext cx="1464914" cy="777951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Region A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8EB45E1C-6363-9047-B338-FA77F90B11A2}"/>
              </a:ext>
            </a:extLst>
          </p:cNvPr>
          <p:cNvSpPr/>
          <p:nvPr/>
        </p:nvSpPr>
        <p:spPr>
          <a:xfrm>
            <a:off x="6395416" y="3844172"/>
            <a:ext cx="1464914" cy="77795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Region 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1A90687-F5CA-2D49-A36B-B78B3B2B9AAD}"/>
              </a:ext>
            </a:extLst>
          </p:cNvPr>
          <p:cNvSpPr/>
          <p:nvPr/>
        </p:nvSpPr>
        <p:spPr>
          <a:xfrm>
            <a:off x="7828325" y="3629450"/>
            <a:ext cx="1554341" cy="77795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Region N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76F9FFB-2974-7941-89EB-DBD67EFAEDBF}"/>
              </a:ext>
            </a:extLst>
          </p:cNvPr>
          <p:cNvSpPr/>
          <p:nvPr/>
        </p:nvSpPr>
        <p:spPr>
          <a:xfrm>
            <a:off x="9425140" y="4077591"/>
            <a:ext cx="1106670" cy="648109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610BFF9-BD83-7345-A84C-AE09E689013E}"/>
              </a:ext>
            </a:extLst>
          </p:cNvPr>
          <p:cNvSpPr/>
          <p:nvPr/>
        </p:nvSpPr>
        <p:spPr>
          <a:xfrm>
            <a:off x="10807589" y="3782326"/>
            <a:ext cx="921964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54B46D2-4285-EB4F-89FA-965E1972DECF}"/>
              </a:ext>
            </a:extLst>
          </p:cNvPr>
          <p:cNvSpPr/>
          <p:nvPr/>
        </p:nvSpPr>
        <p:spPr>
          <a:xfrm>
            <a:off x="9577540" y="4181046"/>
            <a:ext cx="1106670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CDN Sites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88FF19C-BDF5-DD4A-BE7D-7EDA20261554}"/>
              </a:ext>
            </a:extLst>
          </p:cNvPr>
          <p:cNvSpPr/>
          <p:nvPr/>
        </p:nvSpPr>
        <p:spPr>
          <a:xfrm>
            <a:off x="10959989" y="3885781"/>
            <a:ext cx="921964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Edge Sites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BBB0BA-239C-544E-87F6-B39B37FFDE35}"/>
              </a:ext>
            </a:extLst>
          </p:cNvPr>
          <p:cNvGrpSpPr/>
          <p:nvPr/>
        </p:nvGrpSpPr>
        <p:grpSpPr>
          <a:xfrm>
            <a:off x="5414790" y="1221520"/>
            <a:ext cx="5715373" cy="1364276"/>
            <a:chOff x="5414790" y="1221520"/>
            <a:chExt cx="5715373" cy="1364276"/>
          </a:xfrm>
        </p:grpSpPr>
        <p:sp>
          <p:nvSpPr>
            <p:cNvPr id="35" name="Round Diagonal Corner Rectangle 34">
              <a:extLst>
                <a:ext uri="{FF2B5EF4-FFF2-40B4-BE49-F238E27FC236}">
                  <a16:creationId xmlns:a16="http://schemas.microsoft.com/office/drawing/2014/main" id="{AA660904-241F-9C46-AB76-02E28999B36F}"/>
                </a:ext>
              </a:extLst>
            </p:cNvPr>
            <p:cNvSpPr/>
            <p:nvPr/>
          </p:nvSpPr>
          <p:spPr>
            <a:xfrm>
              <a:off x="6431602" y="1882400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 Diagonal Corner Rectangle 35">
              <a:extLst>
                <a:ext uri="{FF2B5EF4-FFF2-40B4-BE49-F238E27FC236}">
                  <a16:creationId xmlns:a16="http://schemas.microsoft.com/office/drawing/2014/main" id="{467BA800-7E9A-7547-8B7F-2247B1E72244}"/>
                </a:ext>
              </a:extLst>
            </p:cNvPr>
            <p:cNvSpPr/>
            <p:nvPr/>
          </p:nvSpPr>
          <p:spPr>
            <a:xfrm>
              <a:off x="6529875" y="1932615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7" name="Round Diagonal Corner Rectangle 36">
              <a:extLst>
                <a:ext uri="{FF2B5EF4-FFF2-40B4-BE49-F238E27FC236}">
                  <a16:creationId xmlns:a16="http://schemas.microsoft.com/office/drawing/2014/main" id="{DCF38A6E-D396-A34D-987E-C625792C5B70}"/>
                </a:ext>
              </a:extLst>
            </p:cNvPr>
            <p:cNvSpPr/>
            <p:nvPr/>
          </p:nvSpPr>
          <p:spPr>
            <a:xfrm>
              <a:off x="5414790" y="1928518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6E62A70D-4E79-DD4C-BFBE-01BD2B1EFBD2}"/>
                </a:ext>
              </a:extLst>
            </p:cNvPr>
            <p:cNvSpPr/>
            <p:nvPr/>
          </p:nvSpPr>
          <p:spPr>
            <a:xfrm>
              <a:off x="7860330" y="2057062"/>
              <a:ext cx="598311" cy="50495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 APP</a:t>
              </a: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B13A6EED-BABF-CE47-873E-CE25969AAB73}"/>
                </a:ext>
              </a:extLst>
            </p:cNvPr>
            <p:cNvSpPr/>
            <p:nvPr/>
          </p:nvSpPr>
          <p:spPr>
            <a:xfrm>
              <a:off x="8347068" y="1997363"/>
              <a:ext cx="598311" cy="50495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 APP</a:t>
              </a:r>
            </a:p>
          </p:txBody>
        </p:sp>
        <p:sp>
          <p:nvSpPr>
            <p:cNvPr id="40" name="Round Diagonal Corner Rectangle 39">
              <a:extLst>
                <a:ext uri="{FF2B5EF4-FFF2-40B4-BE49-F238E27FC236}">
                  <a16:creationId xmlns:a16="http://schemas.microsoft.com/office/drawing/2014/main" id="{A7A3CB81-6B82-5D48-9FFE-0332FF68BC89}"/>
                </a:ext>
              </a:extLst>
            </p:cNvPr>
            <p:cNvSpPr/>
            <p:nvPr/>
          </p:nvSpPr>
          <p:spPr>
            <a:xfrm>
              <a:off x="9577540" y="1998774"/>
              <a:ext cx="492149" cy="587022"/>
            </a:xfrm>
            <a:prstGeom prst="round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A549C7FF-19B6-6343-8A27-FB881E50AEA4}"/>
                </a:ext>
              </a:extLst>
            </p:cNvPr>
            <p:cNvSpPr/>
            <p:nvPr/>
          </p:nvSpPr>
          <p:spPr>
            <a:xfrm>
              <a:off x="10531852" y="2039809"/>
              <a:ext cx="598311" cy="504952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APP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51EB5-570B-8D4C-AFA2-182BEC0783F9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>
              <a:off x="10069689" y="2292285"/>
              <a:ext cx="4621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 Diagonal Corner Rectangle 42">
              <a:extLst>
                <a:ext uri="{FF2B5EF4-FFF2-40B4-BE49-F238E27FC236}">
                  <a16:creationId xmlns:a16="http://schemas.microsoft.com/office/drawing/2014/main" id="{084BF6CB-8E3E-5B45-ACB9-8636653C259E}"/>
                </a:ext>
              </a:extLst>
            </p:cNvPr>
            <p:cNvSpPr/>
            <p:nvPr/>
          </p:nvSpPr>
          <p:spPr>
            <a:xfrm>
              <a:off x="10638014" y="1221520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89815F-16D9-224F-9F80-BAB5979160F3}"/>
                </a:ext>
              </a:extLst>
            </p:cNvPr>
            <p:cNvCxnSpPr>
              <a:cxnSpLocks/>
              <a:stCxn id="40" idx="0"/>
              <a:endCxn id="43" idx="2"/>
            </p:cNvCxnSpPr>
            <p:nvPr/>
          </p:nvCxnSpPr>
          <p:spPr>
            <a:xfrm flipV="1">
              <a:off x="10069689" y="1515031"/>
              <a:ext cx="568325" cy="777254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C3278FE-267E-0446-8C9C-A43948A20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" r="4823"/>
          <a:stretch/>
        </p:blipFill>
        <p:spPr>
          <a:xfrm>
            <a:off x="910095" y="3103767"/>
            <a:ext cx="2479253" cy="332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26B6FFB-80C3-4F40-A749-A333EA9B711B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F7460C1-D42C-8143-B2DE-AEFA554BC049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E06267E6-535B-F648-B9CA-D897B258BE3D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4078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B9C-7D3F-3949-B993-E7AF87BB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55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1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25E4C960-5939-0843-A8E2-7B9540B87474}"/>
              </a:ext>
            </a:extLst>
          </p:cNvPr>
          <p:cNvSpPr/>
          <p:nvPr/>
        </p:nvSpPr>
        <p:spPr>
          <a:xfrm>
            <a:off x="2101949" y="5398143"/>
            <a:ext cx="1295390" cy="62181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R1 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6D45D17-D739-064D-963B-6CCB3C716431}"/>
              </a:ext>
            </a:extLst>
          </p:cNvPr>
          <p:cNvSpPr/>
          <p:nvPr/>
        </p:nvSpPr>
        <p:spPr>
          <a:xfrm>
            <a:off x="7561293" y="4861502"/>
            <a:ext cx="1295390" cy="10732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R3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39C90CE-67BC-4649-B857-4D37887454B1}"/>
              </a:ext>
            </a:extLst>
          </p:cNvPr>
          <p:cNvSpPr/>
          <p:nvPr/>
        </p:nvSpPr>
        <p:spPr>
          <a:xfrm>
            <a:off x="4360416" y="4861502"/>
            <a:ext cx="2518776" cy="10732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R2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E99355BB-658A-F449-81B6-26BBF8127049}"/>
              </a:ext>
            </a:extLst>
          </p:cNvPr>
          <p:cNvSpPr/>
          <p:nvPr/>
        </p:nvSpPr>
        <p:spPr>
          <a:xfrm>
            <a:off x="1777429" y="3194206"/>
            <a:ext cx="7103327" cy="1370530"/>
          </a:xfrm>
          <a:prstGeom prst="ca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F22D07C-FACF-1846-B514-24006AE05C97}"/>
              </a:ext>
            </a:extLst>
          </p:cNvPr>
          <p:cNvSpPr/>
          <p:nvPr/>
        </p:nvSpPr>
        <p:spPr>
          <a:xfrm>
            <a:off x="1669226" y="1916637"/>
            <a:ext cx="1917657" cy="77021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Stateless CP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5D3BE-4BAE-4049-A4C5-3BA220FDD0B9}"/>
              </a:ext>
            </a:extLst>
          </p:cNvPr>
          <p:cNvGrpSpPr/>
          <p:nvPr/>
        </p:nvGrpSpPr>
        <p:grpSpPr>
          <a:xfrm>
            <a:off x="2607722" y="3733250"/>
            <a:ext cx="995181" cy="621818"/>
            <a:chOff x="524324" y="4303943"/>
            <a:chExt cx="2069793" cy="1293267"/>
          </a:xfrm>
        </p:grpSpPr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2FD48BED-8F7D-D849-91BD-6701599F43BC}"/>
                </a:ext>
              </a:extLst>
            </p:cNvPr>
            <p:cNvSpPr/>
            <p:nvPr/>
          </p:nvSpPr>
          <p:spPr>
            <a:xfrm>
              <a:off x="1641313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65746F6-6490-FB43-A8E5-2DDB7DA32EE9}"/>
                </a:ext>
              </a:extLst>
            </p:cNvPr>
            <p:cNvSpPr/>
            <p:nvPr/>
          </p:nvSpPr>
          <p:spPr>
            <a:xfrm>
              <a:off x="708328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0328BB55-639E-D343-BE3E-21F726BCC835}"/>
                </a:ext>
              </a:extLst>
            </p:cNvPr>
            <p:cNvSpPr/>
            <p:nvPr/>
          </p:nvSpPr>
          <p:spPr>
            <a:xfrm>
              <a:off x="1087469" y="4799828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etcd</a:t>
              </a:r>
              <a:endParaRPr lang="en-US" sz="1000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E132596-DE66-B54E-AB5C-C8F297D46922}"/>
                </a:ext>
              </a:extLst>
            </p:cNvPr>
            <p:cNvSpPr/>
            <p:nvPr/>
          </p:nvSpPr>
          <p:spPr>
            <a:xfrm>
              <a:off x="524324" y="4303943"/>
              <a:ext cx="2069793" cy="1293267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8210C5-1F0E-A94B-B3A3-BB472782CDE8}"/>
              </a:ext>
            </a:extLst>
          </p:cNvPr>
          <p:cNvGrpSpPr/>
          <p:nvPr/>
        </p:nvGrpSpPr>
        <p:grpSpPr>
          <a:xfrm>
            <a:off x="4934610" y="3728801"/>
            <a:ext cx="995181" cy="621818"/>
            <a:chOff x="524324" y="4303943"/>
            <a:chExt cx="2069793" cy="1293267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B32ECE86-A333-784A-8E2C-89197BC50A83}"/>
                </a:ext>
              </a:extLst>
            </p:cNvPr>
            <p:cNvSpPr/>
            <p:nvPr/>
          </p:nvSpPr>
          <p:spPr>
            <a:xfrm>
              <a:off x="1641313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8" name="Can 57">
              <a:extLst>
                <a:ext uri="{FF2B5EF4-FFF2-40B4-BE49-F238E27FC236}">
                  <a16:creationId xmlns:a16="http://schemas.microsoft.com/office/drawing/2014/main" id="{4E582530-3B17-1F4E-AA84-AFFE874E68A3}"/>
                </a:ext>
              </a:extLst>
            </p:cNvPr>
            <p:cNvSpPr/>
            <p:nvPr/>
          </p:nvSpPr>
          <p:spPr>
            <a:xfrm>
              <a:off x="708328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Can 58">
              <a:extLst>
                <a:ext uri="{FF2B5EF4-FFF2-40B4-BE49-F238E27FC236}">
                  <a16:creationId xmlns:a16="http://schemas.microsoft.com/office/drawing/2014/main" id="{628170F5-95C4-5143-9C73-E2B602E24340}"/>
                </a:ext>
              </a:extLst>
            </p:cNvPr>
            <p:cNvSpPr/>
            <p:nvPr/>
          </p:nvSpPr>
          <p:spPr>
            <a:xfrm>
              <a:off x="1087469" y="4799828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etcd</a:t>
              </a:r>
              <a:endParaRPr lang="en-US" sz="1000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FC873F75-F449-3E4C-BBC8-0FCFEB7D493B}"/>
                </a:ext>
              </a:extLst>
            </p:cNvPr>
            <p:cNvSpPr/>
            <p:nvPr/>
          </p:nvSpPr>
          <p:spPr>
            <a:xfrm>
              <a:off x="524324" y="4303943"/>
              <a:ext cx="2069793" cy="1293267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7CB663-7DB6-9441-BDF1-97A1CD4646D3}"/>
              </a:ext>
            </a:extLst>
          </p:cNvPr>
          <p:cNvGrpSpPr/>
          <p:nvPr/>
        </p:nvGrpSpPr>
        <p:grpSpPr>
          <a:xfrm>
            <a:off x="7561293" y="3689819"/>
            <a:ext cx="995181" cy="621818"/>
            <a:chOff x="524324" y="4303943"/>
            <a:chExt cx="2069793" cy="1293267"/>
          </a:xfrm>
        </p:grpSpPr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9498D8EB-255C-CF47-BC0C-15FA280C9549}"/>
                </a:ext>
              </a:extLst>
            </p:cNvPr>
            <p:cNvSpPr/>
            <p:nvPr/>
          </p:nvSpPr>
          <p:spPr>
            <a:xfrm>
              <a:off x="1641313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Can 64">
              <a:extLst>
                <a:ext uri="{FF2B5EF4-FFF2-40B4-BE49-F238E27FC236}">
                  <a16:creationId xmlns:a16="http://schemas.microsoft.com/office/drawing/2014/main" id="{ADECD5DB-AB6A-0342-98E3-4BB612FA683E}"/>
                </a:ext>
              </a:extLst>
            </p:cNvPr>
            <p:cNvSpPr/>
            <p:nvPr/>
          </p:nvSpPr>
          <p:spPr>
            <a:xfrm>
              <a:off x="708328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67AC4DC4-3A74-0843-A21F-3D5848C7DF81}"/>
                </a:ext>
              </a:extLst>
            </p:cNvPr>
            <p:cNvSpPr/>
            <p:nvPr/>
          </p:nvSpPr>
          <p:spPr>
            <a:xfrm>
              <a:off x="1087469" y="4799828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etcd</a:t>
              </a:r>
              <a:endParaRPr lang="en-US" sz="1000" dirty="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9287027-40F0-964D-AC81-A15D98E1CFEC}"/>
                </a:ext>
              </a:extLst>
            </p:cNvPr>
            <p:cNvSpPr/>
            <p:nvPr/>
          </p:nvSpPr>
          <p:spPr>
            <a:xfrm>
              <a:off x="524324" y="4303943"/>
              <a:ext cx="2069793" cy="1293267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D1C10D-5C70-CE47-9E12-64DA65C14AB8}"/>
              </a:ext>
            </a:extLst>
          </p:cNvPr>
          <p:cNvCxnSpPr>
            <a:cxnSpLocks/>
          </p:cNvCxnSpPr>
          <p:nvPr/>
        </p:nvCxnSpPr>
        <p:spPr>
          <a:xfrm>
            <a:off x="3888909" y="1226187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C23491-1352-0640-A095-3D8B174D5EB7}"/>
              </a:ext>
            </a:extLst>
          </p:cNvPr>
          <p:cNvCxnSpPr>
            <a:cxnSpLocks/>
          </p:cNvCxnSpPr>
          <p:nvPr/>
        </p:nvCxnSpPr>
        <p:spPr>
          <a:xfrm>
            <a:off x="7039196" y="1226187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0418FDB-32B1-4C4D-99C7-D07AEB0AE790}"/>
              </a:ext>
            </a:extLst>
          </p:cNvPr>
          <p:cNvSpPr txBox="1"/>
          <p:nvPr/>
        </p:nvSpPr>
        <p:spPr>
          <a:xfrm>
            <a:off x="2359362" y="1209890"/>
            <a:ext cx="1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32FEC9-6FCC-8449-8300-21CAF732AD5E}"/>
              </a:ext>
            </a:extLst>
          </p:cNvPr>
          <p:cNvSpPr txBox="1"/>
          <p:nvPr/>
        </p:nvSpPr>
        <p:spPr>
          <a:xfrm>
            <a:off x="4861155" y="1199923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9B94C7-E60B-CB4E-8CE6-30FF78BC088F}"/>
              </a:ext>
            </a:extLst>
          </p:cNvPr>
          <p:cNvSpPr txBox="1"/>
          <p:nvPr/>
        </p:nvSpPr>
        <p:spPr>
          <a:xfrm>
            <a:off x="7418636" y="1209890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F7C098E7-0D82-B644-A0EE-2DB07F453426}"/>
              </a:ext>
            </a:extLst>
          </p:cNvPr>
          <p:cNvSpPr/>
          <p:nvPr/>
        </p:nvSpPr>
        <p:spPr>
          <a:xfrm>
            <a:off x="4473371" y="1921096"/>
            <a:ext cx="1917657" cy="77021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Stateless CP</a:t>
            </a:r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7EE625F-5082-A645-B3B6-032297247B89}"/>
              </a:ext>
            </a:extLst>
          </p:cNvPr>
          <p:cNvSpPr/>
          <p:nvPr/>
        </p:nvSpPr>
        <p:spPr>
          <a:xfrm>
            <a:off x="7310172" y="1916637"/>
            <a:ext cx="1917657" cy="77021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Stateless 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FDA6F-8927-5649-90B5-001A04333A62}"/>
              </a:ext>
            </a:extLst>
          </p:cNvPr>
          <p:cNvSpPr txBox="1"/>
          <p:nvPr/>
        </p:nvSpPr>
        <p:spPr>
          <a:xfrm>
            <a:off x="8964756" y="3689819"/>
            <a:ext cx="2762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Workloads (pods, deployments,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VPC, 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3794113-5299-AA44-9F00-B80E709C9EE2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AF51C9E-AE12-EB4C-ADF2-6FCA35E10FA6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5DEC134E-3805-3A41-AFB6-DE03EDA0E5FA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6356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B9C-7D3F-3949-B993-E7AF87BB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55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9C90CE-67BC-4649-B857-4D37887454B1}"/>
              </a:ext>
            </a:extLst>
          </p:cNvPr>
          <p:cNvSpPr/>
          <p:nvPr/>
        </p:nvSpPr>
        <p:spPr>
          <a:xfrm>
            <a:off x="1865610" y="5477060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1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E99355BB-658A-F449-81B6-26BBF8127049}"/>
              </a:ext>
            </a:extLst>
          </p:cNvPr>
          <p:cNvSpPr/>
          <p:nvPr/>
        </p:nvSpPr>
        <p:spPr>
          <a:xfrm>
            <a:off x="1092001" y="3188399"/>
            <a:ext cx="8155256" cy="1370530"/>
          </a:xfrm>
          <a:prstGeom prst="ca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22D07C-FACF-1846-B514-24006AE05C97}"/>
              </a:ext>
            </a:extLst>
          </p:cNvPr>
          <p:cNvSpPr/>
          <p:nvPr/>
        </p:nvSpPr>
        <p:spPr>
          <a:xfrm>
            <a:off x="1821733" y="20420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65746F6-6490-FB43-A8E5-2DDB7DA32EE9}"/>
              </a:ext>
            </a:extLst>
          </p:cNvPr>
          <p:cNvSpPr/>
          <p:nvPr/>
        </p:nvSpPr>
        <p:spPr>
          <a:xfrm>
            <a:off x="1731649" y="3776581"/>
            <a:ext cx="364591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0328BB55-639E-D343-BE3E-21F726BCC835}"/>
              </a:ext>
            </a:extLst>
          </p:cNvPr>
          <p:cNvSpPr/>
          <p:nvPr/>
        </p:nvSpPr>
        <p:spPr>
          <a:xfrm>
            <a:off x="1907238" y="3934941"/>
            <a:ext cx="453062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132596-DE66-B54E-AB5C-C8F297D46922}"/>
              </a:ext>
            </a:extLst>
          </p:cNvPr>
          <p:cNvSpPr/>
          <p:nvPr/>
        </p:nvSpPr>
        <p:spPr>
          <a:xfrm>
            <a:off x="1643178" y="3707939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4E582530-3B17-1F4E-AA84-AFFE874E68A3}"/>
              </a:ext>
            </a:extLst>
          </p:cNvPr>
          <p:cNvSpPr/>
          <p:nvPr/>
        </p:nvSpPr>
        <p:spPr>
          <a:xfrm>
            <a:off x="4597300" y="3799191"/>
            <a:ext cx="364591" cy="365039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C873F75-F449-3E4C-BBC8-0FCFEB7D493B}"/>
              </a:ext>
            </a:extLst>
          </p:cNvPr>
          <p:cNvSpPr/>
          <p:nvPr/>
        </p:nvSpPr>
        <p:spPr>
          <a:xfrm>
            <a:off x="4508829" y="3722994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ADECD5DB-AB6A-0342-98E3-4BB612FA683E}"/>
              </a:ext>
            </a:extLst>
          </p:cNvPr>
          <p:cNvSpPr/>
          <p:nvPr/>
        </p:nvSpPr>
        <p:spPr>
          <a:xfrm>
            <a:off x="7393316" y="3752654"/>
            <a:ext cx="364591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9287027-40F0-964D-AC81-A15D98E1CFEC}"/>
              </a:ext>
            </a:extLst>
          </p:cNvPr>
          <p:cNvSpPr/>
          <p:nvPr/>
        </p:nvSpPr>
        <p:spPr>
          <a:xfrm>
            <a:off x="7304845" y="3684012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ED71C-D048-C24A-98D2-7ABFB863E737}"/>
              </a:ext>
            </a:extLst>
          </p:cNvPr>
          <p:cNvSpPr/>
          <p:nvPr/>
        </p:nvSpPr>
        <p:spPr>
          <a:xfrm>
            <a:off x="4572977" y="5524651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862C2-C2F1-CE4A-8C9F-5C281CC886E7}"/>
              </a:ext>
            </a:extLst>
          </p:cNvPr>
          <p:cNvSpPr/>
          <p:nvPr/>
        </p:nvSpPr>
        <p:spPr>
          <a:xfrm>
            <a:off x="5303290" y="5885286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E0009-1F92-4D41-919C-DDB872FDA321}"/>
              </a:ext>
            </a:extLst>
          </p:cNvPr>
          <p:cNvSpPr/>
          <p:nvPr/>
        </p:nvSpPr>
        <p:spPr>
          <a:xfrm>
            <a:off x="7197472" y="5752258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3313ACD-9821-3344-82D2-FFAA01DFFBB1}"/>
              </a:ext>
            </a:extLst>
          </p:cNvPr>
          <p:cNvSpPr/>
          <p:nvPr/>
        </p:nvSpPr>
        <p:spPr>
          <a:xfrm>
            <a:off x="1967514" y="1910830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5E11D2-CC29-CF4A-8BC1-DA7560D52275}"/>
              </a:ext>
            </a:extLst>
          </p:cNvPr>
          <p:cNvSpPr/>
          <p:nvPr/>
        </p:nvSpPr>
        <p:spPr>
          <a:xfrm>
            <a:off x="2091184" y="17474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21FE36C-AAC1-1246-B163-3FE6CD0754D5}"/>
              </a:ext>
            </a:extLst>
          </p:cNvPr>
          <p:cNvSpPr/>
          <p:nvPr/>
        </p:nvSpPr>
        <p:spPr>
          <a:xfrm>
            <a:off x="4301959" y="20420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7F20F9D-1A73-9545-87CD-BE3192AB92E7}"/>
              </a:ext>
            </a:extLst>
          </p:cNvPr>
          <p:cNvSpPr/>
          <p:nvPr/>
        </p:nvSpPr>
        <p:spPr>
          <a:xfrm>
            <a:off x="4447740" y="1910830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24A00D-E1A6-1C44-9F75-3C6684559496}"/>
              </a:ext>
            </a:extLst>
          </p:cNvPr>
          <p:cNvSpPr/>
          <p:nvPr/>
        </p:nvSpPr>
        <p:spPr>
          <a:xfrm>
            <a:off x="4571410" y="17474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86F2900-BB97-0E46-A5D0-E4477650702B}"/>
              </a:ext>
            </a:extLst>
          </p:cNvPr>
          <p:cNvSpPr/>
          <p:nvPr/>
        </p:nvSpPr>
        <p:spPr>
          <a:xfrm>
            <a:off x="7009003" y="2027091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6C3332B-11B7-C340-B0A8-5A2B472D6BE6}"/>
              </a:ext>
            </a:extLst>
          </p:cNvPr>
          <p:cNvSpPr/>
          <p:nvPr/>
        </p:nvSpPr>
        <p:spPr>
          <a:xfrm>
            <a:off x="7154784" y="1895892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4A756EC-65D9-D54C-9FFD-BBFFEC6B1582}"/>
              </a:ext>
            </a:extLst>
          </p:cNvPr>
          <p:cNvSpPr/>
          <p:nvPr/>
        </p:nvSpPr>
        <p:spPr>
          <a:xfrm>
            <a:off x="7278454" y="1732491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3BB2C2-9469-EA46-B6DD-EE009070AE2C}"/>
              </a:ext>
            </a:extLst>
          </p:cNvPr>
          <p:cNvSpPr/>
          <p:nvPr/>
        </p:nvSpPr>
        <p:spPr>
          <a:xfrm>
            <a:off x="2094108" y="5851421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0C460C-929C-4A4B-949F-67673B318413}"/>
              </a:ext>
            </a:extLst>
          </p:cNvPr>
          <p:cNvCxnSpPr>
            <a:cxnSpLocks/>
          </p:cNvCxnSpPr>
          <p:nvPr/>
        </p:nvCxnSpPr>
        <p:spPr>
          <a:xfrm>
            <a:off x="3519000" y="1335572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B1D8E-E5D6-1843-BEE2-59D1BFCC1630}"/>
              </a:ext>
            </a:extLst>
          </p:cNvPr>
          <p:cNvCxnSpPr>
            <a:cxnSpLocks/>
          </p:cNvCxnSpPr>
          <p:nvPr/>
        </p:nvCxnSpPr>
        <p:spPr>
          <a:xfrm>
            <a:off x="6669287" y="1335572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49DB7B-2C24-9B4C-9D58-0DE40EA044A6}"/>
              </a:ext>
            </a:extLst>
          </p:cNvPr>
          <p:cNvSpPr txBox="1"/>
          <p:nvPr/>
        </p:nvSpPr>
        <p:spPr>
          <a:xfrm>
            <a:off x="1989453" y="1319275"/>
            <a:ext cx="1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9A350-D964-2240-AB54-23D19BA7BEAA}"/>
              </a:ext>
            </a:extLst>
          </p:cNvPr>
          <p:cNvSpPr txBox="1"/>
          <p:nvPr/>
        </p:nvSpPr>
        <p:spPr>
          <a:xfrm>
            <a:off x="4750893" y="1309308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87F320-4211-A242-8252-47584B2F41C6}"/>
              </a:ext>
            </a:extLst>
          </p:cNvPr>
          <p:cNvSpPr txBox="1"/>
          <p:nvPr/>
        </p:nvSpPr>
        <p:spPr>
          <a:xfrm>
            <a:off x="7466420" y="1319275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7547DE09-9125-9543-A0ED-3E969FB194F1}"/>
              </a:ext>
            </a:extLst>
          </p:cNvPr>
          <p:cNvSpPr/>
          <p:nvPr/>
        </p:nvSpPr>
        <p:spPr>
          <a:xfrm>
            <a:off x="4776209" y="4007866"/>
            <a:ext cx="453062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radis</a:t>
            </a:r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EAB84DE7-E12F-DD4F-9308-C601A66D0BAA}"/>
              </a:ext>
            </a:extLst>
          </p:cNvPr>
          <p:cNvSpPr/>
          <p:nvPr/>
        </p:nvSpPr>
        <p:spPr>
          <a:xfrm>
            <a:off x="7589089" y="3966828"/>
            <a:ext cx="453062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radis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10A950CE-6E8A-2E46-882A-C070890C4CCD}"/>
              </a:ext>
            </a:extLst>
          </p:cNvPr>
          <p:cNvSpPr/>
          <p:nvPr/>
        </p:nvSpPr>
        <p:spPr>
          <a:xfrm>
            <a:off x="2480450" y="362632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X</a:t>
            </a:r>
          </a:p>
        </p:txBody>
      </p:sp>
      <p:sp>
        <p:nvSpPr>
          <p:cNvPr id="60" name="Terminator 59">
            <a:extLst>
              <a:ext uri="{FF2B5EF4-FFF2-40B4-BE49-F238E27FC236}">
                <a16:creationId xmlns:a16="http://schemas.microsoft.com/office/drawing/2014/main" id="{41CE0087-79A9-3240-9E20-81D031DA1F2B}"/>
              </a:ext>
            </a:extLst>
          </p:cNvPr>
          <p:cNvSpPr/>
          <p:nvPr/>
        </p:nvSpPr>
        <p:spPr>
          <a:xfrm>
            <a:off x="2462478" y="409643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Y</a:t>
            </a:r>
          </a:p>
        </p:txBody>
      </p:sp>
      <p:sp>
        <p:nvSpPr>
          <p:cNvPr id="63" name="Terminator 62">
            <a:extLst>
              <a:ext uri="{FF2B5EF4-FFF2-40B4-BE49-F238E27FC236}">
                <a16:creationId xmlns:a16="http://schemas.microsoft.com/office/drawing/2014/main" id="{96775A28-F756-C241-813B-83E975E7E981}"/>
              </a:ext>
            </a:extLst>
          </p:cNvPr>
          <p:cNvSpPr/>
          <p:nvPr/>
        </p:nvSpPr>
        <p:spPr>
          <a:xfrm>
            <a:off x="5393042" y="3621957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X</a:t>
            </a:r>
          </a:p>
        </p:txBody>
      </p:sp>
      <p:sp>
        <p:nvSpPr>
          <p:cNvPr id="67" name="Terminator 66">
            <a:extLst>
              <a:ext uri="{FF2B5EF4-FFF2-40B4-BE49-F238E27FC236}">
                <a16:creationId xmlns:a16="http://schemas.microsoft.com/office/drawing/2014/main" id="{DDCE7DDD-A90E-5442-B927-54FB59774940}"/>
              </a:ext>
            </a:extLst>
          </p:cNvPr>
          <p:cNvSpPr/>
          <p:nvPr/>
        </p:nvSpPr>
        <p:spPr>
          <a:xfrm>
            <a:off x="5375070" y="4092067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Y</a:t>
            </a:r>
          </a:p>
        </p:txBody>
      </p:sp>
      <p:sp>
        <p:nvSpPr>
          <p:cNvPr id="68" name="Terminator 67">
            <a:extLst>
              <a:ext uri="{FF2B5EF4-FFF2-40B4-BE49-F238E27FC236}">
                <a16:creationId xmlns:a16="http://schemas.microsoft.com/office/drawing/2014/main" id="{BFFDDBD3-ED8E-534A-9698-E3C74971EC7F}"/>
              </a:ext>
            </a:extLst>
          </p:cNvPr>
          <p:cNvSpPr/>
          <p:nvPr/>
        </p:nvSpPr>
        <p:spPr>
          <a:xfrm>
            <a:off x="8201331" y="358957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X</a:t>
            </a:r>
          </a:p>
        </p:txBody>
      </p:sp>
      <p:sp>
        <p:nvSpPr>
          <p:cNvPr id="70" name="Terminator 69">
            <a:extLst>
              <a:ext uri="{FF2B5EF4-FFF2-40B4-BE49-F238E27FC236}">
                <a16:creationId xmlns:a16="http://schemas.microsoft.com/office/drawing/2014/main" id="{D78A1E86-9FA0-2E4E-8059-A66B21C43454}"/>
              </a:ext>
            </a:extLst>
          </p:cNvPr>
          <p:cNvSpPr/>
          <p:nvPr/>
        </p:nvSpPr>
        <p:spPr>
          <a:xfrm>
            <a:off x="8183359" y="405968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26566F-6333-A343-AEDD-FC93FBD41228}"/>
              </a:ext>
            </a:extLst>
          </p:cNvPr>
          <p:cNvSpPr/>
          <p:nvPr/>
        </p:nvSpPr>
        <p:spPr>
          <a:xfrm>
            <a:off x="7812441" y="5375768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9800307-A1E5-BA45-A70C-B8E728428A2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>
            <a:off x="2419884" y="2564868"/>
            <a:ext cx="403092" cy="10614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4A8367-2942-D646-946D-2A37D84845F8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V="1">
            <a:off x="2361913" y="4398191"/>
            <a:ext cx="443091" cy="10788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41FECD-970A-8848-9BDB-DF6DD533DECB}"/>
              </a:ext>
            </a:extLst>
          </p:cNvPr>
          <p:cNvSpPr txBox="1"/>
          <p:nvPr/>
        </p:nvSpPr>
        <p:spPr>
          <a:xfrm>
            <a:off x="2638359" y="2858173"/>
            <a:ext cx="73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”pub”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7D0AB-6038-D143-B56A-3479A7F83947}"/>
              </a:ext>
            </a:extLst>
          </p:cNvPr>
          <p:cNvSpPr txBox="1"/>
          <p:nvPr/>
        </p:nvSpPr>
        <p:spPr>
          <a:xfrm>
            <a:off x="2572173" y="4930802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”sub”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36C8786-43CA-1C40-851A-26F9B36A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257" y="105205"/>
            <a:ext cx="2284281" cy="180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EE4D2B-239A-9E4D-8C82-553219001704}"/>
              </a:ext>
            </a:extLst>
          </p:cNvPr>
          <p:cNvSpPr txBox="1"/>
          <p:nvPr/>
        </p:nvSpPr>
        <p:spPr>
          <a:xfrm>
            <a:off x="10640776" y="2008658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Original sketch by Fei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2956BD53-174A-1E4C-909B-CE858FC8682C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57F0E0F6-A76C-8140-ACB3-F006BE9FB67C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A23F92BD-AF54-474B-9625-9D65255F835D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50118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B9C-7D3F-3949-B993-E7AF87BB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55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3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E99355BB-658A-F449-81B6-26BBF8127049}"/>
              </a:ext>
            </a:extLst>
          </p:cNvPr>
          <p:cNvSpPr/>
          <p:nvPr/>
        </p:nvSpPr>
        <p:spPr>
          <a:xfrm>
            <a:off x="1984662" y="3323412"/>
            <a:ext cx="8155256" cy="2416611"/>
          </a:xfrm>
          <a:prstGeom prst="ca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65746F6-6490-FB43-A8E5-2DDB7DA32EE9}"/>
              </a:ext>
            </a:extLst>
          </p:cNvPr>
          <p:cNvSpPr/>
          <p:nvPr/>
        </p:nvSpPr>
        <p:spPr>
          <a:xfrm>
            <a:off x="2519294" y="4736250"/>
            <a:ext cx="364591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132596-DE66-B54E-AB5C-C8F297D46922}"/>
              </a:ext>
            </a:extLst>
          </p:cNvPr>
          <p:cNvSpPr/>
          <p:nvPr/>
        </p:nvSpPr>
        <p:spPr>
          <a:xfrm>
            <a:off x="2340739" y="4525579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4E582530-3B17-1F4E-AA84-AFFE874E68A3}"/>
              </a:ext>
            </a:extLst>
          </p:cNvPr>
          <p:cNvSpPr/>
          <p:nvPr/>
        </p:nvSpPr>
        <p:spPr>
          <a:xfrm>
            <a:off x="5438833" y="4684330"/>
            <a:ext cx="364591" cy="365039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C873F75-F449-3E4C-BBC8-0FCFEB7D493B}"/>
              </a:ext>
            </a:extLst>
          </p:cNvPr>
          <p:cNvSpPr/>
          <p:nvPr/>
        </p:nvSpPr>
        <p:spPr>
          <a:xfrm>
            <a:off x="5340401" y="4529420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ADECD5DB-AB6A-0342-98E3-4BB612FA683E}"/>
              </a:ext>
            </a:extLst>
          </p:cNvPr>
          <p:cNvSpPr/>
          <p:nvPr/>
        </p:nvSpPr>
        <p:spPr>
          <a:xfrm>
            <a:off x="8279291" y="4760459"/>
            <a:ext cx="364591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9287027-40F0-964D-AC81-A15D98E1CFEC}"/>
              </a:ext>
            </a:extLst>
          </p:cNvPr>
          <p:cNvSpPr/>
          <p:nvPr/>
        </p:nvSpPr>
        <p:spPr>
          <a:xfrm>
            <a:off x="8195568" y="4525862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0C460C-929C-4A4B-949F-67673B318413}"/>
              </a:ext>
            </a:extLst>
          </p:cNvPr>
          <p:cNvCxnSpPr>
            <a:cxnSpLocks/>
          </p:cNvCxnSpPr>
          <p:nvPr/>
        </p:nvCxnSpPr>
        <p:spPr>
          <a:xfrm>
            <a:off x="4411660" y="918322"/>
            <a:ext cx="0" cy="5465113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B1D8E-E5D6-1843-BEE2-59D1BFCC1630}"/>
              </a:ext>
            </a:extLst>
          </p:cNvPr>
          <p:cNvCxnSpPr>
            <a:cxnSpLocks/>
          </p:cNvCxnSpPr>
          <p:nvPr/>
        </p:nvCxnSpPr>
        <p:spPr>
          <a:xfrm>
            <a:off x="7561947" y="918322"/>
            <a:ext cx="0" cy="5465113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49DB7B-2C24-9B4C-9D58-0DE40EA044A6}"/>
              </a:ext>
            </a:extLst>
          </p:cNvPr>
          <p:cNvSpPr txBox="1"/>
          <p:nvPr/>
        </p:nvSpPr>
        <p:spPr>
          <a:xfrm>
            <a:off x="2882113" y="902025"/>
            <a:ext cx="1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9A350-D964-2240-AB54-23D19BA7BEAA}"/>
              </a:ext>
            </a:extLst>
          </p:cNvPr>
          <p:cNvSpPr txBox="1"/>
          <p:nvPr/>
        </p:nvSpPr>
        <p:spPr>
          <a:xfrm>
            <a:off x="5643553" y="892058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87F320-4211-A242-8252-47584B2F41C6}"/>
              </a:ext>
            </a:extLst>
          </p:cNvPr>
          <p:cNvSpPr txBox="1"/>
          <p:nvPr/>
        </p:nvSpPr>
        <p:spPr>
          <a:xfrm>
            <a:off x="8359080" y="902025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10A950CE-6E8A-2E46-882A-C070890C4CCD}"/>
              </a:ext>
            </a:extLst>
          </p:cNvPr>
          <p:cNvSpPr/>
          <p:nvPr/>
        </p:nvSpPr>
        <p:spPr>
          <a:xfrm>
            <a:off x="3016923" y="4066833"/>
            <a:ext cx="1163223" cy="138725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Games Lobby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1,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2,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4,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2956BD53-174A-1E4C-909B-CE858FC8682C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57F0E0F6-A76C-8140-ACB3-F006BE9FB67C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A23F92BD-AF54-474B-9625-9D65255F835D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Cases</a:t>
            </a:r>
          </a:p>
        </p:txBody>
      </p:sp>
      <p:sp>
        <p:nvSpPr>
          <p:cNvPr id="66" name="Terminator 65">
            <a:extLst>
              <a:ext uri="{FF2B5EF4-FFF2-40B4-BE49-F238E27FC236}">
                <a16:creationId xmlns:a16="http://schemas.microsoft.com/office/drawing/2014/main" id="{07B59445-A295-924E-9E24-0AA7F0CACF21}"/>
              </a:ext>
            </a:extLst>
          </p:cNvPr>
          <p:cNvSpPr/>
          <p:nvPr/>
        </p:nvSpPr>
        <p:spPr>
          <a:xfrm>
            <a:off x="6015674" y="4077938"/>
            <a:ext cx="1163223" cy="138725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Games Lobby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1,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2,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4,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Terminator 73">
            <a:extLst>
              <a:ext uri="{FF2B5EF4-FFF2-40B4-BE49-F238E27FC236}">
                <a16:creationId xmlns:a16="http://schemas.microsoft.com/office/drawing/2014/main" id="{66D29712-A486-1244-AEE7-1C982898E1A8}"/>
              </a:ext>
            </a:extLst>
          </p:cNvPr>
          <p:cNvSpPr/>
          <p:nvPr/>
        </p:nvSpPr>
        <p:spPr>
          <a:xfrm>
            <a:off x="8879374" y="3990704"/>
            <a:ext cx="1163223" cy="138725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Games Lobby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1,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2,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player 4,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97D70C-4CB4-064E-8B57-D32F0937A18C}"/>
              </a:ext>
            </a:extLst>
          </p:cNvPr>
          <p:cNvSpPr/>
          <p:nvPr/>
        </p:nvSpPr>
        <p:spPr>
          <a:xfrm>
            <a:off x="2145812" y="2515813"/>
            <a:ext cx="2104698" cy="587023"/>
          </a:xfrm>
          <a:prstGeom prst="round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Serverless Platform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AC39567-5477-3B42-9F94-6E60C63ED170}"/>
              </a:ext>
            </a:extLst>
          </p:cNvPr>
          <p:cNvSpPr/>
          <p:nvPr/>
        </p:nvSpPr>
        <p:spPr>
          <a:xfrm>
            <a:off x="4848083" y="2509549"/>
            <a:ext cx="2104698" cy="587023"/>
          </a:xfrm>
          <a:prstGeom prst="round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Serverless Platform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70D4F67-DE8D-3843-8AC1-24148BDEEA67}"/>
              </a:ext>
            </a:extLst>
          </p:cNvPr>
          <p:cNvSpPr/>
          <p:nvPr/>
        </p:nvSpPr>
        <p:spPr>
          <a:xfrm>
            <a:off x="7933618" y="2508945"/>
            <a:ext cx="2104698" cy="587023"/>
          </a:xfrm>
          <a:prstGeom prst="round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Serverless Platform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22D07C-FACF-1846-B514-24006AE05C97}"/>
              </a:ext>
            </a:extLst>
          </p:cNvPr>
          <p:cNvSpPr/>
          <p:nvPr/>
        </p:nvSpPr>
        <p:spPr>
          <a:xfrm>
            <a:off x="2537727" y="2051653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3313ACD-9821-3344-82D2-FFAA01DFFBB1}"/>
              </a:ext>
            </a:extLst>
          </p:cNvPr>
          <p:cNvSpPr/>
          <p:nvPr/>
        </p:nvSpPr>
        <p:spPr>
          <a:xfrm>
            <a:off x="2683508" y="1920454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5E11D2-CC29-CF4A-8BC1-DA7560D52275}"/>
              </a:ext>
            </a:extLst>
          </p:cNvPr>
          <p:cNvSpPr/>
          <p:nvPr/>
        </p:nvSpPr>
        <p:spPr>
          <a:xfrm>
            <a:off x="2807178" y="1757053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21FE36C-AAC1-1246-B163-3FE6CD0754D5}"/>
              </a:ext>
            </a:extLst>
          </p:cNvPr>
          <p:cNvSpPr/>
          <p:nvPr/>
        </p:nvSpPr>
        <p:spPr>
          <a:xfrm>
            <a:off x="5017953" y="2051653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7F20F9D-1A73-9545-87CD-BE3192AB92E7}"/>
              </a:ext>
            </a:extLst>
          </p:cNvPr>
          <p:cNvSpPr/>
          <p:nvPr/>
        </p:nvSpPr>
        <p:spPr>
          <a:xfrm>
            <a:off x="5163734" y="1920454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24A00D-E1A6-1C44-9F75-3C6684559496}"/>
              </a:ext>
            </a:extLst>
          </p:cNvPr>
          <p:cNvSpPr/>
          <p:nvPr/>
        </p:nvSpPr>
        <p:spPr>
          <a:xfrm>
            <a:off x="5287404" y="1757053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86F2900-BB97-0E46-A5D0-E4477650702B}"/>
              </a:ext>
            </a:extLst>
          </p:cNvPr>
          <p:cNvSpPr/>
          <p:nvPr/>
        </p:nvSpPr>
        <p:spPr>
          <a:xfrm>
            <a:off x="7724997" y="2036715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6C3332B-11B7-C340-B0A8-5A2B472D6BE6}"/>
              </a:ext>
            </a:extLst>
          </p:cNvPr>
          <p:cNvSpPr/>
          <p:nvPr/>
        </p:nvSpPr>
        <p:spPr>
          <a:xfrm>
            <a:off x="7870778" y="1905516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4A756EC-65D9-D54C-9FFD-BBFFEC6B1582}"/>
              </a:ext>
            </a:extLst>
          </p:cNvPr>
          <p:cNvSpPr/>
          <p:nvPr/>
        </p:nvSpPr>
        <p:spPr>
          <a:xfrm>
            <a:off x="7994448" y="1742115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767CA6-837C-D64E-91BE-0425F0AC9B2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198161" y="3102836"/>
            <a:ext cx="400374" cy="96399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31EA1D7-2B6D-9049-87BB-84271FEAA2AE}"/>
              </a:ext>
            </a:extLst>
          </p:cNvPr>
          <p:cNvCxnSpPr>
            <a:cxnSpLocks/>
            <a:stCxn id="75" idx="2"/>
            <a:endCxn id="66" idx="0"/>
          </p:cNvCxnSpPr>
          <p:nvPr/>
        </p:nvCxnSpPr>
        <p:spPr>
          <a:xfrm>
            <a:off x="5900432" y="3096572"/>
            <a:ext cx="696854" cy="98136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D961F3-A2A8-6A42-93E5-AA18DC19479D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>
            <a:off x="8985967" y="3095968"/>
            <a:ext cx="475019" cy="8947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81568E6-3989-8047-A915-358C78C25948}"/>
              </a:ext>
            </a:extLst>
          </p:cNvPr>
          <p:cNvSpPr txBox="1"/>
          <p:nvPr/>
        </p:nvSpPr>
        <p:spPr>
          <a:xfrm>
            <a:off x="1718776" y="6014103"/>
            <a:ext cx="98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player 1 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311E2A-2BB0-264C-9490-F921CBC253F8}"/>
              </a:ext>
            </a:extLst>
          </p:cNvPr>
          <p:cNvSpPr txBox="1"/>
          <p:nvPr/>
        </p:nvSpPr>
        <p:spPr>
          <a:xfrm>
            <a:off x="4672327" y="5965942"/>
            <a:ext cx="98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player </a:t>
            </a:r>
            <a:r>
              <a:rPr lang="en-US" dirty="0"/>
              <a:t>2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544560-390B-0542-AA2C-CBA8D8F54791}"/>
              </a:ext>
            </a:extLst>
          </p:cNvPr>
          <p:cNvSpPr txBox="1"/>
          <p:nvPr/>
        </p:nvSpPr>
        <p:spPr>
          <a:xfrm>
            <a:off x="8921298" y="5816624"/>
            <a:ext cx="98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player 3 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BC9D73-F30C-7147-A77C-9A068367185D}"/>
              </a:ext>
            </a:extLst>
          </p:cNvPr>
          <p:cNvSpPr txBox="1"/>
          <p:nvPr/>
        </p:nvSpPr>
        <p:spPr>
          <a:xfrm>
            <a:off x="9916606" y="5699379"/>
            <a:ext cx="98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player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B470-C150-4F4A-ADB6-09A7AB51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15" y="216271"/>
            <a:ext cx="10515600" cy="653676"/>
          </a:xfrm>
        </p:spPr>
        <p:txBody>
          <a:bodyPr>
            <a:normAutofit fontScale="90000"/>
          </a:bodyPr>
          <a:lstStyle/>
          <a:p>
            <a:r>
              <a:rPr lang="en-US" dirty="0"/>
              <a:t>Key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4A7B-DCF9-E044-9F00-1AA2BBAC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09" y="1088283"/>
            <a:ext cx="8357347" cy="545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Latency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Throughput</a:t>
            </a:r>
          </a:p>
          <a:p>
            <a:pPr lvl="1"/>
            <a:endParaRPr lang="en-US" sz="900" dirty="0"/>
          </a:p>
          <a:p>
            <a:r>
              <a:rPr lang="en-US" sz="2400" dirty="0"/>
              <a:t>Capacity Limit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partition vs full copy</a:t>
            </a:r>
          </a:p>
          <a:p>
            <a:endParaRPr lang="en-US" sz="1100" dirty="0"/>
          </a:p>
          <a:p>
            <a:r>
              <a:rPr lang="en-US" sz="2400" dirty="0"/>
              <a:t>Storage API compatibility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e.g. etcd list-watch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KV put/get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Message Queue pub/sub</a:t>
            </a:r>
          </a:p>
          <a:p>
            <a:pPr lvl="1"/>
            <a:endParaRPr lang="en-US" sz="1000" dirty="0"/>
          </a:p>
          <a:p>
            <a:r>
              <a:rPr lang="en-US" sz="2400" dirty="0"/>
              <a:t>Fault Tolerance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Network partition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Storage node failures</a:t>
            </a:r>
          </a:p>
          <a:p>
            <a:endParaRPr lang="en-US" sz="1000" dirty="0"/>
          </a:p>
          <a:p>
            <a:r>
              <a:rPr lang="en-US" sz="2400" dirty="0"/>
              <a:t>Consistency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Strong (e.g. etcd)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Eventual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7B8F9E4-84D2-D640-B481-4079DB45DA29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1B65CA9-5299-5048-9BE0-65DDFA2A4217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D2B2946-9CE3-A242-AE74-B2217A2ED544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Cases</a:t>
            </a:r>
          </a:p>
        </p:txBody>
      </p:sp>
      <p:pic>
        <p:nvPicPr>
          <p:cNvPr id="7" name="Picture 2" descr="What is the CAP Theorem? - Hazelcast">
            <a:extLst>
              <a:ext uri="{FF2B5EF4-FFF2-40B4-BE49-F238E27FC236}">
                <a16:creationId xmlns:a16="http://schemas.microsoft.com/office/drawing/2014/main" id="{83F4FE81-5EFE-774A-8776-265B3D95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82" y="1396378"/>
            <a:ext cx="3637362" cy="34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B470-C150-4F4A-ADB6-09A7AB51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15" y="216271"/>
            <a:ext cx="10515600" cy="653676"/>
          </a:xfrm>
        </p:spPr>
        <p:txBody>
          <a:bodyPr>
            <a:normAutofit fontScale="90000"/>
          </a:bodyPr>
          <a:lstStyle/>
          <a:p>
            <a:r>
              <a:rPr lang="en-US" dirty="0"/>
              <a:t>Key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4A7B-DCF9-E044-9F00-1AA2BBAC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09" y="1088283"/>
            <a:ext cx="10515600" cy="545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Latency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Throughput</a:t>
            </a:r>
          </a:p>
          <a:p>
            <a:pPr lvl="1"/>
            <a:endParaRPr lang="en-US" sz="900" dirty="0"/>
          </a:p>
          <a:p>
            <a:r>
              <a:rPr lang="en-US" sz="2400" dirty="0"/>
              <a:t>Capacity Limit</a:t>
            </a: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Partitioned</a:t>
            </a:r>
          </a:p>
          <a:p>
            <a:pPr lvl="1"/>
            <a:endParaRPr lang="en-US" sz="1100" dirty="0"/>
          </a:p>
          <a:p>
            <a:r>
              <a:rPr lang="en-US" sz="2400" b="1" dirty="0">
                <a:solidFill>
                  <a:srgbClr val="00B050"/>
                </a:solidFill>
              </a:rPr>
              <a:t>Unified Storage API compatibility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e.g. etcd CRUD &amp; list-watch 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KV put/get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Message Queue pub/sub</a:t>
            </a:r>
          </a:p>
          <a:p>
            <a:pPr lvl="1"/>
            <a:endParaRPr lang="en-US" sz="1000" dirty="0"/>
          </a:p>
          <a:p>
            <a:r>
              <a:rPr lang="en-US" sz="2400" dirty="0"/>
              <a:t>Fault Tolerance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Network partition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Storage node failures</a:t>
            </a:r>
          </a:p>
          <a:p>
            <a:endParaRPr lang="en-US" sz="1000" dirty="0"/>
          </a:p>
          <a:p>
            <a:r>
              <a:rPr lang="en-US" sz="2400" dirty="0"/>
              <a:t>Consistency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Within a cluster: C+P (Strong) or A+P (Eventual, master-slave)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Between clusters: A+P (Strong, , master-slave) or </a:t>
            </a:r>
            <a:r>
              <a:rPr lang="en-US" sz="2100" b="1" dirty="0">
                <a:solidFill>
                  <a:srgbClr val="00B050"/>
                </a:solidFill>
              </a:rPr>
              <a:t>“C”+A+P (Eventual, master-master)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7B8F9E4-84D2-D640-B481-4079DB45DA29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1B65CA9-5299-5048-9BE0-65DDFA2A4217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D2B2946-9CE3-A242-AE74-B2217A2ED544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Cases</a:t>
            </a:r>
          </a:p>
        </p:txBody>
      </p:sp>
      <p:pic>
        <p:nvPicPr>
          <p:cNvPr id="7" name="Picture 2" descr="What is the CAP Theorem? - Hazelcast">
            <a:extLst>
              <a:ext uri="{FF2B5EF4-FFF2-40B4-BE49-F238E27FC236}">
                <a16:creationId xmlns:a16="http://schemas.microsoft.com/office/drawing/2014/main" id="{83F4FE81-5EFE-774A-8776-265B3D95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82" y="1396378"/>
            <a:ext cx="3637362" cy="34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5B27-52AF-514C-B81C-241B35DD9034}"/>
              </a:ext>
            </a:extLst>
          </p:cNvPr>
          <p:cNvSpPr txBox="1"/>
          <p:nvPr/>
        </p:nvSpPr>
        <p:spPr>
          <a:xfrm>
            <a:off x="9503216" y="173777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* Innovation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86483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全域应用的托管平台</vt:lpstr>
      <vt:lpstr>Use Case 1</vt:lpstr>
      <vt:lpstr>Use Case 2</vt:lpstr>
      <vt:lpstr>Use Case 3</vt:lpstr>
      <vt:lpstr>Key Requirements</vt:lpstr>
      <vt:lpstr>Key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全域应用的托管平台</dc:title>
  <dc:creator>Peng Du</dc:creator>
  <cp:lastModifiedBy>Peng Du</cp:lastModifiedBy>
  <cp:revision>1</cp:revision>
  <dcterms:created xsi:type="dcterms:W3CDTF">2022-03-30T00:57:36Z</dcterms:created>
  <dcterms:modified xsi:type="dcterms:W3CDTF">2022-03-30T00:58:03Z</dcterms:modified>
</cp:coreProperties>
</file>