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11" autoAdjust="0"/>
  </p:normalViewPr>
  <p:slideViewPr>
    <p:cSldViewPr snapToGrid="0">
      <p:cViewPr varScale="1">
        <p:scale>
          <a:sx n="98" d="100"/>
          <a:sy n="98" d="100"/>
        </p:scale>
        <p:origin x="104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1EAA-F4BD-4B32-A92C-DBBD8FEC7ED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AF41-331C-4C26-BF30-E9264CE7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BAF41-331C-4C26-BF30-E9264CE7D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BAF41-331C-4C26-BF30-E9264CE7D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68B-1C15-4D64-9AF0-80DF5893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07E7C-CB63-42AC-AAD1-0AAB7B07E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F846-EC8A-45C4-8E3F-E00787D8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9C05-86E5-4E26-817E-D2C9CED7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F9DD-3DE1-4372-8D75-553BABB5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1971-F43B-4065-B063-90485D2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9B81D-95FE-48DA-9F49-003AA291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6915-1ECD-4FAB-8380-2CEDE92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C7ED-524E-4AAF-B103-1FBEE603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4311-1AC4-49C6-96B3-0F5B30C7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DD6DC-4A2D-4CDD-BC60-FED608149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14578-692B-4601-8A06-E8453C53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7A2-69CD-4A05-8399-CB6C0F71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5A6C-86A6-4E28-928C-D540FB71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27FF-2502-4CBD-B16E-CA4C8D8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1DF6-366B-4B99-8B00-6655F584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204C-EEE0-46FD-877E-40645984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EB76-F413-4E26-8F16-60A2FF80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980-09BB-47D8-BF8F-E7CE7FEA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2914-963A-4E37-9138-B0DAAA6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944D-89CF-46D1-8520-81C00C61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0CD3-5E18-4D51-9BE9-9168EE3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4F10-2488-4035-AB94-6352D56C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FAF0-BECB-457F-BB77-9B587392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D2D4-786F-4518-B756-DC15545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C8F8-24ED-420A-B341-070D7918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9C25-B689-4863-8488-0E3942FD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4806D-3DEB-4C9F-88B9-158B26741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E632D-F8EB-4637-B77E-D2044568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53A5-90A1-4719-9519-B78D739C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6DAB8-8A5C-4F7A-A794-90629F23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A3E7-348C-4498-B1DB-945DE04A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74AC-7C4B-4C19-ADA2-FEB3CDCB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0FB8F-8B59-4340-8D7B-6A684E1A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9802C-A9DD-4805-AEC5-1CE63EE6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4CEE0-B8E7-4C31-B1B7-32583416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18CC2-A943-4B39-9E06-6B73ACE3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D0A5F-F3A4-4D0A-B517-AF9F230A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7D8F-509A-4914-9ED3-469D94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9DC5-AEB0-4224-B435-637F75C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8313D-9D51-4229-AE5B-BD1EA9F4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F75F-B441-4FDF-A59B-F9D1831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82E3F-F364-4E04-B1C1-94CA8D8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417F5-9C3F-45B5-80E4-2C493BBD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0C895-5186-4C39-9DA0-968ABC5D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0F005-3FA6-45DA-A3BD-8C45B99C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5E2F-016A-449F-8D32-CB3B0443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7753-529D-4B41-9E95-74D72FA7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FC6A-C919-4E95-8855-EB34307B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65E2-3F24-4375-A643-A6E7072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1691-D69F-40D2-BE49-E8C12C3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7656-1815-4D2D-ADB1-E9CBDF30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2E72-60A8-4D0A-8878-7A07879B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6A004-CFD9-4D0E-A0C3-157E21C5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E107-7571-44C2-8ADC-CAE0B9B36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8D10-088D-4C6E-AAF3-9B8ABBEF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F9DE-B4F6-43B0-ABF8-B0AB9DD0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2F64-E6EC-49B3-B63D-F4183E6D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BAF95-AD39-43FF-BED3-8E62F29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FAF6-AD59-47BC-9896-8A999A4A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5C5E-35AE-420A-906D-8E3E80D0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6C1-32A2-48EA-872C-CECFF70D1C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0695-03D8-4DF5-8330-ECB86DDC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1181-5144-4F76-A423-97244F33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4FD8-6DC2-4BA2-B71A-34E56714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ewei-cloud/global-resource-scheduler/blob/master/docs/design-proposals/global-scheduler/ClusterControllerAndResourceCollectorCommunication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/relea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hub.com/golang/protobuf/protoc-gen-go@v1.2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10C-2992-49EF-9C94-B5AF87503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gRPC communication between </a:t>
            </a:r>
            <a:r>
              <a:rPr lang="en-US" dirty="0" err="1"/>
              <a:t>ClusterController</a:t>
            </a:r>
            <a:r>
              <a:rPr lang="en-US" dirty="0"/>
              <a:t> and </a:t>
            </a:r>
            <a:r>
              <a:rPr lang="en-US" dirty="0" err="1"/>
              <a:t>ResourceCollector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759D-F6FB-4706-906B-2120446C9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 0.1</a:t>
            </a:r>
          </a:p>
          <a:p>
            <a:r>
              <a:rPr lang="en-US" dirty="0"/>
              <a:t>Cathy Hong Zhang, Eunju Kim</a:t>
            </a:r>
          </a:p>
        </p:txBody>
      </p:sp>
    </p:spTree>
    <p:extLst>
      <p:ext uri="{BB962C8B-B14F-4D97-AF65-F5344CB8AC3E}">
        <p14:creationId xmlns:p14="http://schemas.microsoft.com/office/powerpoint/2010/main" val="40169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146-658E-4FFF-BD37-F118897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7" y="0"/>
            <a:ext cx="10515600" cy="1325563"/>
          </a:xfrm>
        </p:spPr>
        <p:txBody>
          <a:bodyPr/>
          <a:lstStyle/>
          <a:p>
            <a:r>
              <a:rPr lang="en-US" dirty="0"/>
              <a:t>gRPC Communications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647B-7515-4BAF-8F1F-9DD8D9ED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5274"/>
            <a:ext cx="10615145" cy="1326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 proto files</a:t>
            </a:r>
          </a:p>
          <a:p>
            <a:pPr lvl="1"/>
            <a:r>
              <a:rPr lang="en-US" dirty="0" err="1"/>
              <a:t>cluster.proto</a:t>
            </a:r>
            <a:r>
              <a:rPr lang="en-US" dirty="0"/>
              <a:t> &amp; </a:t>
            </a:r>
            <a:r>
              <a:rPr lang="en-US" dirty="0" err="1"/>
              <a:t>clusterstate.proto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Proto design document: </a:t>
            </a:r>
            <a:r>
              <a:rPr lang="en-US" dirty="0">
                <a:hlinkClick r:id="rId3"/>
              </a:rPr>
              <a:t>https://github.com/futurewei-cloud/global-resource-scheduler/blob/master/docs/design-proposals/global-scheduler/ClusterControllerAndResourceCollectorCommunication.md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623585-B4A7-4A8A-942D-AAC25F5DDD36}"/>
              </a:ext>
            </a:extLst>
          </p:cNvPr>
          <p:cNvGrpSpPr/>
          <p:nvPr/>
        </p:nvGrpSpPr>
        <p:grpSpPr>
          <a:xfrm>
            <a:off x="-43" y="2956196"/>
            <a:ext cx="12192043" cy="3780263"/>
            <a:chOff x="-137575" y="1984917"/>
            <a:chExt cx="12192043" cy="37802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72C54E-1A89-4948-A5E8-B843CC70C070}"/>
                </a:ext>
              </a:extLst>
            </p:cNvPr>
            <p:cNvSpPr/>
            <p:nvPr/>
          </p:nvSpPr>
          <p:spPr>
            <a:xfrm>
              <a:off x="1453273" y="2486722"/>
              <a:ext cx="3569917" cy="118202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</a:t>
              </a:r>
              <a:r>
                <a:rPr lang="en-US" sz="2000" dirty="0" err="1">
                  <a:solidFill>
                    <a:schemeClr val="tx1"/>
                  </a:solidFill>
                </a:rPr>
                <a:t>arktos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 err="1">
                  <a:solidFill>
                    <a:schemeClr val="tx1"/>
                  </a:solidFill>
                </a:rPr>
                <a:t>globalscheduler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controller/</a:t>
              </a:r>
              <a:r>
                <a:rPr lang="en-US" sz="2000" dirty="0" err="1">
                  <a:solidFill>
                    <a:schemeClr val="tx1"/>
                  </a:solidFill>
                </a:rPr>
                <a:t>cluster_controller.go</a:t>
              </a:r>
              <a:endParaRPr lang="en-US" sz="2000" dirty="0"/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8EDF12-2C45-4AEC-953B-B9C858E0F4F0}"/>
                </a:ext>
              </a:extLst>
            </p:cNvPr>
            <p:cNvSpPr/>
            <p:nvPr/>
          </p:nvSpPr>
          <p:spPr>
            <a:xfrm>
              <a:off x="8843551" y="2486722"/>
              <a:ext cx="2909835" cy="11820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Server</a:t>
              </a:r>
              <a:endParaRPr lang="en-US" sz="2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E9F7F8-478C-4631-B99A-BAFF2A4939EF}"/>
                </a:ext>
              </a:extLst>
            </p:cNvPr>
            <p:cNvSpPr txBox="1"/>
            <p:nvPr/>
          </p:nvSpPr>
          <p:spPr>
            <a:xfrm>
              <a:off x="2542478" y="1984917"/>
              <a:ext cx="178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ClusterController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B6AD8-4C57-40B7-9CD8-6125DB4F1FFD}"/>
                </a:ext>
              </a:extLst>
            </p:cNvPr>
            <p:cNvSpPr txBox="1"/>
            <p:nvPr/>
          </p:nvSpPr>
          <p:spPr>
            <a:xfrm>
              <a:off x="9430425" y="1984917"/>
              <a:ext cx="1885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ResourceCollector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86EF4B-5AEE-4124-854A-594E4AC81A50}"/>
                </a:ext>
              </a:extLst>
            </p:cNvPr>
            <p:cNvSpPr/>
            <p:nvPr/>
          </p:nvSpPr>
          <p:spPr>
            <a:xfrm>
              <a:off x="1490852" y="4583151"/>
              <a:ext cx="3415686" cy="118202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</a:t>
              </a:r>
              <a:r>
                <a:rPr lang="en-US" sz="2000" dirty="0" err="1">
                  <a:solidFill>
                    <a:schemeClr val="tx1"/>
                  </a:solidFill>
                </a:rPr>
                <a:t>arktos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 err="1">
                  <a:solidFill>
                    <a:schemeClr val="tx1"/>
                  </a:solidFill>
                </a:rPr>
                <a:t>globalscheduler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  <a:r>
                <a:rPr lang="en-US" sz="2000" dirty="0" err="1">
                  <a:solidFill>
                    <a:schemeClr val="tx1"/>
                  </a:solidFill>
                </a:rPr>
                <a:t>cmd</a:t>
              </a:r>
              <a:r>
                <a:rPr lang="en-US" sz="20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cluster_grpc_server.go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endParaRPr lang="en-US" sz="20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7473D4-A18B-4CC1-8CD2-8411FED4626C}"/>
                </a:ext>
              </a:extLst>
            </p:cNvPr>
            <p:cNvSpPr/>
            <p:nvPr/>
          </p:nvSpPr>
          <p:spPr>
            <a:xfrm>
              <a:off x="8843551" y="4583151"/>
              <a:ext cx="2909835" cy="11820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Client</a:t>
              </a:r>
              <a:endParaRPr lang="en-US" sz="20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647A35-198E-4B26-8117-7D4ACE7C0A03}"/>
                </a:ext>
              </a:extLst>
            </p:cNvPr>
            <p:cNvCxnSpPr>
              <a:cxnSpLocks/>
            </p:cNvCxnSpPr>
            <p:nvPr/>
          </p:nvCxnSpPr>
          <p:spPr>
            <a:xfrm>
              <a:off x="5023190" y="3027633"/>
              <a:ext cx="3820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1A4CBB-FAE5-45A5-90F3-24EFF6F6BDC0}"/>
                </a:ext>
              </a:extLst>
            </p:cNvPr>
            <p:cNvSpPr/>
            <p:nvPr/>
          </p:nvSpPr>
          <p:spPr>
            <a:xfrm>
              <a:off x="5456664" y="2645112"/>
              <a:ext cx="3318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SendClusterProfile</a:t>
              </a:r>
              <a:r>
                <a:rPr lang="en-US" dirty="0"/>
                <a:t>(</a:t>
              </a:r>
              <a:r>
                <a:rPr lang="en-US" dirty="0" err="1"/>
                <a:t>ClusterProfile</a:t>
              </a:r>
              <a:r>
                <a:rPr lang="en-US" dirty="0"/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6200DC-A2F6-4831-B25C-9AAC420AA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191" y="3306964"/>
              <a:ext cx="3752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5CD6AE-A92D-4829-8EAE-D5E293BB8BF7}"/>
                </a:ext>
              </a:extLst>
            </p:cNvPr>
            <p:cNvSpPr/>
            <p:nvPr/>
          </p:nvSpPr>
          <p:spPr>
            <a:xfrm>
              <a:off x="5856565" y="3306964"/>
              <a:ext cx="2909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ReturnMessageClusterProfile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27008F-10F5-4BC2-B6C8-962A9853EA09}"/>
                </a:ext>
              </a:extLst>
            </p:cNvPr>
            <p:cNvSpPr/>
            <p:nvPr/>
          </p:nvSpPr>
          <p:spPr>
            <a:xfrm>
              <a:off x="6062727" y="4507777"/>
              <a:ext cx="2106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UpdateClusterStatus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590F6A9-E16B-4B2B-9C60-45CE6ECD3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6537" y="4907878"/>
              <a:ext cx="3937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A438D8-3179-4E4D-AFB3-1B45BEAC7A0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906537" y="5174165"/>
              <a:ext cx="39370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227D51-4FC5-469E-AA29-FD0586F3D4C3}"/>
                </a:ext>
              </a:extLst>
            </p:cNvPr>
            <p:cNvSpPr/>
            <p:nvPr/>
          </p:nvSpPr>
          <p:spPr>
            <a:xfrm>
              <a:off x="5726224" y="5174836"/>
              <a:ext cx="2779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ReturnMessageClusterState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E75B4-E5C3-4961-820D-15549F008314}"/>
                </a:ext>
              </a:extLst>
            </p:cNvPr>
            <p:cNvCxnSpPr/>
            <p:nvPr/>
          </p:nvCxnSpPr>
          <p:spPr>
            <a:xfrm>
              <a:off x="0" y="4081346"/>
              <a:ext cx="1205446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55F884-3CD7-48AF-8A55-5C1CCA1E5AFE}"/>
                </a:ext>
              </a:extLst>
            </p:cNvPr>
            <p:cNvSpPr txBox="1"/>
            <p:nvPr/>
          </p:nvSpPr>
          <p:spPr>
            <a:xfrm>
              <a:off x="-137575" y="2302056"/>
              <a:ext cx="1676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(1) </a:t>
              </a:r>
              <a:r>
                <a:rPr lang="en-US" dirty="0" err="1"/>
                <a:t>cluster.proto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ED92B-C7F5-498C-83B5-B15D1F0A7345}"/>
                </a:ext>
              </a:extLst>
            </p:cNvPr>
            <p:cNvSpPr txBox="1"/>
            <p:nvPr/>
          </p:nvSpPr>
          <p:spPr>
            <a:xfrm>
              <a:off x="-68124" y="4213819"/>
              <a:ext cx="21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(2) </a:t>
              </a:r>
              <a:r>
                <a:rPr lang="en-US" dirty="0" err="1"/>
                <a:t>clusterstate.proto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BCC16-0FD0-44FD-A6AA-3D50A2E2AC9D}"/>
                </a:ext>
              </a:extLst>
            </p:cNvPr>
            <p:cNvSpPr txBox="1"/>
            <p:nvPr/>
          </p:nvSpPr>
          <p:spPr>
            <a:xfrm>
              <a:off x="2542478" y="4112115"/>
              <a:ext cx="178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ClusterController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52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6CBF-F8B6-4BFA-A4C2-73F6277D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3"/>
            <a:ext cx="10515600" cy="1325563"/>
          </a:xfrm>
        </p:spPr>
        <p:txBody>
          <a:bodyPr/>
          <a:lstStyle/>
          <a:p>
            <a:r>
              <a:rPr lang="en-US" dirty="0"/>
              <a:t>Compiler &amp; Plugin Versions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79DE-9F5B-4F3E-9C13-F2679091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977"/>
            <a:ext cx="10515600" cy="14603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Version should be matched with existing </a:t>
            </a:r>
            <a:r>
              <a:rPr lang="en-US" dirty="0" err="1"/>
              <a:t>Arktos</a:t>
            </a:r>
            <a:r>
              <a:rPr lang="en-US" dirty="0"/>
              <a:t> gRPC modules’ version. </a:t>
            </a:r>
          </a:p>
          <a:p>
            <a:pPr lvl="1"/>
            <a:r>
              <a:rPr lang="en-US" dirty="0"/>
              <a:t>gRPC protocol:  </a:t>
            </a:r>
            <a:r>
              <a:rPr lang="en-US" dirty="0">
                <a:solidFill>
                  <a:srgbClr val="FF0000"/>
                </a:solidFill>
              </a:rPr>
              <a:t>proto3</a:t>
            </a:r>
          </a:p>
          <a:p>
            <a:pPr lvl="1"/>
            <a:r>
              <a:rPr lang="en-US" dirty="0" err="1"/>
              <a:t>gPRC</a:t>
            </a:r>
            <a:r>
              <a:rPr lang="en-US" dirty="0"/>
              <a:t> protocol buffer compiler: </a:t>
            </a:r>
            <a:r>
              <a:rPr lang="en-US" dirty="0" err="1">
                <a:solidFill>
                  <a:srgbClr val="FF0000"/>
                </a:solidFill>
              </a:rPr>
              <a:t>protoc</a:t>
            </a:r>
            <a:r>
              <a:rPr lang="en-US" dirty="0">
                <a:solidFill>
                  <a:srgbClr val="FF0000"/>
                </a:solidFill>
              </a:rPr>
              <a:t> 3.12.1</a:t>
            </a:r>
          </a:p>
          <a:p>
            <a:pPr lvl="1"/>
            <a:r>
              <a:rPr lang="en-US" dirty="0"/>
              <a:t>gRPC plugin: </a:t>
            </a:r>
            <a:r>
              <a:rPr lang="en-US" dirty="0" err="1">
                <a:solidFill>
                  <a:srgbClr val="FF0000"/>
                </a:solidFill>
              </a:rPr>
              <a:t>protoc</a:t>
            </a:r>
            <a:r>
              <a:rPr lang="en-US" dirty="0">
                <a:solidFill>
                  <a:srgbClr val="FF0000"/>
                </a:solidFill>
              </a:rPr>
              <a:t>-gen-go v1.2.0</a:t>
            </a:r>
          </a:p>
          <a:p>
            <a:r>
              <a:rPr lang="en-US" dirty="0"/>
              <a:t>Setup example (just for reference)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B6EE1-86D0-45DA-B9C1-624A3E3CB13A}"/>
              </a:ext>
            </a:extLst>
          </p:cNvPr>
          <p:cNvSpPr txBox="1"/>
          <p:nvPr/>
        </p:nvSpPr>
        <p:spPr>
          <a:xfrm>
            <a:off x="604680" y="2818357"/>
            <a:ext cx="1145788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- Compiler Installation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PB_REL=</a:t>
            </a:r>
            <a:r>
              <a:rPr lang="en-US" dirty="0">
                <a:hlinkClick r:id="rId3"/>
              </a:rPr>
              <a:t>https://github.com/protocolbuffers/protobuf/releases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curl -LO $PB_REL/download/v3.12.1/protoc-3.12.1-linux-x86_64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unzip protoc-3.13.0-linux-x86_64.zip -d $HOME/.local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export PATH=“$PATH:$HOME/.local/bin”</a:t>
            </a:r>
          </a:p>
          <a:p>
            <a:pPr lvl="1"/>
            <a:r>
              <a:rPr lang="en-US" dirty="0"/>
              <a:t>- Plugin Installation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 get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golang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protobuf</a:t>
            </a:r>
            <a:r>
              <a:rPr lang="en-US" dirty="0">
                <a:hlinkClick r:id="rId4"/>
              </a:rPr>
              <a:t>/protoc-gen-go@v1.2.0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    (or go install github.com/</a:t>
            </a:r>
            <a:r>
              <a:rPr lang="en-US" dirty="0" err="1"/>
              <a:t>golang</a:t>
            </a:r>
            <a:r>
              <a:rPr lang="en-US" dirty="0"/>
              <a:t>/</a:t>
            </a:r>
            <a:r>
              <a:rPr lang="en-US" dirty="0" err="1"/>
              <a:t>protobuf</a:t>
            </a:r>
            <a:r>
              <a:rPr lang="en-US" dirty="0"/>
              <a:t>/protoc-gen-go@v1.2.0)</a:t>
            </a:r>
          </a:p>
          <a:p>
            <a:pPr lvl="1"/>
            <a:r>
              <a:rPr lang="en-US" dirty="0"/>
              <a:t>- Command to generate </a:t>
            </a:r>
            <a:r>
              <a:rPr lang="en-US" dirty="0" err="1"/>
              <a:t>pb.go</a:t>
            </a:r>
            <a:r>
              <a:rPr lang="en-US" dirty="0"/>
              <a:t> files using .proto file</a:t>
            </a:r>
          </a:p>
          <a:p>
            <a:pPr lvl="1"/>
            <a:r>
              <a:rPr lang="en-US" dirty="0"/>
              <a:t>	$&gt; cd cluster </a:t>
            </a:r>
          </a:p>
          <a:p>
            <a:pPr lvl="1"/>
            <a:r>
              <a:rPr lang="en-US" dirty="0"/>
              <a:t>        ~/go/</a:t>
            </a:r>
            <a:r>
              <a:rPr lang="en-US" dirty="0" err="1"/>
              <a:t>src</a:t>
            </a:r>
            <a:r>
              <a:rPr lang="en-US" dirty="0"/>
              <a:t>/k8s.io/</a:t>
            </a:r>
            <a:r>
              <a:rPr lang="en-US" dirty="0" err="1"/>
              <a:t>arktos</a:t>
            </a:r>
            <a:r>
              <a:rPr lang="en-US" dirty="0"/>
              <a:t>/</a:t>
            </a:r>
            <a:r>
              <a:rPr lang="en-US" dirty="0" err="1"/>
              <a:t>globalscheduler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/cluster$&gt; </a:t>
            </a:r>
            <a:r>
              <a:rPr lang="en-US" dirty="0" err="1"/>
              <a:t>protoc</a:t>
            </a:r>
            <a:r>
              <a:rPr lang="en-US" dirty="0"/>
              <a:t> -I proto </a:t>
            </a:r>
            <a:r>
              <a:rPr lang="en-US" dirty="0" err="1"/>
              <a:t>cluster.proto</a:t>
            </a:r>
            <a:r>
              <a:rPr lang="en-US" dirty="0"/>
              <a:t> --</a:t>
            </a:r>
            <a:r>
              <a:rPr lang="en-US" dirty="0" err="1"/>
              <a:t>go_out</a:t>
            </a:r>
            <a:r>
              <a:rPr lang="en-US" dirty="0"/>
              <a:t>=plugins=</a:t>
            </a:r>
            <a:r>
              <a:rPr lang="en-US" dirty="0" err="1"/>
              <a:t>grpc:proto</a:t>
            </a:r>
            <a:endParaRPr lang="en-US" dirty="0"/>
          </a:p>
          <a:p>
            <a:pPr lvl="1"/>
            <a:r>
              <a:rPr lang="en-US" dirty="0"/>
              <a:t>         then, move generated  </a:t>
            </a:r>
            <a:r>
              <a:rPr lang="en-US" dirty="0" err="1"/>
              <a:t>pb.go</a:t>
            </a:r>
            <a:r>
              <a:rPr lang="en-US" dirty="0"/>
              <a:t> file in k8s.io to proto folder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300</Words>
  <Application>Microsoft Office PowerPoint</Application>
  <PresentationFormat>Widescreen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gRPC communication between ClusterController and ResourceCollector</vt:lpstr>
      <vt:lpstr>gRPC Communications </vt:lpstr>
      <vt:lpstr>Compiler &amp; Plugin Versions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communication between ClusterController and ResourceCollector</dc:title>
  <dc:creator>Eunju Kim</dc:creator>
  <cp:lastModifiedBy>Hong Zhang</cp:lastModifiedBy>
  <cp:revision>12</cp:revision>
  <dcterms:created xsi:type="dcterms:W3CDTF">2020-12-21T22:32:32Z</dcterms:created>
  <dcterms:modified xsi:type="dcterms:W3CDTF">2020-12-22T22:11:46Z</dcterms:modified>
</cp:coreProperties>
</file>