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480" r:id="rId3"/>
    <p:sldId id="472" r:id="rId4"/>
    <p:sldId id="477" r:id="rId5"/>
    <p:sldId id="478" r:id="rId6"/>
    <p:sldId id="4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35FB-5872-1B6F-7AE8-BC3193166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72EA6-E7AB-03B5-78BD-268D67A1C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C2ED3-A551-DA1E-9334-BCE36B16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8AA3-CDF1-3E4F-AA75-6960B99289C5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FDB3F-A179-CFAB-7F9B-22AA3DBB9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2C776-6E4A-EA26-96DE-560A14F0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0F40-8E7A-BF49-B9C3-0360C342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9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5EDF-EB11-A0E5-6191-B9BB5260B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A27FD-6336-A4AC-2CCC-8F2627F8A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CE6C7-AF47-981D-7166-03185E2B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8AA3-CDF1-3E4F-AA75-6960B99289C5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B3420-9DCE-9DE7-1157-05F283CAC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CA924-9DDC-1162-376A-DA3CFA41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0F40-8E7A-BF49-B9C3-0360C342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792003-3994-D7C2-DFAD-2AA488C35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A7EA8-8845-6B74-B50F-616DBD9FA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FF1F0-58E4-1941-3D91-5F066D91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8AA3-CDF1-3E4F-AA75-6960B99289C5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32A1E-FD06-53CB-35E7-51C1D1269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E273C-F25A-E14B-05DD-5BD107F49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0F40-8E7A-BF49-B9C3-0360C342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0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EEC0-78C8-F048-0C2B-E6B1840A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87D48-7574-DACA-F398-D9153B373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A9C39-F5B0-5CB3-8BF3-8BBCB35C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8AA3-CDF1-3E4F-AA75-6960B99289C5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25439-3636-B3AF-3CAF-399C04AC8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16A50-2D35-2462-3C25-48706417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0F40-8E7A-BF49-B9C3-0360C342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8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5FE9B-0633-9C09-7B07-3B1E6232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59381-BA5A-451E-18B5-84D4188DB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3E81A-635C-A705-70E6-40A75822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8AA3-CDF1-3E4F-AA75-6960B99289C5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87DE2-5CC1-3541-E239-A589ACF1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28798-C607-3F84-7D9C-3FE42EA76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0F40-8E7A-BF49-B9C3-0360C342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9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EA66-57EF-0FD0-D233-F0C0041C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686BC-D25E-C1FB-3910-F37B96019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E853F-4BFB-305F-A48D-CD8A1653F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42A96-94FB-A69C-5F9B-F710243D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8AA3-CDF1-3E4F-AA75-6960B99289C5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A39DE-BA31-F8F4-3CD4-6564FA97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7055E-DD6E-C618-5ABA-9427E6A6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0F40-8E7A-BF49-B9C3-0360C342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4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7B8F-0DB1-663F-C16F-700E6070E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1F90B-63A0-18AB-7C0D-1E895CC03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C1872-67DF-B4F3-B24D-BC455725F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182A7-3CF7-5BDE-8969-3A5814CBF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B04EB-06FD-FE6C-6476-A96EC5E3F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2CE6D5-131A-3788-6526-4C882B814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8AA3-CDF1-3E4F-AA75-6960B99289C5}" type="datetimeFigureOut">
              <a:rPr lang="en-US" smtClean="0"/>
              <a:t>5/20/22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0D52C-6F49-42AA-5FCC-7EA0EB0B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7D5748-BA26-D4AE-B530-633CE18D5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0F40-8E7A-BF49-B9C3-0360C342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8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706C8-16EC-DD55-EC6A-3D88217C3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DBFFFD-8F39-53F2-B6E7-214A3A78D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8AA3-CDF1-3E4F-AA75-6960B99289C5}" type="datetimeFigureOut">
              <a:rPr lang="en-US" smtClean="0"/>
              <a:t>5/20/22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C961E-6620-3E36-9D87-F0CF4D61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D0DBE-8836-5913-1A15-044D66D8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0F40-8E7A-BF49-B9C3-0360C342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8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6EDFDD-3740-0E2C-1267-691E9144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8AA3-CDF1-3E4F-AA75-6960B99289C5}" type="datetimeFigureOut">
              <a:rPr lang="en-US" smtClean="0"/>
              <a:t>5/20/22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2FA01D-387F-23FB-A8DA-F263B5BD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20039-6BFA-EE56-4BBD-BD76B58E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0F40-8E7A-BF49-B9C3-0360C342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2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771C-1AEB-09FD-1F40-5751036E6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98CD-1DB6-9305-84AF-B60056929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563DF-810A-519B-5F99-3DBE46CC6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79768-1EB0-8A12-F47C-6F38F175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8AA3-CDF1-3E4F-AA75-6960B99289C5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A7526-BF47-2989-07B3-485C3A1A5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2FEDC-8B8F-38D1-4F57-F0626D2C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0F40-8E7A-BF49-B9C3-0360C342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5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3F39F-0A07-B2EE-25CA-D20D73ACB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5D90D-E5AD-0424-5177-12B312FCF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CFBD-F44D-43EE-5890-699AFD9AF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E6C1F-1ECF-1BD4-CBFC-7B9CBB72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8AA3-CDF1-3E4F-AA75-6960B99289C5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AE884-43D4-E5E4-7329-97B8495C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B9EB1-3B14-29E1-50E2-AF9EBC2DC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0F40-8E7A-BF49-B9C3-0360C342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9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99B1E-4D4D-C218-B5AC-191561ED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6F60C-A227-1EB8-CD48-2F2146050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47CEF-F584-9A87-31FF-8D5E61D7D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28AA3-CDF1-3E4F-AA75-6960B99289C5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B7E34-2B2A-E1EC-EA44-B793FED88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76D11-A3C7-608A-8B2C-6CFC40D94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B0F40-8E7A-BF49-B9C3-0360C342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4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E52F4-432B-A338-0799-EFD128C8C5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Sharding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8CBE9-1BAE-482E-4C0B-38665A3C1A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3E1E-1F0A-CEC0-C84B-F660AA1BC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564" y="302780"/>
            <a:ext cx="10515600" cy="725920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AC51F1-B5C2-1657-608E-68B4F958B005}"/>
              </a:ext>
            </a:extLst>
          </p:cNvPr>
          <p:cNvSpPr/>
          <p:nvPr/>
        </p:nvSpPr>
        <p:spPr>
          <a:xfrm>
            <a:off x="1436035" y="3079169"/>
            <a:ext cx="1610592" cy="9559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Sharding Mgr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2BF643-15BF-519C-29CD-BC38225407F6}"/>
              </a:ext>
            </a:extLst>
          </p:cNvPr>
          <p:cNvSpPr/>
          <p:nvPr/>
        </p:nvSpPr>
        <p:spPr>
          <a:xfrm>
            <a:off x="5005722" y="3079169"/>
            <a:ext cx="1818407" cy="9559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Replication Mgr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E97596AF-C82E-9127-A79F-071903B4AFA0}"/>
              </a:ext>
            </a:extLst>
          </p:cNvPr>
          <p:cNvSpPr/>
          <p:nvPr/>
        </p:nvSpPr>
        <p:spPr>
          <a:xfrm>
            <a:off x="8306563" y="1120773"/>
            <a:ext cx="1239985" cy="955965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1BB9C3-2879-7EC4-613B-3672645B9324}"/>
              </a:ext>
            </a:extLst>
          </p:cNvPr>
          <p:cNvSpPr txBox="1"/>
          <p:nvPr/>
        </p:nvSpPr>
        <p:spPr>
          <a:xfrm>
            <a:off x="8046355" y="465210"/>
            <a:ext cx="1730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Storage Instance (memory)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6A9CE0C5-E75B-727D-BD4B-1D4331B788A7}"/>
              </a:ext>
            </a:extLst>
          </p:cNvPr>
          <p:cNvSpPr/>
          <p:nvPr/>
        </p:nvSpPr>
        <p:spPr>
          <a:xfrm>
            <a:off x="8306561" y="2539684"/>
            <a:ext cx="1239985" cy="955965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232FDD3F-365B-2DBF-D681-9F4C30FAE83E}"/>
              </a:ext>
            </a:extLst>
          </p:cNvPr>
          <p:cNvSpPr/>
          <p:nvPr/>
        </p:nvSpPr>
        <p:spPr>
          <a:xfrm>
            <a:off x="8306561" y="3958595"/>
            <a:ext cx="1239985" cy="955965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153108DA-F854-10A4-0BC5-3B477893D0B3}"/>
              </a:ext>
            </a:extLst>
          </p:cNvPr>
          <p:cNvSpPr/>
          <p:nvPr/>
        </p:nvSpPr>
        <p:spPr>
          <a:xfrm>
            <a:off x="8306561" y="5377506"/>
            <a:ext cx="1239985" cy="955965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893223-42D9-14B5-ADCD-B4AA6EA1E1C7}"/>
              </a:ext>
            </a:extLst>
          </p:cNvPr>
          <p:cNvSpPr/>
          <p:nvPr/>
        </p:nvSpPr>
        <p:spPr>
          <a:xfrm>
            <a:off x="5251639" y="5149130"/>
            <a:ext cx="1818407" cy="9559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Consistency Mgr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C9E1F0-303A-4B8C-54C4-62C5166916D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046627" y="3557152"/>
            <a:ext cx="1959095" cy="0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n 24">
            <a:extLst>
              <a:ext uri="{FF2B5EF4-FFF2-40B4-BE49-F238E27FC236}">
                <a16:creationId xmlns:a16="http://schemas.microsoft.com/office/drawing/2014/main" id="{D55FC5FB-5133-E6CC-88F0-36F486BE68F1}"/>
              </a:ext>
            </a:extLst>
          </p:cNvPr>
          <p:cNvSpPr/>
          <p:nvPr/>
        </p:nvSpPr>
        <p:spPr>
          <a:xfrm>
            <a:off x="8291841" y="1392993"/>
            <a:ext cx="1239985" cy="539715"/>
          </a:xfrm>
          <a:prstGeom prst="ca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Rev-&gt;[kvs]</a:t>
            </a:r>
          </a:p>
        </p:txBody>
      </p:sp>
      <p:sp>
        <p:nvSpPr>
          <p:cNvPr id="27" name="Can 26">
            <a:extLst>
              <a:ext uri="{FF2B5EF4-FFF2-40B4-BE49-F238E27FC236}">
                <a16:creationId xmlns:a16="http://schemas.microsoft.com/office/drawing/2014/main" id="{7A5C2FC7-7A9D-BC23-19A9-EA433967763D}"/>
              </a:ext>
            </a:extLst>
          </p:cNvPr>
          <p:cNvSpPr/>
          <p:nvPr/>
        </p:nvSpPr>
        <p:spPr>
          <a:xfrm>
            <a:off x="8306560" y="2900226"/>
            <a:ext cx="1239985" cy="539715"/>
          </a:xfrm>
          <a:prstGeom prst="can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91CC8DDB-1990-A4BE-C0D9-76031CA45C4E}"/>
              </a:ext>
            </a:extLst>
          </p:cNvPr>
          <p:cNvSpPr/>
          <p:nvPr/>
        </p:nvSpPr>
        <p:spPr>
          <a:xfrm>
            <a:off x="8306560" y="5807838"/>
            <a:ext cx="1239985" cy="539715"/>
          </a:xfrm>
          <a:prstGeom prst="can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8A1ECB3-3EB2-9591-1233-C2BF640AD6F8}"/>
              </a:ext>
            </a:extLst>
          </p:cNvPr>
          <p:cNvCxnSpPr>
            <a:cxnSpLocks/>
            <a:stCxn id="12" idx="3"/>
            <a:endCxn id="25" idx="2"/>
          </p:cNvCxnSpPr>
          <p:nvPr/>
        </p:nvCxnSpPr>
        <p:spPr>
          <a:xfrm flipV="1">
            <a:off x="7070046" y="1662851"/>
            <a:ext cx="1221795" cy="3964262"/>
          </a:xfrm>
          <a:prstGeom prst="bentConnector3">
            <a:avLst>
              <a:gd name="adj1" fmla="val 50000"/>
            </a:avLst>
          </a:prstGeom>
          <a:ln w="22225">
            <a:solidFill>
              <a:schemeClr val="tx2">
                <a:lumMod val="75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7EA30F67-6783-CE72-2BE1-B9B869FCA6FD}"/>
              </a:ext>
            </a:extLst>
          </p:cNvPr>
          <p:cNvCxnSpPr>
            <a:cxnSpLocks/>
            <a:stCxn id="12" idx="3"/>
            <a:endCxn id="27" idx="2"/>
          </p:cNvCxnSpPr>
          <p:nvPr/>
        </p:nvCxnSpPr>
        <p:spPr>
          <a:xfrm flipV="1">
            <a:off x="7070046" y="3170084"/>
            <a:ext cx="1236514" cy="2457029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74010D7C-8CA6-AC54-D52F-FA3292663A86}"/>
              </a:ext>
            </a:extLst>
          </p:cNvPr>
          <p:cNvCxnSpPr>
            <a:cxnSpLocks/>
            <a:stCxn id="12" idx="3"/>
            <a:endCxn id="28" idx="2"/>
          </p:cNvCxnSpPr>
          <p:nvPr/>
        </p:nvCxnSpPr>
        <p:spPr>
          <a:xfrm>
            <a:off x="7070046" y="5627113"/>
            <a:ext cx="1236514" cy="450583"/>
          </a:xfrm>
          <a:prstGeom prst="bentConnector3">
            <a:avLst>
              <a:gd name="adj1" fmla="val 50000"/>
            </a:avLst>
          </a:prstGeom>
          <a:ln w="22225">
            <a:solidFill>
              <a:schemeClr val="bg2">
                <a:lumMod val="25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A44D2BA-12BE-0D27-AA8E-93F7382E4DD8}"/>
              </a:ext>
            </a:extLst>
          </p:cNvPr>
          <p:cNvSpPr txBox="1"/>
          <p:nvPr/>
        </p:nvSpPr>
        <p:spPr>
          <a:xfrm>
            <a:off x="10680455" y="464285"/>
            <a:ext cx="12529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Storage Instance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(disk)</a:t>
            </a:r>
          </a:p>
        </p:txBody>
      </p:sp>
      <p:sp>
        <p:nvSpPr>
          <p:cNvPr id="44" name="Can 43">
            <a:extLst>
              <a:ext uri="{FF2B5EF4-FFF2-40B4-BE49-F238E27FC236}">
                <a16:creationId xmlns:a16="http://schemas.microsoft.com/office/drawing/2014/main" id="{8C7DBFFF-9914-8F90-BF3A-091560779637}"/>
              </a:ext>
            </a:extLst>
          </p:cNvPr>
          <p:cNvSpPr/>
          <p:nvPr/>
        </p:nvSpPr>
        <p:spPr>
          <a:xfrm>
            <a:off x="2011009" y="5388464"/>
            <a:ext cx="1239985" cy="955965"/>
          </a:xfrm>
          <a:prstGeom prst="can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85B5D8C-65CD-E8AF-A51A-E700866200EC}"/>
              </a:ext>
            </a:extLst>
          </p:cNvPr>
          <p:cNvSpPr/>
          <p:nvPr/>
        </p:nvSpPr>
        <p:spPr>
          <a:xfrm>
            <a:off x="1530094" y="5139039"/>
            <a:ext cx="1085408" cy="7148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Cache Svc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5CFE71C3-C56E-2D6D-82AC-59DB2321932F}"/>
              </a:ext>
            </a:extLst>
          </p:cNvPr>
          <p:cNvCxnSpPr>
            <a:cxnSpLocks/>
            <a:stCxn id="12" idx="1"/>
            <a:endCxn id="45" idx="0"/>
          </p:cNvCxnSpPr>
          <p:nvPr/>
        </p:nvCxnSpPr>
        <p:spPr>
          <a:xfrm rot="10800000">
            <a:off x="2072799" y="5139039"/>
            <a:ext cx="3178841" cy="488074"/>
          </a:xfrm>
          <a:prstGeom prst="bentConnector4">
            <a:avLst>
              <a:gd name="adj1" fmla="val 41464"/>
              <a:gd name="adj2" fmla="val 146837"/>
            </a:avLst>
          </a:prstGeom>
          <a:ln w="22225">
            <a:solidFill>
              <a:schemeClr val="tx2">
                <a:lumMod val="75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22F23B8-5A9A-32C3-E5D9-BB663BF1271F}"/>
              </a:ext>
            </a:extLst>
          </p:cNvPr>
          <p:cNvSpPr txBox="1"/>
          <p:nvPr/>
        </p:nvSpPr>
        <p:spPr>
          <a:xfrm>
            <a:off x="9531826" y="144661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DB6A40-4614-AD7B-A10E-ADD73837E351}"/>
              </a:ext>
            </a:extLst>
          </p:cNvPr>
          <p:cNvSpPr txBox="1"/>
          <p:nvPr/>
        </p:nvSpPr>
        <p:spPr>
          <a:xfrm>
            <a:off x="9531826" y="299266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6DFF6C-2717-2041-A5EB-91961D53C3B0}"/>
              </a:ext>
            </a:extLst>
          </p:cNvPr>
          <p:cNvSpPr txBox="1"/>
          <p:nvPr/>
        </p:nvSpPr>
        <p:spPr>
          <a:xfrm>
            <a:off x="9537226" y="595245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1</a:t>
            </a:r>
          </a:p>
        </p:txBody>
      </p:sp>
      <p:sp>
        <p:nvSpPr>
          <p:cNvPr id="59" name="Can 58">
            <a:extLst>
              <a:ext uri="{FF2B5EF4-FFF2-40B4-BE49-F238E27FC236}">
                <a16:creationId xmlns:a16="http://schemas.microsoft.com/office/drawing/2014/main" id="{5317C469-C53A-211C-AA17-A9435FE855B8}"/>
              </a:ext>
            </a:extLst>
          </p:cNvPr>
          <p:cNvSpPr/>
          <p:nvPr/>
        </p:nvSpPr>
        <p:spPr>
          <a:xfrm>
            <a:off x="10873118" y="5383030"/>
            <a:ext cx="867642" cy="95596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1" name="Can 60">
            <a:extLst>
              <a:ext uri="{FF2B5EF4-FFF2-40B4-BE49-F238E27FC236}">
                <a16:creationId xmlns:a16="http://schemas.microsoft.com/office/drawing/2014/main" id="{35CFD02A-36C1-E54E-BD49-9411BDA687CF}"/>
              </a:ext>
            </a:extLst>
          </p:cNvPr>
          <p:cNvSpPr/>
          <p:nvPr/>
        </p:nvSpPr>
        <p:spPr>
          <a:xfrm>
            <a:off x="10873118" y="1273173"/>
            <a:ext cx="867642" cy="95596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2" name="Can 61">
            <a:extLst>
              <a:ext uri="{FF2B5EF4-FFF2-40B4-BE49-F238E27FC236}">
                <a16:creationId xmlns:a16="http://schemas.microsoft.com/office/drawing/2014/main" id="{DD1CA108-E482-9B12-6C55-366FFD6C128C}"/>
              </a:ext>
            </a:extLst>
          </p:cNvPr>
          <p:cNvSpPr/>
          <p:nvPr/>
        </p:nvSpPr>
        <p:spPr>
          <a:xfrm>
            <a:off x="10873118" y="2580178"/>
            <a:ext cx="867642" cy="95596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3" name="Can 62">
            <a:extLst>
              <a:ext uri="{FF2B5EF4-FFF2-40B4-BE49-F238E27FC236}">
                <a16:creationId xmlns:a16="http://schemas.microsoft.com/office/drawing/2014/main" id="{F059B6CD-671B-94B9-A710-A9EA0B22C4BD}"/>
              </a:ext>
            </a:extLst>
          </p:cNvPr>
          <p:cNvSpPr/>
          <p:nvPr/>
        </p:nvSpPr>
        <p:spPr>
          <a:xfrm>
            <a:off x="10873118" y="4007846"/>
            <a:ext cx="867642" cy="95596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0511A43-4D3B-5705-2E85-511AE536A89C}"/>
              </a:ext>
            </a:extLst>
          </p:cNvPr>
          <p:cNvCxnSpPr>
            <a:cxnSpLocks/>
            <a:stCxn id="4" idx="1"/>
            <a:endCxn id="45" idx="1"/>
          </p:cNvCxnSpPr>
          <p:nvPr/>
        </p:nvCxnSpPr>
        <p:spPr>
          <a:xfrm rot="10800000" flipH="1" flipV="1">
            <a:off x="1436034" y="3557152"/>
            <a:ext cx="94059" cy="1939324"/>
          </a:xfrm>
          <a:prstGeom prst="bentConnector3">
            <a:avLst>
              <a:gd name="adj1" fmla="val -243039"/>
            </a:avLst>
          </a:prstGeom>
          <a:ln w="22225">
            <a:solidFill>
              <a:schemeClr val="tx2">
                <a:lumMod val="75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C9240587-321A-2D29-DF79-4711D0EB60EB}"/>
              </a:ext>
            </a:extLst>
          </p:cNvPr>
          <p:cNvSpPr/>
          <p:nvPr/>
        </p:nvSpPr>
        <p:spPr>
          <a:xfrm>
            <a:off x="1528115" y="1685182"/>
            <a:ext cx="1085408" cy="4950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86D12F18-80FC-58B2-2286-3CF6717C5E10}"/>
              </a:ext>
            </a:extLst>
          </p:cNvPr>
          <p:cNvCxnSpPr>
            <a:cxnSpLocks/>
            <a:stCxn id="75" idx="2"/>
            <a:endCxn id="4" idx="0"/>
          </p:cNvCxnSpPr>
          <p:nvPr/>
        </p:nvCxnSpPr>
        <p:spPr>
          <a:xfrm rot="16200000" flipH="1">
            <a:off x="1706607" y="2544445"/>
            <a:ext cx="898936" cy="170512"/>
          </a:xfrm>
          <a:prstGeom prst="bentConnector3">
            <a:avLst>
              <a:gd name="adj1" fmla="val 50000"/>
            </a:avLst>
          </a:prstGeom>
          <a:ln w="22225">
            <a:solidFill>
              <a:schemeClr val="tx2">
                <a:lumMod val="75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550FAD9D-8B0D-D01E-5577-509D6CF13DAB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rot="16200000" flipH="1">
            <a:off x="5480886" y="4469173"/>
            <a:ext cx="1113996" cy="245917"/>
          </a:xfrm>
          <a:prstGeom prst="bentConnector3">
            <a:avLst>
              <a:gd name="adj1" fmla="val 50000"/>
            </a:avLst>
          </a:prstGeom>
          <a:ln w="22225">
            <a:solidFill>
              <a:schemeClr val="tx2">
                <a:lumMod val="75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9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3E1E-1F0A-CEC0-C84B-F660AA1BC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564" y="302780"/>
            <a:ext cx="10515600" cy="725920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AC51F1-B5C2-1657-608E-68B4F958B005}"/>
              </a:ext>
            </a:extLst>
          </p:cNvPr>
          <p:cNvSpPr/>
          <p:nvPr/>
        </p:nvSpPr>
        <p:spPr>
          <a:xfrm>
            <a:off x="1436035" y="3079169"/>
            <a:ext cx="1610592" cy="9559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Sharding Mgr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2BF643-15BF-519C-29CD-BC38225407F6}"/>
              </a:ext>
            </a:extLst>
          </p:cNvPr>
          <p:cNvSpPr/>
          <p:nvPr/>
        </p:nvSpPr>
        <p:spPr>
          <a:xfrm>
            <a:off x="5005722" y="3079169"/>
            <a:ext cx="1818407" cy="9559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Replication Mgr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E97596AF-C82E-9127-A79F-071903B4AFA0}"/>
              </a:ext>
            </a:extLst>
          </p:cNvPr>
          <p:cNvSpPr/>
          <p:nvPr/>
        </p:nvSpPr>
        <p:spPr>
          <a:xfrm>
            <a:off x="8306563" y="1120773"/>
            <a:ext cx="1239985" cy="955965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1BB9C3-2879-7EC4-613B-3672645B9324}"/>
              </a:ext>
            </a:extLst>
          </p:cNvPr>
          <p:cNvSpPr txBox="1"/>
          <p:nvPr/>
        </p:nvSpPr>
        <p:spPr>
          <a:xfrm>
            <a:off x="8046355" y="465210"/>
            <a:ext cx="1730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Storage Instance (memory)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6A9CE0C5-E75B-727D-BD4B-1D4331B788A7}"/>
              </a:ext>
            </a:extLst>
          </p:cNvPr>
          <p:cNvSpPr/>
          <p:nvPr/>
        </p:nvSpPr>
        <p:spPr>
          <a:xfrm>
            <a:off x="8306561" y="2539684"/>
            <a:ext cx="1239985" cy="955965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232FDD3F-365B-2DBF-D681-9F4C30FAE83E}"/>
              </a:ext>
            </a:extLst>
          </p:cNvPr>
          <p:cNvSpPr/>
          <p:nvPr/>
        </p:nvSpPr>
        <p:spPr>
          <a:xfrm>
            <a:off x="8306561" y="3958595"/>
            <a:ext cx="1239985" cy="955965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153108DA-F854-10A4-0BC5-3B477893D0B3}"/>
              </a:ext>
            </a:extLst>
          </p:cNvPr>
          <p:cNvSpPr/>
          <p:nvPr/>
        </p:nvSpPr>
        <p:spPr>
          <a:xfrm>
            <a:off x="8306561" y="5377506"/>
            <a:ext cx="1239985" cy="955965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893223-42D9-14B5-ADCD-B4AA6EA1E1C7}"/>
              </a:ext>
            </a:extLst>
          </p:cNvPr>
          <p:cNvSpPr/>
          <p:nvPr/>
        </p:nvSpPr>
        <p:spPr>
          <a:xfrm>
            <a:off x="5251639" y="5149130"/>
            <a:ext cx="1818407" cy="9559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Consistency Mgr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F7D561-103D-AF02-8A93-A8EBE2DCCAA9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235068" y="1932708"/>
            <a:ext cx="1293047" cy="0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2D91DE-6C44-A189-75FB-95B05E9B84DD}"/>
              </a:ext>
            </a:extLst>
          </p:cNvPr>
          <p:cNvSpPr txBox="1"/>
          <p:nvPr/>
        </p:nvSpPr>
        <p:spPr>
          <a:xfrm>
            <a:off x="235068" y="1553536"/>
            <a:ext cx="111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K</a:t>
            </a:r>
            <a:r>
              <a:rPr lang="en-US" i="1" dirty="0">
                <a:sym typeface="Wingdings" pitchFamily="2" charset="2"/>
              </a:rPr>
              <a:t> V Req</a:t>
            </a:r>
            <a:endParaRPr lang="en-US" i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C9E1F0-303A-4B8C-54C4-62C5166916D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046627" y="3557152"/>
            <a:ext cx="1959095" cy="0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0A4AA32-282D-76FD-C80E-DA6544929D4E}"/>
              </a:ext>
            </a:extLst>
          </p:cNvPr>
          <p:cNvSpPr txBox="1"/>
          <p:nvPr/>
        </p:nvSpPr>
        <p:spPr>
          <a:xfrm>
            <a:off x="3250994" y="3220177"/>
            <a:ext cx="1608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ym typeface="Wingdings" pitchFamily="2" charset="2"/>
              </a:rPr>
              <a:t>{nodes [</a:t>
            </a:r>
            <a:r>
              <a:rPr lang="en-US" sz="1200" i="1" dirty="0" err="1">
                <a:sym typeface="Wingdings" pitchFamily="2" charset="2"/>
              </a:rPr>
              <a:t>pri</a:t>
            </a:r>
            <a:r>
              <a:rPr lang="en-US" sz="1200" i="1" dirty="0">
                <a:sym typeface="Wingdings" pitchFamily="2" charset="2"/>
              </a:rPr>
              <a:t>, reps], revs}</a:t>
            </a:r>
            <a:endParaRPr lang="en-US" sz="1200" i="1" dirty="0"/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D55FC5FB-5133-E6CC-88F0-36F486BE68F1}"/>
              </a:ext>
            </a:extLst>
          </p:cNvPr>
          <p:cNvSpPr/>
          <p:nvPr/>
        </p:nvSpPr>
        <p:spPr>
          <a:xfrm>
            <a:off x="8291841" y="1392993"/>
            <a:ext cx="1239985" cy="539715"/>
          </a:xfrm>
          <a:prstGeom prst="ca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Rev-&gt;[kvs]</a:t>
            </a:r>
          </a:p>
        </p:txBody>
      </p:sp>
      <p:sp>
        <p:nvSpPr>
          <p:cNvPr id="27" name="Can 26">
            <a:extLst>
              <a:ext uri="{FF2B5EF4-FFF2-40B4-BE49-F238E27FC236}">
                <a16:creationId xmlns:a16="http://schemas.microsoft.com/office/drawing/2014/main" id="{7A5C2FC7-7A9D-BC23-19A9-EA433967763D}"/>
              </a:ext>
            </a:extLst>
          </p:cNvPr>
          <p:cNvSpPr/>
          <p:nvPr/>
        </p:nvSpPr>
        <p:spPr>
          <a:xfrm>
            <a:off x="8306560" y="2900226"/>
            <a:ext cx="1239985" cy="539715"/>
          </a:xfrm>
          <a:prstGeom prst="can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91CC8DDB-1990-A4BE-C0D9-76031CA45C4E}"/>
              </a:ext>
            </a:extLst>
          </p:cNvPr>
          <p:cNvSpPr/>
          <p:nvPr/>
        </p:nvSpPr>
        <p:spPr>
          <a:xfrm>
            <a:off x="8306560" y="5807838"/>
            <a:ext cx="1239985" cy="539715"/>
          </a:xfrm>
          <a:prstGeom prst="can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8A1ECB3-3EB2-9591-1233-C2BF640AD6F8}"/>
              </a:ext>
            </a:extLst>
          </p:cNvPr>
          <p:cNvCxnSpPr>
            <a:cxnSpLocks/>
            <a:stCxn id="5" idx="3"/>
            <a:endCxn id="25" idx="2"/>
          </p:cNvCxnSpPr>
          <p:nvPr/>
        </p:nvCxnSpPr>
        <p:spPr>
          <a:xfrm flipV="1">
            <a:off x="6824129" y="1662851"/>
            <a:ext cx="1467712" cy="1894301"/>
          </a:xfrm>
          <a:prstGeom prst="bentConnector3">
            <a:avLst>
              <a:gd name="adj1" fmla="val 50000"/>
            </a:avLst>
          </a:prstGeom>
          <a:ln w="22225">
            <a:solidFill>
              <a:schemeClr val="tx2">
                <a:lumMod val="75000"/>
              </a:schemeClr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7EA30F67-6783-CE72-2BE1-B9B869FCA6FD}"/>
              </a:ext>
            </a:extLst>
          </p:cNvPr>
          <p:cNvCxnSpPr>
            <a:cxnSpLocks/>
            <a:stCxn id="5" idx="3"/>
            <a:endCxn id="27" idx="2"/>
          </p:cNvCxnSpPr>
          <p:nvPr/>
        </p:nvCxnSpPr>
        <p:spPr>
          <a:xfrm flipV="1">
            <a:off x="6824129" y="3170084"/>
            <a:ext cx="1482431" cy="387068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74010D7C-8CA6-AC54-D52F-FA3292663A86}"/>
              </a:ext>
            </a:extLst>
          </p:cNvPr>
          <p:cNvCxnSpPr>
            <a:cxnSpLocks/>
            <a:stCxn id="5" idx="3"/>
            <a:endCxn id="28" idx="2"/>
          </p:cNvCxnSpPr>
          <p:nvPr/>
        </p:nvCxnSpPr>
        <p:spPr>
          <a:xfrm>
            <a:off x="6824129" y="3557152"/>
            <a:ext cx="1482431" cy="2520544"/>
          </a:xfrm>
          <a:prstGeom prst="bentConnector3">
            <a:avLst>
              <a:gd name="adj1" fmla="val 50000"/>
            </a:avLst>
          </a:prstGeom>
          <a:ln w="22225">
            <a:solidFill>
              <a:schemeClr val="bg2">
                <a:lumMod val="25000"/>
              </a:schemeClr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A44D2BA-12BE-0D27-AA8E-93F7382E4DD8}"/>
              </a:ext>
            </a:extLst>
          </p:cNvPr>
          <p:cNvSpPr txBox="1"/>
          <p:nvPr/>
        </p:nvSpPr>
        <p:spPr>
          <a:xfrm>
            <a:off x="10680455" y="464285"/>
            <a:ext cx="12529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Storage Instance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(disk)</a:t>
            </a:r>
          </a:p>
        </p:txBody>
      </p:sp>
      <p:sp>
        <p:nvSpPr>
          <p:cNvPr id="44" name="Can 43">
            <a:extLst>
              <a:ext uri="{FF2B5EF4-FFF2-40B4-BE49-F238E27FC236}">
                <a16:creationId xmlns:a16="http://schemas.microsoft.com/office/drawing/2014/main" id="{8C7DBFFF-9914-8F90-BF3A-091560779637}"/>
              </a:ext>
            </a:extLst>
          </p:cNvPr>
          <p:cNvSpPr/>
          <p:nvPr/>
        </p:nvSpPr>
        <p:spPr>
          <a:xfrm>
            <a:off x="2011009" y="5388464"/>
            <a:ext cx="1239985" cy="955965"/>
          </a:xfrm>
          <a:prstGeom prst="can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85B5D8C-65CD-E8AF-A51A-E700866200EC}"/>
              </a:ext>
            </a:extLst>
          </p:cNvPr>
          <p:cNvSpPr/>
          <p:nvPr/>
        </p:nvSpPr>
        <p:spPr>
          <a:xfrm>
            <a:off x="1530094" y="5139039"/>
            <a:ext cx="1085408" cy="7148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Cache Svc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5CFE71C3-C56E-2D6D-82AC-59DB2321932F}"/>
              </a:ext>
            </a:extLst>
          </p:cNvPr>
          <p:cNvCxnSpPr>
            <a:cxnSpLocks/>
            <a:stCxn id="12" idx="1"/>
            <a:endCxn id="45" idx="0"/>
          </p:cNvCxnSpPr>
          <p:nvPr/>
        </p:nvCxnSpPr>
        <p:spPr>
          <a:xfrm rot="10800000">
            <a:off x="2072799" y="5139039"/>
            <a:ext cx="3178841" cy="488074"/>
          </a:xfrm>
          <a:prstGeom prst="bentConnector4">
            <a:avLst>
              <a:gd name="adj1" fmla="val 41464"/>
              <a:gd name="adj2" fmla="val 146837"/>
            </a:avLst>
          </a:prstGeom>
          <a:ln w="22225">
            <a:solidFill>
              <a:schemeClr val="tx2">
                <a:lumMod val="75000"/>
              </a:schemeClr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22F23B8-5A9A-32C3-E5D9-BB663BF1271F}"/>
              </a:ext>
            </a:extLst>
          </p:cNvPr>
          <p:cNvSpPr txBox="1"/>
          <p:nvPr/>
        </p:nvSpPr>
        <p:spPr>
          <a:xfrm>
            <a:off x="9531826" y="144661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DB6A40-4614-AD7B-A10E-ADD73837E351}"/>
              </a:ext>
            </a:extLst>
          </p:cNvPr>
          <p:cNvSpPr txBox="1"/>
          <p:nvPr/>
        </p:nvSpPr>
        <p:spPr>
          <a:xfrm>
            <a:off x="9531826" y="299266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6DFF6C-2717-2041-A5EB-91961D53C3B0}"/>
              </a:ext>
            </a:extLst>
          </p:cNvPr>
          <p:cNvSpPr txBox="1"/>
          <p:nvPr/>
        </p:nvSpPr>
        <p:spPr>
          <a:xfrm>
            <a:off x="9537226" y="595245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1</a:t>
            </a:r>
          </a:p>
        </p:txBody>
      </p:sp>
      <p:sp>
        <p:nvSpPr>
          <p:cNvPr id="59" name="Can 58">
            <a:extLst>
              <a:ext uri="{FF2B5EF4-FFF2-40B4-BE49-F238E27FC236}">
                <a16:creationId xmlns:a16="http://schemas.microsoft.com/office/drawing/2014/main" id="{5317C469-C53A-211C-AA17-A9435FE855B8}"/>
              </a:ext>
            </a:extLst>
          </p:cNvPr>
          <p:cNvSpPr/>
          <p:nvPr/>
        </p:nvSpPr>
        <p:spPr>
          <a:xfrm>
            <a:off x="10873118" y="5383030"/>
            <a:ext cx="867642" cy="95596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1" name="Can 60">
            <a:extLst>
              <a:ext uri="{FF2B5EF4-FFF2-40B4-BE49-F238E27FC236}">
                <a16:creationId xmlns:a16="http://schemas.microsoft.com/office/drawing/2014/main" id="{35CFD02A-36C1-E54E-BD49-9411BDA687CF}"/>
              </a:ext>
            </a:extLst>
          </p:cNvPr>
          <p:cNvSpPr/>
          <p:nvPr/>
        </p:nvSpPr>
        <p:spPr>
          <a:xfrm>
            <a:off x="10873118" y="1273173"/>
            <a:ext cx="867642" cy="95596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2" name="Can 61">
            <a:extLst>
              <a:ext uri="{FF2B5EF4-FFF2-40B4-BE49-F238E27FC236}">
                <a16:creationId xmlns:a16="http://schemas.microsoft.com/office/drawing/2014/main" id="{DD1CA108-E482-9B12-6C55-366FFD6C128C}"/>
              </a:ext>
            </a:extLst>
          </p:cNvPr>
          <p:cNvSpPr/>
          <p:nvPr/>
        </p:nvSpPr>
        <p:spPr>
          <a:xfrm>
            <a:off x="10873118" y="2580178"/>
            <a:ext cx="867642" cy="95596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3" name="Can 62">
            <a:extLst>
              <a:ext uri="{FF2B5EF4-FFF2-40B4-BE49-F238E27FC236}">
                <a16:creationId xmlns:a16="http://schemas.microsoft.com/office/drawing/2014/main" id="{F059B6CD-671B-94B9-A710-A9EA0B22C4BD}"/>
              </a:ext>
            </a:extLst>
          </p:cNvPr>
          <p:cNvSpPr/>
          <p:nvPr/>
        </p:nvSpPr>
        <p:spPr>
          <a:xfrm>
            <a:off x="10873118" y="4007846"/>
            <a:ext cx="867642" cy="95596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0511A43-4D3B-5705-2E85-511AE536A89C}"/>
              </a:ext>
            </a:extLst>
          </p:cNvPr>
          <p:cNvCxnSpPr>
            <a:cxnSpLocks/>
            <a:stCxn id="4" idx="1"/>
            <a:endCxn id="45" idx="1"/>
          </p:cNvCxnSpPr>
          <p:nvPr/>
        </p:nvCxnSpPr>
        <p:spPr>
          <a:xfrm rot="10800000" flipH="1" flipV="1">
            <a:off x="1436034" y="3557152"/>
            <a:ext cx="94059" cy="1939324"/>
          </a:xfrm>
          <a:prstGeom prst="bentConnector3">
            <a:avLst>
              <a:gd name="adj1" fmla="val -243039"/>
            </a:avLst>
          </a:prstGeom>
          <a:ln w="22225">
            <a:solidFill>
              <a:schemeClr val="tx2">
                <a:lumMod val="75000"/>
              </a:schemeClr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C9240587-321A-2D29-DF79-4711D0EB60EB}"/>
              </a:ext>
            </a:extLst>
          </p:cNvPr>
          <p:cNvSpPr/>
          <p:nvPr/>
        </p:nvSpPr>
        <p:spPr>
          <a:xfrm>
            <a:off x="1528115" y="1685182"/>
            <a:ext cx="1085408" cy="4950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86D12F18-80FC-58B2-2286-3CF6717C5E10}"/>
              </a:ext>
            </a:extLst>
          </p:cNvPr>
          <p:cNvCxnSpPr>
            <a:cxnSpLocks/>
            <a:stCxn id="75" idx="2"/>
            <a:endCxn id="4" idx="0"/>
          </p:cNvCxnSpPr>
          <p:nvPr/>
        </p:nvCxnSpPr>
        <p:spPr>
          <a:xfrm rot="16200000" flipH="1">
            <a:off x="1706607" y="2544445"/>
            <a:ext cx="898936" cy="170512"/>
          </a:xfrm>
          <a:prstGeom prst="bentConnector3">
            <a:avLst>
              <a:gd name="adj1" fmla="val 50000"/>
            </a:avLst>
          </a:prstGeom>
          <a:ln w="22225">
            <a:solidFill>
              <a:schemeClr val="tx2">
                <a:lumMod val="75000"/>
              </a:schemeClr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681D95B-6AC6-608D-EF0B-CC31ED140321}"/>
              </a:ext>
            </a:extLst>
          </p:cNvPr>
          <p:cNvSpPr txBox="1"/>
          <p:nvPr/>
        </p:nvSpPr>
        <p:spPr>
          <a:xfrm>
            <a:off x="2256051" y="2413921"/>
            <a:ext cx="817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ym typeface="Wingdings" pitchFamily="2" charset="2"/>
              </a:rPr>
              <a:t>Key, {revs}</a:t>
            </a:r>
            <a:endParaRPr lang="en-US" sz="1200" i="1" dirty="0"/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550FAD9D-8B0D-D01E-5577-509D6CF13DAB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rot="16200000" flipH="1">
            <a:off x="5480886" y="4469173"/>
            <a:ext cx="1113996" cy="245917"/>
          </a:xfrm>
          <a:prstGeom prst="bentConnector3">
            <a:avLst>
              <a:gd name="adj1" fmla="val 50000"/>
            </a:avLst>
          </a:prstGeom>
          <a:ln w="22225">
            <a:solidFill>
              <a:schemeClr val="tx2">
                <a:lumMod val="75000"/>
              </a:schemeClr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DFDD184-5CE9-4B71-8F02-1BEAE149071A}"/>
              </a:ext>
            </a:extLst>
          </p:cNvPr>
          <p:cNvSpPr txBox="1"/>
          <p:nvPr/>
        </p:nvSpPr>
        <p:spPr>
          <a:xfrm>
            <a:off x="6932659" y="1333821"/>
            <a:ext cx="1047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ym typeface="Wingdings" pitchFamily="2" charset="2"/>
              </a:rPr>
              <a:t>{revs}  {kvs]</a:t>
            </a:r>
            <a:endParaRPr lang="en-US" sz="1200" i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D47D906-8CAA-A31F-271A-FC62A2990927}"/>
              </a:ext>
            </a:extLst>
          </p:cNvPr>
          <p:cNvSpPr txBox="1"/>
          <p:nvPr/>
        </p:nvSpPr>
        <p:spPr>
          <a:xfrm>
            <a:off x="2121557" y="5935571"/>
            <a:ext cx="1047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ym typeface="Wingdings" pitchFamily="2" charset="2"/>
              </a:rPr>
              <a:t>{revs}  {kvs]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80412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3E1E-1F0A-CEC0-C84B-F660AA1BC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564" y="302780"/>
            <a:ext cx="10515600" cy="725920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AC51F1-B5C2-1657-608E-68B4F958B005}"/>
              </a:ext>
            </a:extLst>
          </p:cNvPr>
          <p:cNvSpPr/>
          <p:nvPr/>
        </p:nvSpPr>
        <p:spPr>
          <a:xfrm>
            <a:off x="1436035" y="3079169"/>
            <a:ext cx="1610592" cy="9559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Sharding Mgr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2BF643-15BF-519C-29CD-BC38225407F6}"/>
              </a:ext>
            </a:extLst>
          </p:cNvPr>
          <p:cNvSpPr/>
          <p:nvPr/>
        </p:nvSpPr>
        <p:spPr>
          <a:xfrm>
            <a:off x="5005722" y="3079169"/>
            <a:ext cx="1818407" cy="9559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Replication Mgr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E97596AF-C82E-9127-A79F-071903B4AFA0}"/>
              </a:ext>
            </a:extLst>
          </p:cNvPr>
          <p:cNvSpPr/>
          <p:nvPr/>
        </p:nvSpPr>
        <p:spPr>
          <a:xfrm>
            <a:off x="8306563" y="1120773"/>
            <a:ext cx="1239985" cy="955965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1BB9C3-2879-7EC4-613B-3672645B9324}"/>
              </a:ext>
            </a:extLst>
          </p:cNvPr>
          <p:cNvSpPr txBox="1"/>
          <p:nvPr/>
        </p:nvSpPr>
        <p:spPr>
          <a:xfrm>
            <a:off x="8046355" y="465210"/>
            <a:ext cx="1730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Storage Instance (memory)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6A9CE0C5-E75B-727D-BD4B-1D4331B788A7}"/>
              </a:ext>
            </a:extLst>
          </p:cNvPr>
          <p:cNvSpPr/>
          <p:nvPr/>
        </p:nvSpPr>
        <p:spPr>
          <a:xfrm>
            <a:off x="8306561" y="2539684"/>
            <a:ext cx="1239985" cy="955965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232FDD3F-365B-2DBF-D681-9F4C30FAE83E}"/>
              </a:ext>
            </a:extLst>
          </p:cNvPr>
          <p:cNvSpPr/>
          <p:nvPr/>
        </p:nvSpPr>
        <p:spPr>
          <a:xfrm>
            <a:off x="8306561" y="3958595"/>
            <a:ext cx="1239985" cy="955965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153108DA-F854-10A4-0BC5-3B477893D0B3}"/>
              </a:ext>
            </a:extLst>
          </p:cNvPr>
          <p:cNvSpPr/>
          <p:nvPr/>
        </p:nvSpPr>
        <p:spPr>
          <a:xfrm>
            <a:off x="8306561" y="5377506"/>
            <a:ext cx="1239985" cy="955965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893223-42D9-14B5-ADCD-B4AA6EA1E1C7}"/>
              </a:ext>
            </a:extLst>
          </p:cNvPr>
          <p:cNvSpPr/>
          <p:nvPr/>
        </p:nvSpPr>
        <p:spPr>
          <a:xfrm>
            <a:off x="5251639" y="5149130"/>
            <a:ext cx="1818407" cy="9559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Consistency Mgr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F7D561-103D-AF02-8A93-A8EBE2DCCAA9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235068" y="1932708"/>
            <a:ext cx="1293047" cy="0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2D91DE-6C44-A189-75FB-95B05E9B84DD}"/>
              </a:ext>
            </a:extLst>
          </p:cNvPr>
          <p:cNvSpPr txBox="1"/>
          <p:nvPr/>
        </p:nvSpPr>
        <p:spPr>
          <a:xfrm>
            <a:off x="235068" y="1553536"/>
            <a:ext cx="111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K</a:t>
            </a:r>
            <a:r>
              <a:rPr lang="en-US" i="1" dirty="0">
                <a:sym typeface="Wingdings" pitchFamily="2" charset="2"/>
              </a:rPr>
              <a:t> V Req</a:t>
            </a:r>
            <a:endParaRPr lang="en-US" i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C9E1F0-303A-4B8C-54C4-62C5166916D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046627" y="3557152"/>
            <a:ext cx="1959095" cy="0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0A4AA32-282D-76FD-C80E-DA6544929D4E}"/>
              </a:ext>
            </a:extLst>
          </p:cNvPr>
          <p:cNvSpPr txBox="1"/>
          <p:nvPr/>
        </p:nvSpPr>
        <p:spPr>
          <a:xfrm>
            <a:off x="3250994" y="3220177"/>
            <a:ext cx="1608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ym typeface="Wingdings" pitchFamily="2" charset="2"/>
              </a:rPr>
              <a:t>{nodes [</a:t>
            </a:r>
            <a:r>
              <a:rPr lang="en-US" sz="1200" i="1" dirty="0" err="1">
                <a:sym typeface="Wingdings" pitchFamily="2" charset="2"/>
              </a:rPr>
              <a:t>pri</a:t>
            </a:r>
            <a:r>
              <a:rPr lang="en-US" sz="1200" i="1" dirty="0">
                <a:sym typeface="Wingdings" pitchFamily="2" charset="2"/>
              </a:rPr>
              <a:t>, reps], revs}</a:t>
            </a:r>
            <a:endParaRPr lang="en-US" sz="1200" i="1" dirty="0"/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D55FC5FB-5133-E6CC-88F0-36F486BE68F1}"/>
              </a:ext>
            </a:extLst>
          </p:cNvPr>
          <p:cNvSpPr/>
          <p:nvPr/>
        </p:nvSpPr>
        <p:spPr>
          <a:xfrm>
            <a:off x="8291841" y="1392993"/>
            <a:ext cx="1239985" cy="539715"/>
          </a:xfrm>
          <a:prstGeom prst="ca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Rev-&gt;[kvs]</a:t>
            </a:r>
          </a:p>
        </p:txBody>
      </p:sp>
      <p:sp>
        <p:nvSpPr>
          <p:cNvPr id="27" name="Can 26">
            <a:extLst>
              <a:ext uri="{FF2B5EF4-FFF2-40B4-BE49-F238E27FC236}">
                <a16:creationId xmlns:a16="http://schemas.microsoft.com/office/drawing/2014/main" id="{7A5C2FC7-7A9D-BC23-19A9-EA433967763D}"/>
              </a:ext>
            </a:extLst>
          </p:cNvPr>
          <p:cNvSpPr/>
          <p:nvPr/>
        </p:nvSpPr>
        <p:spPr>
          <a:xfrm>
            <a:off x="8306560" y="2900226"/>
            <a:ext cx="1239985" cy="539715"/>
          </a:xfrm>
          <a:prstGeom prst="can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91CC8DDB-1990-A4BE-C0D9-76031CA45C4E}"/>
              </a:ext>
            </a:extLst>
          </p:cNvPr>
          <p:cNvSpPr/>
          <p:nvPr/>
        </p:nvSpPr>
        <p:spPr>
          <a:xfrm>
            <a:off x="8306560" y="5807838"/>
            <a:ext cx="1239985" cy="539715"/>
          </a:xfrm>
          <a:prstGeom prst="can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8A1ECB3-3EB2-9591-1233-C2BF640AD6F8}"/>
              </a:ext>
            </a:extLst>
          </p:cNvPr>
          <p:cNvCxnSpPr>
            <a:cxnSpLocks/>
            <a:stCxn id="5" idx="3"/>
            <a:endCxn id="25" idx="2"/>
          </p:cNvCxnSpPr>
          <p:nvPr/>
        </p:nvCxnSpPr>
        <p:spPr>
          <a:xfrm flipV="1">
            <a:off x="6824129" y="1662851"/>
            <a:ext cx="1467712" cy="1894301"/>
          </a:xfrm>
          <a:prstGeom prst="bentConnector3">
            <a:avLst>
              <a:gd name="adj1" fmla="val 50000"/>
            </a:avLst>
          </a:prstGeom>
          <a:ln w="22225">
            <a:solidFill>
              <a:schemeClr val="tx2">
                <a:lumMod val="75000"/>
              </a:schemeClr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7EA30F67-6783-CE72-2BE1-B9B869FCA6FD}"/>
              </a:ext>
            </a:extLst>
          </p:cNvPr>
          <p:cNvCxnSpPr>
            <a:cxnSpLocks/>
            <a:stCxn id="5" idx="3"/>
            <a:endCxn id="27" idx="2"/>
          </p:cNvCxnSpPr>
          <p:nvPr/>
        </p:nvCxnSpPr>
        <p:spPr>
          <a:xfrm flipV="1">
            <a:off x="6824129" y="3170084"/>
            <a:ext cx="1482431" cy="387068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74010D7C-8CA6-AC54-D52F-FA3292663A86}"/>
              </a:ext>
            </a:extLst>
          </p:cNvPr>
          <p:cNvCxnSpPr>
            <a:cxnSpLocks/>
            <a:stCxn id="5" idx="3"/>
            <a:endCxn id="28" idx="2"/>
          </p:cNvCxnSpPr>
          <p:nvPr/>
        </p:nvCxnSpPr>
        <p:spPr>
          <a:xfrm>
            <a:off x="6824129" y="3557152"/>
            <a:ext cx="1482431" cy="2520544"/>
          </a:xfrm>
          <a:prstGeom prst="bentConnector3">
            <a:avLst>
              <a:gd name="adj1" fmla="val 50000"/>
            </a:avLst>
          </a:prstGeom>
          <a:ln w="22225">
            <a:solidFill>
              <a:schemeClr val="bg2">
                <a:lumMod val="25000"/>
              </a:schemeClr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A44D2BA-12BE-0D27-AA8E-93F7382E4DD8}"/>
              </a:ext>
            </a:extLst>
          </p:cNvPr>
          <p:cNvSpPr txBox="1"/>
          <p:nvPr/>
        </p:nvSpPr>
        <p:spPr>
          <a:xfrm>
            <a:off x="10680455" y="464285"/>
            <a:ext cx="12529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Storage Instance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(disk)</a:t>
            </a:r>
          </a:p>
        </p:txBody>
      </p:sp>
      <p:sp>
        <p:nvSpPr>
          <p:cNvPr id="44" name="Can 43">
            <a:extLst>
              <a:ext uri="{FF2B5EF4-FFF2-40B4-BE49-F238E27FC236}">
                <a16:creationId xmlns:a16="http://schemas.microsoft.com/office/drawing/2014/main" id="{8C7DBFFF-9914-8F90-BF3A-091560779637}"/>
              </a:ext>
            </a:extLst>
          </p:cNvPr>
          <p:cNvSpPr/>
          <p:nvPr/>
        </p:nvSpPr>
        <p:spPr>
          <a:xfrm>
            <a:off x="2011009" y="5388464"/>
            <a:ext cx="1239985" cy="955965"/>
          </a:xfrm>
          <a:prstGeom prst="can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85B5D8C-65CD-E8AF-A51A-E700866200EC}"/>
              </a:ext>
            </a:extLst>
          </p:cNvPr>
          <p:cNvSpPr/>
          <p:nvPr/>
        </p:nvSpPr>
        <p:spPr>
          <a:xfrm>
            <a:off x="1530094" y="5139039"/>
            <a:ext cx="1085408" cy="7148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Cache Svc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5CFE71C3-C56E-2D6D-82AC-59DB2321932F}"/>
              </a:ext>
            </a:extLst>
          </p:cNvPr>
          <p:cNvCxnSpPr>
            <a:cxnSpLocks/>
            <a:stCxn id="12" idx="1"/>
            <a:endCxn id="45" idx="0"/>
          </p:cNvCxnSpPr>
          <p:nvPr/>
        </p:nvCxnSpPr>
        <p:spPr>
          <a:xfrm rot="10800000">
            <a:off x="2072799" y="5139039"/>
            <a:ext cx="3178841" cy="488074"/>
          </a:xfrm>
          <a:prstGeom prst="bentConnector4">
            <a:avLst>
              <a:gd name="adj1" fmla="val 41464"/>
              <a:gd name="adj2" fmla="val 146837"/>
            </a:avLst>
          </a:prstGeom>
          <a:ln w="22225">
            <a:solidFill>
              <a:schemeClr val="tx2">
                <a:lumMod val="75000"/>
              </a:schemeClr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22F23B8-5A9A-32C3-E5D9-BB663BF1271F}"/>
              </a:ext>
            </a:extLst>
          </p:cNvPr>
          <p:cNvSpPr txBox="1"/>
          <p:nvPr/>
        </p:nvSpPr>
        <p:spPr>
          <a:xfrm>
            <a:off x="9531826" y="144661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DB6A40-4614-AD7B-A10E-ADD73837E351}"/>
              </a:ext>
            </a:extLst>
          </p:cNvPr>
          <p:cNvSpPr txBox="1"/>
          <p:nvPr/>
        </p:nvSpPr>
        <p:spPr>
          <a:xfrm>
            <a:off x="9531826" y="299266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6DFF6C-2717-2041-A5EB-91961D53C3B0}"/>
              </a:ext>
            </a:extLst>
          </p:cNvPr>
          <p:cNvSpPr txBox="1"/>
          <p:nvPr/>
        </p:nvSpPr>
        <p:spPr>
          <a:xfrm>
            <a:off x="9537226" y="595245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1</a:t>
            </a:r>
          </a:p>
        </p:txBody>
      </p:sp>
      <p:sp>
        <p:nvSpPr>
          <p:cNvPr id="59" name="Can 58">
            <a:extLst>
              <a:ext uri="{FF2B5EF4-FFF2-40B4-BE49-F238E27FC236}">
                <a16:creationId xmlns:a16="http://schemas.microsoft.com/office/drawing/2014/main" id="{5317C469-C53A-211C-AA17-A9435FE855B8}"/>
              </a:ext>
            </a:extLst>
          </p:cNvPr>
          <p:cNvSpPr/>
          <p:nvPr/>
        </p:nvSpPr>
        <p:spPr>
          <a:xfrm>
            <a:off x="10873118" y="5383030"/>
            <a:ext cx="867642" cy="95596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1" name="Can 60">
            <a:extLst>
              <a:ext uri="{FF2B5EF4-FFF2-40B4-BE49-F238E27FC236}">
                <a16:creationId xmlns:a16="http://schemas.microsoft.com/office/drawing/2014/main" id="{35CFD02A-36C1-E54E-BD49-9411BDA687CF}"/>
              </a:ext>
            </a:extLst>
          </p:cNvPr>
          <p:cNvSpPr/>
          <p:nvPr/>
        </p:nvSpPr>
        <p:spPr>
          <a:xfrm>
            <a:off x="10873118" y="1273173"/>
            <a:ext cx="867642" cy="95596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2" name="Can 61">
            <a:extLst>
              <a:ext uri="{FF2B5EF4-FFF2-40B4-BE49-F238E27FC236}">
                <a16:creationId xmlns:a16="http://schemas.microsoft.com/office/drawing/2014/main" id="{DD1CA108-E482-9B12-6C55-366FFD6C128C}"/>
              </a:ext>
            </a:extLst>
          </p:cNvPr>
          <p:cNvSpPr/>
          <p:nvPr/>
        </p:nvSpPr>
        <p:spPr>
          <a:xfrm>
            <a:off x="10873118" y="2580178"/>
            <a:ext cx="867642" cy="95596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3" name="Can 62">
            <a:extLst>
              <a:ext uri="{FF2B5EF4-FFF2-40B4-BE49-F238E27FC236}">
                <a16:creationId xmlns:a16="http://schemas.microsoft.com/office/drawing/2014/main" id="{F059B6CD-671B-94B9-A710-A9EA0B22C4BD}"/>
              </a:ext>
            </a:extLst>
          </p:cNvPr>
          <p:cNvSpPr/>
          <p:nvPr/>
        </p:nvSpPr>
        <p:spPr>
          <a:xfrm>
            <a:off x="10873118" y="4007846"/>
            <a:ext cx="867642" cy="95596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0511A43-4D3B-5705-2E85-511AE536A89C}"/>
              </a:ext>
            </a:extLst>
          </p:cNvPr>
          <p:cNvCxnSpPr>
            <a:cxnSpLocks/>
            <a:stCxn id="4" idx="1"/>
            <a:endCxn id="45" idx="1"/>
          </p:cNvCxnSpPr>
          <p:nvPr/>
        </p:nvCxnSpPr>
        <p:spPr>
          <a:xfrm rot="10800000" flipH="1" flipV="1">
            <a:off x="1436034" y="3557152"/>
            <a:ext cx="94059" cy="1939324"/>
          </a:xfrm>
          <a:prstGeom prst="bentConnector3">
            <a:avLst>
              <a:gd name="adj1" fmla="val -243039"/>
            </a:avLst>
          </a:prstGeom>
          <a:ln w="22225">
            <a:solidFill>
              <a:schemeClr val="tx2">
                <a:lumMod val="75000"/>
              </a:schemeClr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C9240587-321A-2D29-DF79-4711D0EB60EB}"/>
              </a:ext>
            </a:extLst>
          </p:cNvPr>
          <p:cNvSpPr/>
          <p:nvPr/>
        </p:nvSpPr>
        <p:spPr>
          <a:xfrm>
            <a:off x="1528115" y="1685182"/>
            <a:ext cx="1085408" cy="4950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86D12F18-80FC-58B2-2286-3CF6717C5E10}"/>
              </a:ext>
            </a:extLst>
          </p:cNvPr>
          <p:cNvCxnSpPr>
            <a:cxnSpLocks/>
            <a:stCxn id="75" idx="2"/>
            <a:endCxn id="4" idx="0"/>
          </p:cNvCxnSpPr>
          <p:nvPr/>
        </p:nvCxnSpPr>
        <p:spPr>
          <a:xfrm rot="16200000" flipH="1">
            <a:off x="1706607" y="2544445"/>
            <a:ext cx="898936" cy="170512"/>
          </a:xfrm>
          <a:prstGeom prst="bentConnector3">
            <a:avLst>
              <a:gd name="adj1" fmla="val 50000"/>
            </a:avLst>
          </a:prstGeom>
          <a:ln w="22225">
            <a:solidFill>
              <a:schemeClr val="tx2">
                <a:lumMod val="75000"/>
              </a:schemeClr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681D95B-6AC6-608D-EF0B-CC31ED140321}"/>
              </a:ext>
            </a:extLst>
          </p:cNvPr>
          <p:cNvSpPr txBox="1"/>
          <p:nvPr/>
        </p:nvSpPr>
        <p:spPr>
          <a:xfrm>
            <a:off x="2256051" y="2413921"/>
            <a:ext cx="817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ym typeface="Wingdings" pitchFamily="2" charset="2"/>
              </a:rPr>
              <a:t>Key, {revs}</a:t>
            </a:r>
            <a:endParaRPr lang="en-US" sz="1200" i="1" dirty="0"/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550FAD9D-8B0D-D01E-5577-509D6CF13DAB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rot="16200000" flipH="1">
            <a:off x="5480886" y="4469173"/>
            <a:ext cx="1113996" cy="245917"/>
          </a:xfrm>
          <a:prstGeom prst="bentConnector3">
            <a:avLst>
              <a:gd name="adj1" fmla="val 50000"/>
            </a:avLst>
          </a:prstGeom>
          <a:ln w="22225">
            <a:solidFill>
              <a:schemeClr val="tx2">
                <a:lumMod val="75000"/>
              </a:schemeClr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7660B035-514B-6C7C-F770-F559B4E73143}"/>
              </a:ext>
            </a:extLst>
          </p:cNvPr>
          <p:cNvSpPr/>
          <p:nvPr/>
        </p:nvSpPr>
        <p:spPr>
          <a:xfrm>
            <a:off x="3858933" y="3682493"/>
            <a:ext cx="269858" cy="269858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6BB16F3-AA68-58ED-98FA-916EE0DAA69D}"/>
              </a:ext>
            </a:extLst>
          </p:cNvPr>
          <p:cNvSpPr/>
          <p:nvPr/>
        </p:nvSpPr>
        <p:spPr>
          <a:xfrm>
            <a:off x="1658672" y="2497882"/>
            <a:ext cx="269858" cy="269858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93F7657-7FC8-D8D1-2F92-3E5525CEA41D}"/>
              </a:ext>
            </a:extLst>
          </p:cNvPr>
          <p:cNvSpPr/>
          <p:nvPr/>
        </p:nvSpPr>
        <p:spPr>
          <a:xfrm>
            <a:off x="6256451" y="4379671"/>
            <a:ext cx="269858" cy="269858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3D114AB-814B-4B89-7B92-A0DEFE58D19B}"/>
              </a:ext>
            </a:extLst>
          </p:cNvPr>
          <p:cNvSpPr/>
          <p:nvPr/>
        </p:nvSpPr>
        <p:spPr>
          <a:xfrm>
            <a:off x="7030793" y="3136189"/>
            <a:ext cx="269858" cy="269858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DFDD184-5CE9-4B71-8F02-1BEAE149071A}"/>
              </a:ext>
            </a:extLst>
          </p:cNvPr>
          <p:cNvSpPr txBox="1"/>
          <p:nvPr/>
        </p:nvSpPr>
        <p:spPr>
          <a:xfrm>
            <a:off x="6932659" y="1333821"/>
            <a:ext cx="1047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ym typeface="Wingdings" pitchFamily="2" charset="2"/>
              </a:rPr>
              <a:t>{revs}  {kvs]</a:t>
            </a:r>
            <a:endParaRPr lang="en-US" sz="1200" i="1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F6F71D6-6E22-5D72-70A2-732D5EF5CE49}"/>
              </a:ext>
            </a:extLst>
          </p:cNvPr>
          <p:cNvSpPr/>
          <p:nvPr/>
        </p:nvSpPr>
        <p:spPr>
          <a:xfrm>
            <a:off x="4250902" y="5293877"/>
            <a:ext cx="269858" cy="269858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F175A9-BDFB-6B0F-74FE-24D1EE6D656E}"/>
              </a:ext>
            </a:extLst>
          </p:cNvPr>
          <p:cNvSpPr txBox="1"/>
          <p:nvPr/>
        </p:nvSpPr>
        <p:spPr>
          <a:xfrm>
            <a:off x="2121557" y="5935571"/>
            <a:ext cx="1047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ym typeface="Wingdings" pitchFamily="2" charset="2"/>
              </a:rPr>
              <a:t>{revs}  {kvs]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704777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3E1E-1F0A-CEC0-C84B-F660AA1BC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564" y="302780"/>
            <a:ext cx="10515600" cy="725920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AC51F1-B5C2-1657-608E-68B4F958B005}"/>
              </a:ext>
            </a:extLst>
          </p:cNvPr>
          <p:cNvSpPr/>
          <p:nvPr/>
        </p:nvSpPr>
        <p:spPr>
          <a:xfrm>
            <a:off x="1436035" y="3079169"/>
            <a:ext cx="1610592" cy="95596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Sharding Mgr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2BF643-15BF-519C-29CD-BC38225407F6}"/>
              </a:ext>
            </a:extLst>
          </p:cNvPr>
          <p:cNvSpPr/>
          <p:nvPr/>
        </p:nvSpPr>
        <p:spPr>
          <a:xfrm>
            <a:off x="5005722" y="3079169"/>
            <a:ext cx="1818407" cy="95596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Replication Mgr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E97596AF-C82E-9127-A79F-071903B4AFA0}"/>
              </a:ext>
            </a:extLst>
          </p:cNvPr>
          <p:cNvSpPr/>
          <p:nvPr/>
        </p:nvSpPr>
        <p:spPr>
          <a:xfrm>
            <a:off x="8306563" y="1120773"/>
            <a:ext cx="1239985" cy="955965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1BB9C3-2879-7EC4-613B-3672645B9324}"/>
              </a:ext>
            </a:extLst>
          </p:cNvPr>
          <p:cNvSpPr txBox="1"/>
          <p:nvPr/>
        </p:nvSpPr>
        <p:spPr>
          <a:xfrm>
            <a:off x="8046355" y="465210"/>
            <a:ext cx="1730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Storage Instance (memory)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6A9CE0C5-E75B-727D-BD4B-1D4331B788A7}"/>
              </a:ext>
            </a:extLst>
          </p:cNvPr>
          <p:cNvSpPr/>
          <p:nvPr/>
        </p:nvSpPr>
        <p:spPr>
          <a:xfrm>
            <a:off x="8306561" y="2539684"/>
            <a:ext cx="1239985" cy="955965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232FDD3F-365B-2DBF-D681-9F4C30FAE83E}"/>
              </a:ext>
            </a:extLst>
          </p:cNvPr>
          <p:cNvSpPr/>
          <p:nvPr/>
        </p:nvSpPr>
        <p:spPr>
          <a:xfrm>
            <a:off x="8306561" y="3958595"/>
            <a:ext cx="1239985" cy="955965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153108DA-F854-10A4-0BC5-3B477893D0B3}"/>
              </a:ext>
            </a:extLst>
          </p:cNvPr>
          <p:cNvSpPr/>
          <p:nvPr/>
        </p:nvSpPr>
        <p:spPr>
          <a:xfrm>
            <a:off x="8306561" y="5377506"/>
            <a:ext cx="1239985" cy="955965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893223-42D9-14B5-ADCD-B4AA6EA1E1C7}"/>
              </a:ext>
            </a:extLst>
          </p:cNvPr>
          <p:cNvSpPr/>
          <p:nvPr/>
        </p:nvSpPr>
        <p:spPr>
          <a:xfrm>
            <a:off x="5251639" y="5149130"/>
            <a:ext cx="1818407" cy="95596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Consistency Mgr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F7D561-103D-AF02-8A93-A8EBE2DCCAA9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235068" y="1932708"/>
            <a:ext cx="1293047" cy="0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2D91DE-6C44-A189-75FB-95B05E9B84DD}"/>
              </a:ext>
            </a:extLst>
          </p:cNvPr>
          <p:cNvSpPr txBox="1"/>
          <p:nvPr/>
        </p:nvSpPr>
        <p:spPr>
          <a:xfrm>
            <a:off x="235068" y="1553536"/>
            <a:ext cx="111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K</a:t>
            </a:r>
            <a:r>
              <a:rPr lang="en-US" i="1" dirty="0">
                <a:sym typeface="Wingdings" pitchFamily="2" charset="2"/>
              </a:rPr>
              <a:t> V Req</a:t>
            </a:r>
            <a:endParaRPr lang="en-US" i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C9E1F0-303A-4B8C-54C4-62C5166916D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046627" y="3557152"/>
            <a:ext cx="1959095" cy="0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n 24">
            <a:extLst>
              <a:ext uri="{FF2B5EF4-FFF2-40B4-BE49-F238E27FC236}">
                <a16:creationId xmlns:a16="http://schemas.microsoft.com/office/drawing/2014/main" id="{D55FC5FB-5133-E6CC-88F0-36F486BE68F1}"/>
              </a:ext>
            </a:extLst>
          </p:cNvPr>
          <p:cNvSpPr/>
          <p:nvPr/>
        </p:nvSpPr>
        <p:spPr>
          <a:xfrm>
            <a:off x="8291841" y="1392993"/>
            <a:ext cx="1239985" cy="539715"/>
          </a:xfrm>
          <a:prstGeom prst="can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Rev-&gt;[kvs]</a:t>
            </a:r>
          </a:p>
        </p:txBody>
      </p:sp>
      <p:sp>
        <p:nvSpPr>
          <p:cNvPr id="27" name="Can 26">
            <a:extLst>
              <a:ext uri="{FF2B5EF4-FFF2-40B4-BE49-F238E27FC236}">
                <a16:creationId xmlns:a16="http://schemas.microsoft.com/office/drawing/2014/main" id="{7A5C2FC7-7A9D-BC23-19A9-EA433967763D}"/>
              </a:ext>
            </a:extLst>
          </p:cNvPr>
          <p:cNvSpPr/>
          <p:nvPr/>
        </p:nvSpPr>
        <p:spPr>
          <a:xfrm>
            <a:off x="8306560" y="2900226"/>
            <a:ext cx="1239985" cy="539715"/>
          </a:xfrm>
          <a:prstGeom prst="can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91CC8DDB-1990-A4BE-C0D9-76031CA45C4E}"/>
              </a:ext>
            </a:extLst>
          </p:cNvPr>
          <p:cNvSpPr/>
          <p:nvPr/>
        </p:nvSpPr>
        <p:spPr>
          <a:xfrm>
            <a:off x="8306560" y="5807838"/>
            <a:ext cx="1239985" cy="539715"/>
          </a:xfrm>
          <a:prstGeom prst="can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8A1ECB3-3EB2-9591-1233-C2BF640AD6F8}"/>
              </a:ext>
            </a:extLst>
          </p:cNvPr>
          <p:cNvCxnSpPr>
            <a:cxnSpLocks/>
            <a:stCxn id="5" idx="3"/>
            <a:endCxn id="25" idx="2"/>
          </p:cNvCxnSpPr>
          <p:nvPr/>
        </p:nvCxnSpPr>
        <p:spPr>
          <a:xfrm flipV="1">
            <a:off x="6824129" y="1662851"/>
            <a:ext cx="1467712" cy="1894301"/>
          </a:xfrm>
          <a:prstGeom prst="bentConnector3">
            <a:avLst>
              <a:gd name="adj1" fmla="val 50000"/>
            </a:avLst>
          </a:prstGeom>
          <a:ln w="22225">
            <a:solidFill>
              <a:schemeClr val="tx2">
                <a:lumMod val="75000"/>
              </a:schemeClr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7EA30F67-6783-CE72-2BE1-B9B869FCA6FD}"/>
              </a:ext>
            </a:extLst>
          </p:cNvPr>
          <p:cNvCxnSpPr>
            <a:cxnSpLocks/>
            <a:stCxn id="5" idx="3"/>
            <a:endCxn id="27" idx="2"/>
          </p:cNvCxnSpPr>
          <p:nvPr/>
        </p:nvCxnSpPr>
        <p:spPr>
          <a:xfrm flipV="1">
            <a:off x="6824129" y="3170084"/>
            <a:ext cx="1482431" cy="387068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74010D7C-8CA6-AC54-D52F-FA3292663A86}"/>
              </a:ext>
            </a:extLst>
          </p:cNvPr>
          <p:cNvCxnSpPr>
            <a:cxnSpLocks/>
            <a:stCxn id="5" idx="3"/>
            <a:endCxn id="28" idx="2"/>
          </p:cNvCxnSpPr>
          <p:nvPr/>
        </p:nvCxnSpPr>
        <p:spPr>
          <a:xfrm>
            <a:off x="6824129" y="3557152"/>
            <a:ext cx="1482431" cy="2520544"/>
          </a:xfrm>
          <a:prstGeom prst="bentConnector3">
            <a:avLst>
              <a:gd name="adj1" fmla="val 50000"/>
            </a:avLst>
          </a:prstGeom>
          <a:ln w="22225">
            <a:solidFill>
              <a:schemeClr val="bg2">
                <a:lumMod val="25000"/>
              </a:schemeClr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A44D2BA-12BE-0D27-AA8E-93F7382E4DD8}"/>
              </a:ext>
            </a:extLst>
          </p:cNvPr>
          <p:cNvSpPr txBox="1"/>
          <p:nvPr/>
        </p:nvSpPr>
        <p:spPr>
          <a:xfrm>
            <a:off x="10680455" y="464285"/>
            <a:ext cx="12529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Storage Instance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(disk)</a:t>
            </a:r>
          </a:p>
        </p:txBody>
      </p:sp>
      <p:sp>
        <p:nvSpPr>
          <p:cNvPr id="44" name="Can 43">
            <a:extLst>
              <a:ext uri="{FF2B5EF4-FFF2-40B4-BE49-F238E27FC236}">
                <a16:creationId xmlns:a16="http://schemas.microsoft.com/office/drawing/2014/main" id="{8C7DBFFF-9914-8F90-BF3A-091560779637}"/>
              </a:ext>
            </a:extLst>
          </p:cNvPr>
          <p:cNvSpPr/>
          <p:nvPr/>
        </p:nvSpPr>
        <p:spPr>
          <a:xfrm>
            <a:off x="2011009" y="5388464"/>
            <a:ext cx="1239985" cy="955965"/>
          </a:xfrm>
          <a:prstGeom prst="can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85B5D8C-65CD-E8AF-A51A-E700866200EC}"/>
              </a:ext>
            </a:extLst>
          </p:cNvPr>
          <p:cNvSpPr/>
          <p:nvPr/>
        </p:nvSpPr>
        <p:spPr>
          <a:xfrm>
            <a:off x="1530094" y="5139039"/>
            <a:ext cx="1085408" cy="71487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Cache Svc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5CFE71C3-C56E-2D6D-82AC-59DB2321932F}"/>
              </a:ext>
            </a:extLst>
          </p:cNvPr>
          <p:cNvCxnSpPr>
            <a:cxnSpLocks/>
            <a:stCxn id="12" idx="1"/>
            <a:endCxn id="45" idx="0"/>
          </p:cNvCxnSpPr>
          <p:nvPr/>
        </p:nvCxnSpPr>
        <p:spPr>
          <a:xfrm rot="10800000">
            <a:off x="2072799" y="5139039"/>
            <a:ext cx="3178841" cy="488074"/>
          </a:xfrm>
          <a:prstGeom prst="bentConnector4">
            <a:avLst>
              <a:gd name="adj1" fmla="val 41464"/>
              <a:gd name="adj2" fmla="val 146837"/>
            </a:avLst>
          </a:prstGeom>
          <a:ln w="22225">
            <a:solidFill>
              <a:schemeClr val="tx2">
                <a:lumMod val="75000"/>
              </a:schemeClr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22F23B8-5A9A-32C3-E5D9-BB663BF1271F}"/>
              </a:ext>
            </a:extLst>
          </p:cNvPr>
          <p:cNvSpPr txBox="1"/>
          <p:nvPr/>
        </p:nvSpPr>
        <p:spPr>
          <a:xfrm>
            <a:off x="9531826" y="144661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DB6A40-4614-AD7B-A10E-ADD73837E351}"/>
              </a:ext>
            </a:extLst>
          </p:cNvPr>
          <p:cNvSpPr txBox="1"/>
          <p:nvPr/>
        </p:nvSpPr>
        <p:spPr>
          <a:xfrm>
            <a:off x="9531826" y="299266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6DFF6C-2717-2041-A5EB-91961D53C3B0}"/>
              </a:ext>
            </a:extLst>
          </p:cNvPr>
          <p:cNvSpPr txBox="1"/>
          <p:nvPr/>
        </p:nvSpPr>
        <p:spPr>
          <a:xfrm>
            <a:off x="9537226" y="595245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1</a:t>
            </a:r>
          </a:p>
        </p:txBody>
      </p:sp>
      <p:sp>
        <p:nvSpPr>
          <p:cNvPr id="59" name="Can 58">
            <a:extLst>
              <a:ext uri="{FF2B5EF4-FFF2-40B4-BE49-F238E27FC236}">
                <a16:creationId xmlns:a16="http://schemas.microsoft.com/office/drawing/2014/main" id="{5317C469-C53A-211C-AA17-A9435FE855B8}"/>
              </a:ext>
            </a:extLst>
          </p:cNvPr>
          <p:cNvSpPr/>
          <p:nvPr/>
        </p:nvSpPr>
        <p:spPr>
          <a:xfrm>
            <a:off x="10873118" y="5383030"/>
            <a:ext cx="867642" cy="955965"/>
          </a:xfrm>
          <a:prstGeom prst="can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1" name="Can 60">
            <a:extLst>
              <a:ext uri="{FF2B5EF4-FFF2-40B4-BE49-F238E27FC236}">
                <a16:creationId xmlns:a16="http://schemas.microsoft.com/office/drawing/2014/main" id="{35CFD02A-36C1-E54E-BD49-9411BDA687CF}"/>
              </a:ext>
            </a:extLst>
          </p:cNvPr>
          <p:cNvSpPr/>
          <p:nvPr/>
        </p:nvSpPr>
        <p:spPr>
          <a:xfrm>
            <a:off x="10873118" y="1273173"/>
            <a:ext cx="867642" cy="955965"/>
          </a:xfrm>
          <a:prstGeom prst="can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2" name="Can 61">
            <a:extLst>
              <a:ext uri="{FF2B5EF4-FFF2-40B4-BE49-F238E27FC236}">
                <a16:creationId xmlns:a16="http://schemas.microsoft.com/office/drawing/2014/main" id="{DD1CA108-E482-9B12-6C55-366FFD6C128C}"/>
              </a:ext>
            </a:extLst>
          </p:cNvPr>
          <p:cNvSpPr/>
          <p:nvPr/>
        </p:nvSpPr>
        <p:spPr>
          <a:xfrm>
            <a:off x="10873118" y="2580178"/>
            <a:ext cx="867642" cy="955965"/>
          </a:xfrm>
          <a:prstGeom prst="can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3" name="Can 62">
            <a:extLst>
              <a:ext uri="{FF2B5EF4-FFF2-40B4-BE49-F238E27FC236}">
                <a16:creationId xmlns:a16="http://schemas.microsoft.com/office/drawing/2014/main" id="{F059B6CD-671B-94B9-A710-A9EA0B22C4BD}"/>
              </a:ext>
            </a:extLst>
          </p:cNvPr>
          <p:cNvSpPr/>
          <p:nvPr/>
        </p:nvSpPr>
        <p:spPr>
          <a:xfrm>
            <a:off x="10873118" y="4007846"/>
            <a:ext cx="867642" cy="955965"/>
          </a:xfrm>
          <a:prstGeom prst="can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0511A43-4D3B-5705-2E85-511AE536A89C}"/>
              </a:ext>
            </a:extLst>
          </p:cNvPr>
          <p:cNvCxnSpPr>
            <a:cxnSpLocks/>
            <a:stCxn id="4" idx="1"/>
            <a:endCxn id="45" idx="1"/>
          </p:cNvCxnSpPr>
          <p:nvPr/>
        </p:nvCxnSpPr>
        <p:spPr>
          <a:xfrm rot="10800000" flipH="1" flipV="1">
            <a:off x="1436034" y="3557152"/>
            <a:ext cx="94059" cy="1939324"/>
          </a:xfrm>
          <a:prstGeom prst="bentConnector3">
            <a:avLst>
              <a:gd name="adj1" fmla="val -243039"/>
            </a:avLst>
          </a:prstGeom>
          <a:ln w="22225">
            <a:solidFill>
              <a:schemeClr val="tx2">
                <a:lumMod val="75000"/>
              </a:schemeClr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C9240587-321A-2D29-DF79-4711D0EB60EB}"/>
              </a:ext>
            </a:extLst>
          </p:cNvPr>
          <p:cNvSpPr/>
          <p:nvPr/>
        </p:nvSpPr>
        <p:spPr>
          <a:xfrm>
            <a:off x="1528115" y="1685182"/>
            <a:ext cx="1085408" cy="4950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Index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86D12F18-80FC-58B2-2286-3CF6717C5E10}"/>
              </a:ext>
            </a:extLst>
          </p:cNvPr>
          <p:cNvCxnSpPr>
            <a:cxnSpLocks/>
            <a:stCxn id="75" idx="2"/>
            <a:endCxn id="4" idx="0"/>
          </p:cNvCxnSpPr>
          <p:nvPr/>
        </p:nvCxnSpPr>
        <p:spPr>
          <a:xfrm rot="16200000" flipH="1">
            <a:off x="1706607" y="2544445"/>
            <a:ext cx="898936" cy="170512"/>
          </a:xfrm>
          <a:prstGeom prst="bentConnector3">
            <a:avLst>
              <a:gd name="adj1" fmla="val 50000"/>
            </a:avLst>
          </a:prstGeom>
          <a:ln w="22225">
            <a:solidFill>
              <a:schemeClr val="tx2">
                <a:lumMod val="75000"/>
              </a:schemeClr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550FAD9D-8B0D-D01E-5577-509D6CF13DAB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rot="16200000" flipH="1">
            <a:off x="5480886" y="4469173"/>
            <a:ext cx="1113996" cy="245917"/>
          </a:xfrm>
          <a:prstGeom prst="bentConnector3">
            <a:avLst>
              <a:gd name="adj1" fmla="val 50000"/>
            </a:avLst>
          </a:prstGeom>
          <a:ln w="22225">
            <a:solidFill>
              <a:schemeClr val="tx2">
                <a:lumMod val="75000"/>
              </a:schemeClr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DFDD184-5CE9-4B71-8F02-1BEAE149071A}"/>
              </a:ext>
            </a:extLst>
          </p:cNvPr>
          <p:cNvSpPr txBox="1"/>
          <p:nvPr/>
        </p:nvSpPr>
        <p:spPr>
          <a:xfrm>
            <a:off x="6932659" y="1333821"/>
            <a:ext cx="1047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ym typeface="Wingdings" pitchFamily="2" charset="2"/>
              </a:rPr>
              <a:t>{revs}  {kvs]</a:t>
            </a:r>
            <a:endParaRPr lang="en-US" sz="1200" i="1" dirty="0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72E872DE-6E3C-0A2E-0677-CD59C4F22324}"/>
              </a:ext>
            </a:extLst>
          </p:cNvPr>
          <p:cNvSpPr/>
          <p:nvPr/>
        </p:nvSpPr>
        <p:spPr>
          <a:xfrm>
            <a:off x="2822247" y="1496706"/>
            <a:ext cx="317926" cy="872002"/>
          </a:xfrm>
          <a:prstGeom prst="leftBrac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302725-28CB-E5B4-9322-ACB9BB925675}"/>
              </a:ext>
            </a:extLst>
          </p:cNvPr>
          <p:cNvSpPr txBox="1"/>
          <p:nvPr/>
        </p:nvSpPr>
        <p:spPr>
          <a:xfrm>
            <a:off x="3104105" y="1503508"/>
            <a:ext cx="2361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Hash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(B)Tree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Distributed vs single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C8BB96-01CB-4D3F-D659-27CE86F1AA82}"/>
              </a:ext>
            </a:extLst>
          </p:cNvPr>
          <p:cNvSpPr txBox="1"/>
          <p:nvPr/>
        </p:nvSpPr>
        <p:spPr>
          <a:xfrm>
            <a:off x="2121557" y="5935571"/>
            <a:ext cx="1047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ym typeface="Wingdings" pitchFamily="2" charset="2"/>
              </a:rPr>
              <a:t>{revs}  {kvs]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59226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3E1E-1F0A-CEC0-C84B-F660AA1BC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564" y="302780"/>
            <a:ext cx="10515600" cy="725920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AC51F1-B5C2-1657-608E-68B4F958B005}"/>
              </a:ext>
            </a:extLst>
          </p:cNvPr>
          <p:cNvSpPr/>
          <p:nvPr/>
        </p:nvSpPr>
        <p:spPr>
          <a:xfrm>
            <a:off x="1436035" y="3079169"/>
            <a:ext cx="1610592" cy="9559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Sharding Mgr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2BF643-15BF-519C-29CD-BC38225407F6}"/>
              </a:ext>
            </a:extLst>
          </p:cNvPr>
          <p:cNvSpPr/>
          <p:nvPr/>
        </p:nvSpPr>
        <p:spPr>
          <a:xfrm>
            <a:off x="5005722" y="3309214"/>
            <a:ext cx="1818407" cy="50317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Replication Mgr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E97596AF-C82E-9127-A79F-071903B4AFA0}"/>
              </a:ext>
            </a:extLst>
          </p:cNvPr>
          <p:cNvSpPr/>
          <p:nvPr/>
        </p:nvSpPr>
        <p:spPr>
          <a:xfrm>
            <a:off x="8306563" y="1120773"/>
            <a:ext cx="1239985" cy="955965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1BB9C3-2879-7EC4-613B-3672645B9324}"/>
              </a:ext>
            </a:extLst>
          </p:cNvPr>
          <p:cNvSpPr txBox="1"/>
          <p:nvPr/>
        </p:nvSpPr>
        <p:spPr>
          <a:xfrm>
            <a:off x="8046355" y="465210"/>
            <a:ext cx="1730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Storage Instance (memory)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6A9CE0C5-E75B-727D-BD4B-1D4331B788A7}"/>
              </a:ext>
            </a:extLst>
          </p:cNvPr>
          <p:cNvSpPr/>
          <p:nvPr/>
        </p:nvSpPr>
        <p:spPr>
          <a:xfrm>
            <a:off x="8306561" y="2539684"/>
            <a:ext cx="1239985" cy="955965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232FDD3F-365B-2DBF-D681-9F4C30FAE83E}"/>
              </a:ext>
            </a:extLst>
          </p:cNvPr>
          <p:cNvSpPr/>
          <p:nvPr/>
        </p:nvSpPr>
        <p:spPr>
          <a:xfrm>
            <a:off x="8306561" y="3958595"/>
            <a:ext cx="1239985" cy="955965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153108DA-F854-10A4-0BC5-3B477893D0B3}"/>
              </a:ext>
            </a:extLst>
          </p:cNvPr>
          <p:cNvSpPr/>
          <p:nvPr/>
        </p:nvSpPr>
        <p:spPr>
          <a:xfrm>
            <a:off x="8306561" y="5377506"/>
            <a:ext cx="1239985" cy="955965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893223-42D9-14B5-ADCD-B4AA6EA1E1C7}"/>
              </a:ext>
            </a:extLst>
          </p:cNvPr>
          <p:cNvSpPr/>
          <p:nvPr/>
        </p:nvSpPr>
        <p:spPr>
          <a:xfrm>
            <a:off x="5251639" y="5149130"/>
            <a:ext cx="1818407" cy="95596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Consistency Mgr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F7D561-103D-AF02-8A93-A8EBE2DCCAA9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235068" y="1932708"/>
            <a:ext cx="1293047" cy="0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2D91DE-6C44-A189-75FB-95B05E9B84DD}"/>
              </a:ext>
            </a:extLst>
          </p:cNvPr>
          <p:cNvSpPr txBox="1"/>
          <p:nvPr/>
        </p:nvSpPr>
        <p:spPr>
          <a:xfrm>
            <a:off x="235068" y="1553536"/>
            <a:ext cx="111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K</a:t>
            </a:r>
            <a:r>
              <a:rPr lang="en-US" i="1" dirty="0">
                <a:sym typeface="Wingdings" pitchFamily="2" charset="2"/>
              </a:rPr>
              <a:t> V Req</a:t>
            </a:r>
            <a:endParaRPr lang="en-US" i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C9E1F0-303A-4B8C-54C4-62C5166916D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046627" y="3557152"/>
            <a:ext cx="1959095" cy="3651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n 24">
            <a:extLst>
              <a:ext uri="{FF2B5EF4-FFF2-40B4-BE49-F238E27FC236}">
                <a16:creationId xmlns:a16="http://schemas.microsoft.com/office/drawing/2014/main" id="{D55FC5FB-5133-E6CC-88F0-36F486BE68F1}"/>
              </a:ext>
            </a:extLst>
          </p:cNvPr>
          <p:cNvSpPr/>
          <p:nvPr/>
        </p:nvSpPr>
        <p:spPr>
          <a:xfrm>
            <a:off x="8291841" y="1392993"/>
            <a:ext cx="1239985" cy="539715"/>
          </a:xfrm>
          <a:prstGeom prst="can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Rev-&gt;[kvs]</a:t>
            </a:r>
          </a:p>
        </p:txBody>
      </p:sp>
      <p:sp>
        <p:nvSpPr>
          <p:cNvPr id="27" name="Can 26">
            <a:extLst>
              <a:ext uri="{FF2B5EF4-FFF2-40B4-BE49-F238E27FC236}">
                <a16:creationId xmlns:a16="http://schemas.microsoft.com/office/drawing/2014/main" id="{7A5C2FC7-7A9D-BC23-19A9-EA433967763D}"/>
              </a:ext>
            </a:extLst>
          </p:cNvPr>
          <p:cNvSpPr/>
          <p:nvPr/>
        </p:nvSpPr>
        <p:spPr>
          <a:xfrm>
            <a:off x="8306560" y="2900226"/>
            <a:ext cx="1239985" cy="539715"/>
          </a:xfrm>
          <a:prstGeom prst="can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91CC8DDB-1990-A4BE-C0D9-76031CA45C4E}"/>
              </a:ext>
            </a:extLst>
          </p:cNvPr>
          <p:cNvSpPr/>
          <p:nvPr/>
        </p:nvSpPr>
        <p:spPr>
          <a:xfrm>
            <a:off x="8306560" y="5807838"/>
            <a:ext cx="1239985" cy="539715"/>
          </a:xfrm>
          <a:prstGeom prst="can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8A1ECB3-3EB2-9591-1233-C2BF640AD6F8}"/>
              </a:ext>
            </a:extLst>
          </p:cNvPr>
          <p:cNvCxnSpPr>
            <a:cxnSpLocks/>
            <a:stCxn id="5" idx="3"/>
            <a:endCxn id="25" idx="2"/>
          </p:cNvCxnSpPr>
          <p:nvPr/>
        </p:nvCxnSpPr>
        <p:spPr>
          <a:xfrm flipV="1">
            <a:off x="6824129" y="1662851"/>
            <a:ext cx="1467712" cy="1897952"/>
          </a:xfrm>
          <a:prstGeom prst="bentConnector3">
            <a:avLst>
              <a:gd name="adj1" fmla="val 50000"/>
            </a:avLst>
          </a:prstGeom>
          <a:ln w="22225">
            <a:solidFill>
              <a:schemeClr val="tx2">
                <a:lumMod val="75000"/>
              </a:schemeClr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7EA30F67-6783-CE72-2BE1-B9B869FCA6FD}"/>
              </a:ext>
            </a:extLst>
          </p:cNvPr>
          <p:cNvCxnSpPr>
            <a:cxnSpLocks/>
            <a:stCxn id="5" idx="3"/>
            <a:endCxn id="27" idx="2"/>
          </p:cNvCxnSpPr>
          <p:nvPr/>
        </p:nvCxnSpPr>
        <p:spPr>
          <a:xfrm flipV="1">
            <a:off x="6824129" y="3170084"/>
            <a:ext cx="1482431" cy="390719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74010D7C-8CA6-AC54-D52F-FA3292663A86}"/>
              </a:ext>
            </a:extLst>
          </p:cNvPr>
          <p:cNvCxnSpPr>
            <a:cxnSpLocks/>
            <a:stCxn id="5" idx="3"/>
            <a:endCxn id="28" idx="2"/>
          </p:cNvCxnSpPr>
          <p:nvPr/>
        </p:nvCxnSpPr>
        <p:spPr>
          <a:xfrm>
            <a:off x="6824129" y="3560803"/>
            <a:ext cx="1482431" cy="2516893"/>
          </a:xfrm>
          <a:prstGeom prst="bentConnector3">
            <a:avLst>
              <a:gd name="adj1" fmla="val 50000"/>
            </a:avLst>
          </a:prstGeom>
          <a:ln w="22225">
            <a:solidFill>
              <a:schemeClr val="bg2">
                <a:lumMod val="25000"/>
              </a:schemeClr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A44D2BA-12BE-0D27-AA8E-93F7382E4DD8}"/>
              </a:ext>
            </a:extLst>
          </p:cNvPr>
          <p:cNvSpPr txBox="1"/>
          <p:nvPr/>
        </p:nvSpPr>
        <p:spPr>
          <a:xfrm>
            <a:off x="10680455" y="464285"/>
            <a:ext cx="12529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Storage Instance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(disk)</a:t>
            </a:r>
          </a:p>
        </p:txBody>
      </p:sp>
      <p:sp>
        <p:nvSpPr>
          <p:cNvPr id="44" name="Can 43">
            <a:extLst>
              <a:ext uri="{FF2B5EF4-FFF2-40B4-BE49-F238E27FC236}">
                <a16:creationId xmlns:a16="http://schemas.microsoft.com/office/drawing/2014/main" id="{8C7DBFFF-9914-8F90-BF3A-091560779637}"/>
              </a:ext>
            </a:extLst>
          </p:cNvPr>
          <p:cNvSpPr/>
          <p:nvPr/>
        </p:nvSpPr>
        <p:spPr>
          <a:xfrm>
            <a:off x="2011009" y="5388464"/>
            <a:ext cx="1239985" cy="955965"/>
          </a:xfrm>
          <a:prstGeom prst="can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85B5D8C-65CD-E8AF-A51A-E700866200EC}"/>
              </a:ext>
            </a:extLst>
          </p:cNvPr>
          <p:cNvSpPr/>
          <p:nvPr/>
        </p:nvSpPr>
        <p:spPr>
          <a:xfrm>
            <a:off x="1530094" y="5139039"/>
            <a:ext cx="1085408" cy="71487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Cache Svc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5CFE71C3-C56E-2D6D-82AC-59DB2321932F}"/>
              </a:ext>
            </a:extLst>
          </p:cNvPr>
          <p:cNvCxnSpPr>
            <a:cxnSpLocks/>
            <a:stCxn id="12" idx="1"/>
            <a:endCxn id="45" idx="0"/>
          </p:cNvCxnSpPr>
          <p:nvPr/>
        </p:nvCxnSpPr>
        <p:spPr>
          <a:xfrm rot="10800000">
            <a:off x="2072799" y="5139039"/>
            <a:ext cx="3178841" cy="488074"/>
          </a:xfrm>
          <a:prstGeom prst="bentConnector4">
            <a:avLst>
              <a:gd name="adj1" fmla="val 41464"/>
              <a:gd name="adj2" fmla="val 146837"/>
            </a:avLst>
          </a:prstGeom>
          <a:ln w="22225">
            <a:solidFill>
              <a:schemeClr val="tx2">
                <a:lumMod val="75000"/>
              </a:schemeClr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22F23B8-5A9A-32C3-E5D9-BB663BF1271F}"/>
              </a:ext>
            </a:extLst>
          </p:cNvPr>
          <p:cNvSpPr txBox="1"/>
          <p:nvPr/>
        </p:nvSpPr>
        <p:spPr>
          <a:xfrm>
            <a:off x="9531826" y="144661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DB6A40-4614-AD7B-A10E-ADD73837E351}"/>
              </a:ext>
            </a:extLst>
          </p:cNvPr>
          <p:cNvSpPr txBox="1"/>
          <p:nvPr/>
        </p:nvSpPr>
        <p:spPr>
          <a:xfrm>
            <a:off x="9531826" y="299266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6DFF6C-2717-2041-A5EB-91961D53C3B0}"/>
              </a:ext>
            </a:extLst>
          </p:cNvPr>
          <p:cNvSpPr txBox="1"/>
          <p:nvPr/>
        </p:nvSpPr>
        <p:spPr>
          <a:xfrm>
            <a:off x="9537226" y="595245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1</a:t>
            </a:r>
          </a:p>
        </p:txBody>
      </p:sp>
      <p:sp>
        <p:nvSpPr>
          <p:cNvPr id="59" name="Can 58">
            <a:extLst>
              <a:ext uri="{FF2B5EF4-FFF2-40B4-BE49-F238E27FC236}">
                <a16:creationId xmlns:a16="http://schemas.microsoft.com/office/drawing/2014/main" id="{5317C469-C53A-211C-AA17-A9435FE855B8}"/>
              </a:ext>
            </a:extLst>
          </p:cNvPr>
          <p:cNvSpPr/>
          <p:nvPr/>
        </p:nvSpPr>
        <p:spPr>
          <a:xfrm>
            <a:off x="10873118" y="5383030"/>
            <a:ext cx="867642" cy="955965"/>
          </a:xfrm>
          <a:prstGeom prst="can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1" name="Can 60">
            <a:extLst>
              <a:ext uri="{FF2B5EF4-FFF2-40B4-BE49-F238E27FC236}">
                <a16:creationId xmlns:a16="http://schemas.microsoft.com/office/drawing/2014/main" id="{35CFD02A-36C1-E54E-BD49-9411BDA687CF}"/>
              </a:ext>
            </a:extLst>
          </p:cNvPr>
          <p:cNvSpPr/>
          <p:nvPr/>
        </p:nvSpPr>
        <p:spPr>
          <a:xfrm>
            <a:off x="10873118" y="1273173"/>
            <a:ext cx="867642" cy="955965"/>
          </a:xfrm>
          <a:prstGeom prst="can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2" name="Can 61">
            <a:extLst>
              <a:ext uri="{FF2B5EF4-FFF2-40B4-BE49-F238E27FC236}">
                <a16:creationId xmlns:a16="http://schemas.microsoft.com/office/drawing/2014/main" id="{DD1CA108-E482-9B12-6C55-366FFD6C128C}"/>
              </a:ext>
            </a:extLst>
          </p:cNvPr>
          <p:cNvSpPr/>
          <p:nvPr/>
        </p:nvSpPr>
        <p:spPr>
          <a:xfrm>
            <a:off x="10873118" y="2580178"/>
            <a:ext cx="867642" cy="955965"/>
          </a:xfrm>
          <a:prstGeom prst="can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3" name="Can 62">
            <a:extLst>
              <a:ext uri="{FF2B5EF4-FFF2-40B4-BE49-F238E27FC236}">
                <a16:creationId xmlns:a16="http://schemas.microsoft.com/office/drawing/2014/main" id="{F059B6CD-671B-94B9-A710-A9EA0B22C4BD}"/>
              </a:ext>
            </a:extLst>
          </p:cNvPr>
          <p:cNvSpPr/>
          <p:nvPr/>
        </p:nvSpPr>
        <p:spPr>
          <a:xfrm>
            <a:off x="10873118" y="4007846"/>
            <a:ext cx="867642" cy="955965"/>
          </a:xfrm>
          <a:prstGeom prst="can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0511A43-4D3B-5705-2E85-511AE536A89C}"/>
              </a:ext>
            </a:extLst>
          </p:cNvPr>
          <p:cNvCxnSpPr>
            <a:cxnSpLocks/>
            <a:stCxn id="4" idx="1"/>
            <a:endCxn id="45" idx="1"/>
          </p:cNvCxnSpPr>
          <p:nvPr/>
        </p:nvCxnSpPr>
        <p:spPr>
          <a:xfrm rot="10800000" flipH="1" flipV="1">
            <a:off x="1436034" y="3557152"/>
            <a:ext cx="94059" cy="1939324"/>
          </a:xfrm>
          <a:prstGeom prst="bentConnector3">
            <a:avLst>
              <a:gd name="adj1" fmla="val -243039"/>
            </a:avLst>
          </a:prstGeom>
          <a:ln w="22225">
            <a:solidFill>
              <a:schemeClr val="tx2">
                <a:lumMod val="75000"/>
              </a:schemeClr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C9240587-321A-2D29-DF79-4711D0EB60EB}"/>
              </a:ext>
            </a:extLst>
          </p:cNvPr>
          <p:cNvSpPr/>
          <p:nvPr/>
        </p:nvSpPr>
        <p:spPr>
          <a:xfrm>
            <a:off x="1528115" y="1685182"/>
            <a:ext cx="1085408" cy="49505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86D12F18-80FC-58B2-2286-3CF6717C5E10}"/>
              </a:ext>
            </a:extLst>
          </p:cNvPr>
          <p:cNvCxnSpPr>
            <a:cxnSpLocks/>
            <a:stCxn id="75" idx="2"/>
            <a:endCxn id="4" idx="0"/>
          </p:cNvCxnSpPr>
          <p:nvPr/>
        </p:nvCxnSpPr>
        <p:spPr>
          <a:xfrm rot="16200000" flipH="1">
            <a:off x="1706607" y="2544445"/>
            <a:ext cx="898936" cy="170512"/>
          </a:xfrm>
          <a:prstGeom prst="bentConnector3">
            <a:avLst>
              <a:gd name="adj1" fmla="val 50000"/>
            </a:avLst>
          </a:prstGeom>
          <a:ln w="22225">
            <a:solidFill>
              <a:schemeClr val="tx2">
                <a:lumMod val="75000"/>
              </a:schemeClr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550FAD9D-8B0D-D01E-5577-509D6CF13DAB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rot="16200000" flipH="1">
            <a:off x="5369515" y="4357801"/>
            <a:ext cx="1336739" cy="245917"/>
          </a:xfrm>
          <a:prstGeom prst="bentConnector3">
            <a:avLst>
              <a:gd name="adj1" fmla="val 50000"/>
            </a:avLst>
          </a:prstGeom>
          <a:ln w="22225">
            <a:solidFill>
              <a:schemeClr val="tx2">
                <a:lumMod val="75000"/>
              </a:schemeClr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DFDD184-5CE9-4B71-8F02-1BEAE149071A}"/>
              </a:ext>
            </a:extLst>
          </p:cNvPr>
          <p:cNvSpPr txBox="1"/>
          <p:nvPr/>
        </p:nvSpPr>
        <p:spPr>
          <a:xfrm>
            <a:off x="6932659" y="1333821"/>
            <a:ext cx="1047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ym typeface="Wingdings" pitchFamily="2" charset="2"/>
              </a:rPr>
              <a:t>{revs}  {kvs]</a:t>
            </a:r>
            <a:endParaRPr lang="en-US" sz="12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302725-28CB-E5B4-9322-ACB9BB925675}"/>
              </a:ext>
            </a:extLst>
          </p:cNvPr>
          <p:cNvSpPr txBox="1"/>
          <p:nvPr/>
        </p:nvSpPr>
        <p:spPr>
          <a:xfrm>
            <a:off x="2403926" y="2688828"/>
            <a:ext cx="286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key, [rev]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 nodes {Primary}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A4427A-65CE-8CDE-3FF4-E80FE1BFA823}"/>
              </a:ext>
            </a:extLst>
          </p:cNvPr>
          <p:cNvSpPr txBox="1"/>
          <p:nvPr/>
        </p:nvSpPr>
        <p:spPr>
          <a:xfrm>
            <a:off x="2121557" y="5935571"/>
            <a:ext cx="1047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ym typeface="Wingdings" pitchFamily="2" charset="2"/>
              </a:rPr>
              <a:t>{revs}  {kvs]</a:t>
            </a:r>
            <a:endParaRPr lang="en-US" sz="12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368BD8-834C-7955-593D-4C6D347693BD}"/>
              </a:ext>
            </a:extLst>
          </p:cNvPr>
          <p:cNvSpPr txBox="1"/>
          <p:nvPr/>
        </p:nvSpPr>
        <p:spPr>
          <a:xfrm>
            <a:off x="2832191" y="1403487"/>
            <a:ext cx="3186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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Consistency Hashing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Bucketing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Geo-hashing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Proximity Neighbor Selection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Usage-proximity-optimized sharding</a:t>
            </a:r>
          </a:p>
        </p:txBody>
      </p:sp>
    </p:spTree>
    <p:extLst>
      <p:ext uri="{BB962C8B-B14F-4D97-AF65-F5344CB8AC3E}">
        <p14:creationId xmlns:p14="http://schemas.microsoft.com/office/powerpoint/2010/main" val="3651649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Macintosh PowerPoint</Application>
  <PresentationFormat>Widescreen</PresentationFormat>
  <Paragraphs>102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Sharding Design</vt:lpstr>
      <vt:lpstr>Architecture</vt:lpstr>
      <vt:lpstr>Architecture</vt:lpstr>
      <vt:lpstr>Architecture</vt:lpstr>
      <vt:lpstr>Architecture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Sharding Design</dc:title>
  <dc:creator>Peng Du</dc:creator>
  <cp:lastModifiedBy>Peng Du</cp:lastModifiedBy>
  <cp:revision>1</cp:revision>
  <dcterms:created xsi:type="dcterms:W3CDTF">2022-05-20T18:17:29Z</dcterms:created>
  <dcterms:modified xsi:type="dcterms:W3CDTF">2022-05-20T18:17:52Z</dcterms:modified>
</cp:coreProperties>
</file>