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71300"/>
  <p:notesSz cx="6858000" cy="9144000"/>
  <p:embeddedFontLst>
    <p:embeddedFont>
      <p:font typeface="Merriweather Sans"/>
      <p:regular r:id="rId15"/>
      <p:bold r:id="rId16"/>
      <p:italic r:id="rId17"/>
      <p:boldItalic r:id="rId18"/>
    </p:embeddedFont>
    <p:embeddedFont>
      <p:font typeface="Tahoma"/>
      <p:bold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bquyZjM/QLzRvt9y6WV1oFzvx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Sans-regular.fntdata"/><Relationship Id="rId14" Type="http://schemas.openxmlformats.org/officeDocument/2006/relationships/slide" Target="slides/slide10.xml"/><Relationship Id="rId17" Type="http://schemas.openxmlformats.org/officeDocument/2006/relationships/font" Target="fonts/MerriweatherSans-italic.fntdata"/><Relationship Id="rId16" Type="http://schemas.openxmlformats.org/officeDocument/2006/relationships/font" Target="fonts/MerriweatherSans-bold.fntdata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ill Imag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>
            <p:ph idx="2" type="pic"/>
          </p:nvPr>
        </p:nvSpPr>
        <p:spPr>
          <a:xfrm>
            <a:off x="-311148" y="-304800"/>
            <a:ext cx="24999950" cy="14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">
  <p:cSld name="1_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>
            <p:ph idx="2" type="pic"/>
          </p:nvPr>
        </p:nvSpPr>
        <p:spPr>
          <a:xfrm>
            <a:off x="16392994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1"/>
          <p:cNvSpPr/>
          <p:nvPr>
            <p:ph idx="3" type="pic"/>
          </p:nvPr>
        </p:nvSpPr>
        <p:spPr>
          <a:xfrm>
            <a:off x="9896568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Fill Image">
  <p:cSld name="3_Fill Imag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14" name="Google Shape;14;p13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15" name="Google Shape;15;p13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16" name="Google Shape;16;p13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17" name="Google Shape;17;p13"/>
          <p:cNvSpPr/>
          <p:nvPr>
            <p:ph idx="2" type="pic"/>
          </p:nvPr>
        </p:nvSpPr>
        <p:spPr>
          <a:xfrm>
            <a:off x="11001919" y="4492485"/>
            <a:ext cx="11338788" cy="723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ill Image">
  <p:cSld name="2_Fill 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22" name="Google Shape;22;p14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23" name="Google Shape;23;p14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24" name="Google Shape;24;p14"/>
          <p:cNvSpPr/>
          <p:nvPr>
            <p:ph idx="2" type="pic"/>
          </p:nvPr>
        </p:nvSpPr>
        <p:spPr>
          <a:xfrm>
            <a:off x="11171580" y="0"/>
            <a:ext cx="13206070" cy="877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28" name="Google Shape;28;p15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29" name="Google Shape;29;p15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0" name="Google Shape;30;p15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Fill Image">
  <p:cSld name="4_Fill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4" name="Google Shape;34;p16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35" name="Google Shape;35;p16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6" name="Google Shape;36;p16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37" name="Google Shape;37;p16"/>
          <p:cNvSpPr/>
          <p:nvPr>
            <p:ph idx="2" type="pic"/>
          </p:nvPr>
        </p:nvSpPr>
        <p:spPr>
          <a:xfrm>
            <a:off x="8616460" y="0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6"/>
          <p:cNvSpPr/>
          <p:nvPr>
            <p:ph idx="3" type="pic"/>
          </p:nvPr>
        </p:nvSpPr>
        <p:spPr>
          <a:xfrm>
            <a:off x="8616460" y="6996499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Fill Image">
  <p:cSld name="5_Fill Im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42" name="Google Shape;42;p17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43" name="Google Shape;43;p17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44" name="Google Shape;44;p17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45" name="Google Shape;45;p17"/>
          <p:cNvSpPr/>
          <p:nvPr>
            <p:ph idx="2" type="pic"/>
          </p:nvPr>
        </p:nvSpPr>
        <p:spPr>
          <a:xfrm>
            <a:off x="2018214" y="5114897"/>
            <a:ext cx="3059061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7"/>
          <p:cNvSpPr/>
          <p:nvPr>
            <p:ph idx="3" type="pic"/>
          </p:nvPr>
        </p:nvSpPr>
        <p:spPr>
          <a:xfrm>
            <a:off x="7362614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/>
          <p:nvPr>
            <p:ph idx="4" type="pic"/>
          </p:nvPr>
        </p:nvSpPr>
        <p:spPr>
          <a:xfrm>
            <a:off x="12707015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/>
          <p:nvPr>
            <p:ph idx="5" type="pic"/>
          </p:nvPr>
        </p:nvSpPr>
        <p:spPr>
          <a:xfrm>
            <a:off x="18051417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Fill Image">
  <p:cSld name="6_Fill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52" name="Google Shape;52;p18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53" name="Google Shape;53;p18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54" name="Google Shape;54;p18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55" name="Google Shape;55;p18"/>
          <p:cNvSpPr/>
          <p:nvPr>
            <p:ph idx="2" type="pic"/>
          </p:nvPr>
        </p:nvSpPr>
        <p:spPr>
          <a:xfrm>
            <a:off x="17338745" y="1538474"/>
            <a:ext cx="4941291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/>
          <p:nvPr>
            <p:ph idx="3" type="pic"/>
          </p:nvPr>
        </p:nvSpPr>
        <p:spPr>
          <a:xfrm>
            <a:off x="11068066" y="1538474"/>
            <a:ext cx="4941290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>
  <p:cSld name="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>
            <p:ph idx="2" type="pic"/>
          </p:nvPr>
        </p:nvSpPr>
        <p:spPr>
          <a:xfrm>
            <a:off x="11298801" y="2220684"/>
            <a:ext cx="10810242" cy="1032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">
  <p:cSld name="2_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>
            <p:ph idx="2" type="pic"/>
          </p:nvPr>
        </p:nvSpPr>
        <p:spPr>
          <a:xfrm>
            <a:off x="10882365" y="1170432"/>
            <a:ext cx="12270242" cy="1137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651463" y="1539875"/>
            <a:ext cx="19497042" cy="333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3603078" y="4876800"/>
            <a:ext cx="9545427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computerome@dtu.dk" TargetMode="External"/><Relationship Id="rId4" Type="http://schemas.openxmlformats.org/officeDocument/2006/relationships/hyperlink" Target="mailto:computerome@dtu.d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mputerome.dk/display/C2W/Getting+Started+-+new+users#GettingStarted-newusers-SSHlogintoComputerome2.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7.png"/><Relationship Id="rId7" Type="http://schemas.openxmlformats.org/officeDocument/2006/relationships/hyperlink" Target="mailto:username@ssh.computerome.d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hyperlink" Target="mailto:username@ssh.computerome.d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ome_00.jpg" id="72" name="Google Shape;72;p1"/>
          <p:cNvPicPr preferRelativeResize="0"/>
          <p:nvPr/>
        </p:nvPicPr>
        <p:blipFill rotWithShape="1">
          <a:blip r:embed="rId3">
            <a:alphaModFix amt="94647"/>
          </a:blip>
          <a:srcRect b="0" l="13000" r="41539" t="0"/>
          <a:stretch/>
        </p:blipFill>
        <p:spPr>
          <a:xfrm>
            <a:off x="13259147" y="-47427"/>
            <a:ext cx="11160864" cy="1381073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</p:pic>
      <p:sp>
        <p:nvSpPr>
          <p:cNvPr id="73" name="Google Shape;73;p1"/>
          <p:cNvSpPr/>
          <p:nvPr/>
        </p:nvSpPr>
        <p:spPr>
          <a:xfrm>
            <a:off x="-3175" y="0"/>
            <a:ext cx="24377649" cy="13716000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4546572" y="5857168"/>
            <a:ext cx="5432029" cy="20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COMPUTEROME 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WORKSHOP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712172" y="12506889"/>
            <a:ext cx="5561269" cy="89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 FOR HEALTH DATA SCIENCE (HEADS)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 OF HEALTH AND MEDICAL SCIENCES,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COPENHAGEN</a:t>
            </a: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FEBRUARY, 2021</a:t>
            </a:r>
            <a:endParaRPr/>
          </a:p>
        </p:txBody>
      </p:sp>
      <p:grpSp>
        <p:nvGrpSpPr>
          <p:cNvPr id="76" name="Google Shape;76;p1"/>
          <p:cNvGrpSpPr/>
          <p:nvPr/>
        </p:nvGrpSpPr>
        <p:grpSpPr>
          <a:xfrm>
            <a:off x="2654959" y="5977716"/>
            <a:ext cx="1658088" cy="1650484"/>
            <a:chOff x="0" y="0"/>
            <a:chExt cx="1658087" cy="1650483"/>
          </a:xfrm>
        </p:grpSpPr>
        <p:pic>
          <p:nvPicPr>
            <p:cNvPr descr="1325x215_WikiBanner.png" id="77" name="Google Shape;77;p1"/>
            <p:cNvPicPr preferRelativeResize="0"/>
            <p:nvPr/>
          </p:nvPicPr>
          <p:blipFill rotWithShape="1">
            <a:blip r:embed="rId4">
              <a:alphaModFix/>
            </a:blip>
            <a:srcRect b="15437" l="6112" r="82742" t="15737"/>
            <a:stretch/>
          </p:blipFill>
          <p:spPr>
            <a:xfrm>
              <a:off x="302" y="487"/>
              <a:ext cx="1657740" cy="1649674"/>
            </a:xfrm>
            <a:custGeom>
              <a:rect b="b" l="l" r="r" t="t"/>
              <a:pathLst>
                <a:path extrusionOk="0" h="20595" w="19679">
                  <a:moveTo>
                    <a:pt x="9840" y="0"/>
                  </a:moveTo>
                  <a:cubicBezTo>
                    <a:pt x="7321" y="0"/>
                    <a:pt x="4804" y="1007"/>
                    <a:pt x="2881" y="3017"/>
                  </a:cubicBezTo>
                  <a:cubicBezTo>
                    <a:pt x="-960" y="7038"/>
                    <a:pt x="-960" y="13559"/>
                    <a:pt x="2881" y="17579"/>
                  </a:cubicBezTo>
                  <a:cubicBezTo>
                    <a:pt x="6725" y="21600"/>
                    <a:pt x="12955" y="21600"/>
                    <a:pt x="16799" y="17579"/>
                  </a:cubicBezTo>
                  <a:cubicBezTo>
                    <a:pt x="20640" y="13559"/>
                    <a:pt x="20640" y="7038"/>
                    <a:pt x="16799" y="3017"/>
                  </a:cubicBezTo>
                  <a:cubicBezTo>
                    <a:pt x="14876" y="1007"/>
                    <a:pt x="12358" y="0"/>
                    <a:pt x="984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8" name="Google Shape;78;p1"/>
            <p:cNvSpPr/>
            <p:nvPr/>
          </p:nvSpPr>
          <p:spPr>
            <a:xfrm>
              <a:off x="0" y="0"/>
              <a:ext cx="1658087" cy="1650483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0"/>
          <p:cNvGrpSpPr/>
          <p:nvPr/>
        </p:nvGrpSpPr>
        <p:grpSpPr>
          <a:xfrm>
            <a:off x="1560060" y="1483328"/>
            <a:ext cx="12508229" cy="978613"/>
            <a:chOff x="-1" y="-2"/>
            <a:chExt cx="12508228" cy="978612"/>
          </a:xfrm>
        </p:grpSpPr>
        <p:sp>
          <p:nvSpPr>
            <p:cNvPr id="566" name="Google Shape;566;p10"/>
            <p:cNvSpPr txBox="1"/>
            <p:nvPr/>
          </p:nvSpPr>
          <p:spPr>
            <a:xfrm>
              <a:off x="659625" y="62584"/>
              <a:ext cx="11848602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GOOD TO KNOW</a:t>
              </a: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 rot="5400000">
              <a:off x="-401205" y="401202"/>
              <a:ext cx="978612" cy="176204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568" name="Google Shape;568;p10"/>
          <p:cNvSpPr txBox="1"/>
          <p:nvPr/>
        </p:nvSpPr>
        <p:spPr>
          <a:xfrm>
            <a:off x="12111863" y="4340619"/>
            <a:ext cx="11177290" cy="4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https://www.computerome.dk</a:t>
            </a:r>
            <a:r>
              <a:rPr b="0" i="0" lang="en-US" sz="26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/>
          </a:p>
        </p:txBody>
      </p:sp>
      <p:sp>
        <p:nvSpPr>
          <p:cNvPr id="569" name="Google Shape;569;p10"/>
          <p:cNvSpPr/>
          <p:nvPr/>
        </p:nvSpPr>
        <p:spPr>
          <a:xfrm>
            <a:off x="-27461" y="3756774"/>
            <a:ext cx="11410181" cy="1662994"/>
          </a:xfrm>
          <a:custGeom>
            <a:rect b="b" l="l" r="r" t="t"/>
            <a:pathLst>
              <a:path extrusionOk="0" h="21334" w="21575">
                <a:moveTo>
                  <a:pt x="18763" y="21223"/>
                </a:moveTo>
                <a:cubicBezTo>
                  <a:pt x="21499" y="11338"/>
                  <a:pt x="21499" y="11338"/>
                  <a:pt x="21499" y="11338"/>
                </a:cubicBezTo>
                <a:cubicBezTo>
                  <a:pt x="21600" y="10972"/>
                  <a:pt x="21600" y="10362"/>
                  <a:pt x="21499" y="9996"/>
                </a:cubicBezTo>
                <a:cubicBezTo>
                  <a:pt x="18763" y="111"/>
                  <a:pt x="18763" y="111"/>
                  <a:pt x="18763" y="111"/>
                </a:cubicBezTo>
                <a:cubicBezTo>
                  <a:pt x="18695" y="-133"/>
                  <a:pt x="18577" y="50"/>
                  <a:pt x="18577" y="416"/>
                </a:cubicBezTo>
                <a:cubicBezTo>
                  <a:pt x="18577" y="2491"/>
                  <a:pt x="18577" y="2491"/>
                  <a:pt x="18577" y="2491"/>
                </a:cubicBezTo>
                <a:cubicBezTo>
                  <a:pt x="0" y="2491"/>
                  <a:pt x="0" y="2491"/>
                  <a:pt x="0" y="2491"/>
                </a:cubicBezTo>
                <a:cubicBezTo>
                  <a:pt x="0" y="18843"/>
                  <a:pt x="0" y="18843"/>
                  <a:pt x="0" y="18843"/>
                </a:cubicBezTo>
                <a:cubicBezTo>
                  <a:pt x="18577" y="18843"/>
                  <a:pt x="18577" y="18843"/>
                  <a:pt x="18577" y="18843"/>
                </a:cubicBezTo>
                <a:cubicBezTo>
                  <a:pt x="18577" y="20918"/>
                  <a:pt x="18577" y="20918"/>
                  <a:pt x="18577" y="20918"/>
                </a:cubicBezTo>
                <a:cubicBezTo>
                  <a:pt x="18577" y="21284"/>
                  <a:pt x="18695" y="21467"/>
                  <a:pt x="18763" y="21223"/>
                </a:cubicBezTo>
                <a:close/>
              </a:path>
            </a:pathLst>
          </a:custGeom>
          <a:solidFill>
            <a:srgbClr val="627F89">
              <a:alpha val="90196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524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-4290" y="5033998"/>
            <a:ext cx="10202522" cy="1662994"/>
          </a:xfrm>
          <a:custGeom>
            <a:rect b="b" l="l" r="r" t="t"/>
            <a:pathLst>
              <a:path extrusionOk="0" h="21334" w="21575">
                <a:moveTo>
                  <a:pt x="18763" y="21223"/>
                </a:moveTo>
                <a:cubicBezTo>
                  <a:pt x="21499" y="11338"/>
                  <a:pt x="21499" y="11338"/>
                  <a:pt x="21499" y="11338"/>
                </a:cubicBezTo>
                <a:cubicBezTo>
                  <a:pt x="21600" y="10972"/>
                  <a:pt x="21600" y="10362"/>
                  <a:pt x="21499" y="9996"/>
                </a:cubicBezTo>
                <a:cubicBezTo>
                  <a:pt x="18763" y="111"/>
                  <a:pt x="18763" y="111"/>
                  <a:pt x="18763" y="111"/>
                </a:cubicBezTo>
                <a:cubicBezTo>
                  <a:pt x="18695" y="-133"/>
                  <a:pt x="18577" y="50"/>
                  <a:pt x="18577" y="416"/>
                </a:cubicBezTo>
                <a:cubicBezTo>
                  <a:pt x="18577" y="2491"/>
                  <a:pt x="18577" y="2491"/>
                  <a:pt x="18577" y="2491"/>
                </a:cubicBezTo>
                <a:cubicBezTo>
                  <a:pt x="0" y="2491"/>
                  <a:pt x="0" y="2491"/>
                  <a:pt x="0" y="2491"/>
                </a:cubicBezTo>
                <a:cubicBezTo>
                  <a:pt x="0" y="18843"/>
                  <a:pt x="0" y="18843"/>
                  <a:pt x="0" y="18843"/>
                </a:cubicBezTo>
                <a:cubicBezTo>
                  <a:pt x="18577" y="18843"/>
                  <a:pt x="18577" y="18843"/>
                  <a:pt x="18577" y="18843"/>
                </a:cubicBezTo>
                <a:cubicBezTo>
                  <a:pt x="18577" y="20918"/>
                  <a:pt x="18577" y="20918"/>
                  <a:pt x="18577" y="20918"/>
                </a:cubicBezTo>
                <a:cubicBezTo>
                  <a:pt x="18577" y="21284"/>
                  <a:pt x="18695" y="21467"/>
                  <a:pt x="18763" y="21223"/>
                </a:cubicBezTo>
                <a:close/>
              </a:path>
            </a:pathLst>
          </a:custGeom>
          <a:solidFill>
            <a:srgbClr val="B8A99B">
              <a:alpha val="85098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524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-48853" y="8864587"/>
            <a:ext cx="6614134" cy="1663206"/>
          </a:xfrm>
          <a:custGeom>
            <a:rect b="b" l="l" r="r" t="t"/>
            <a:pathLst>
              <a:path extrusionOk="0" h="21337" w="21560">
                <a:moveTo>
                  <a:pt x="17058" y="21223"/>
                </a:moveTo>
                <a:cubicBezTo>
                  <a:pt x="21438" y="11310"/>
                  <a:pt x="21438" y="11310"/>
                  <a:pt x="21438" y="11310"/>
                </a:cubicBezTo>
                <a:cubicBezTo>
                  <a:pt x="21600" y="10943"/>
                  <a:pt x="21600" y="10393"/>
                  <a:pt x="21438" y="10026"/>
                </a:cubicBezTo>
                <a:cubicBezTo>
                  <a:pt x="17058" y="113"/>
                  <a:pt x="17058" y="113"/>
                  <a:pt x="17058" y="113"/>
                </a:cubicBezTo>
                <a:cubicBezTo>
                  <a:pt x="16950" y="-132"/>
                  <a:pt x="16761" y="52"/>
                  <a:pt x="16761" y="358"/>
                </a:cubicBezTo>
                <a:cubicBezTo>
                  <a:pt x="16761" y="2438"/>
                  <a:pt x="16761" y="2438"/>
                  <a:pt x="16761" y="2438"/>
                </a:cubicBezTo>
                <a:cubicBezTo>
                  <a:pt x="0" y="2438"/>
                  <a:pt x="0" y="2438"/>
                  <a:pt x="0" y="2438"/>
                </a:cubicBezTo>
                <a:cubicBezTo>
                  <a:pt x="0" y="18898"/>
                  <a:pt x="0" y="18898"/>
                  <a:pt x="0" y="18898"/>
                </a:cubicBezTo>
                <a:cubicBezTo>
                  <a:pt x="16761" y="18898"/>
                  <a:pt x="16761" y="18898"/>
                  <a:pt x="16761" y="18898"/>
                </a:cubicBezTo>
                <a:cubicBezTo>
                  <a:pt x="16761" y="20978"/>
                  <a:pt x="16761" y="20978"/>
                  <a:pt x="16761" y="20978"/>
                </a:cubicBezTo>
                <a:cubicBezTo>
                  <a:pt x="16761" y="21284"/>
                  <a:pt x="16950" y="21468"/>
                  <a:pt x="17058" y="21223"/>
                </a:cubicBezTo>
                <a:close/>
              </a:path>
            </a:pathLst>
          </a:custGeom>
          <a:solidFill>
            <a:srgbClr val="9A1726">
              <a:alpha val="8392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524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72" name="Google Shape;572;p10"/>
          <p:cNvSpPr txBox="1"/>
          <p:nvPr/>
        </p:nvSpPr>
        <p:spPr>
          <a:xfrm>
            <a:off x="564924" y="4392045"/>
            <a:ext cx="7977924" cy="45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COMPUTEROME 2.0 WIKI - FIND EVERYTHING HERE</a:t>
            </a:r>
            <a:endParaRPr/>
          </a:p>
        </p:txBody>
      </p:sp>
      <p:sp>
        <p:nvSpPr>
          <p:cNvPr id="573" name="Google Shape;573;p10"/>
          <p:cNvSpPr txBox="1"/>
          <p:nvPr/>
        </p:nvSpPr>
        <p:spPr>
          <a:xfrm>
            <a:off x="564923" y="5656086"/>
            <a:ext cx="71636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TUTORIALS - HELPFUL TO WINDOWS USERS</a:t>
            </a:r>
            <a:endParaRPr/>
          </a:p>
        </p:txBody>
      </p:sp>
      <p:sp>
        <p:nvSpPr>
          <p:cNvPr id="574" name="Google Shape;574;p10"/>
          <p:cNvSpPr txBox="1"/>
          <p:nvPr/>
        </p:nvSpPr>
        <p:spPr>
          <a:xfrm>
            <a:off x="2204572" y="8131133"/>
            <a:ext cx="3227835" cy="78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CHECK YOUR USAGE ON C2</a:t>
            </a:r>
            <a:endParaRPr/>
          </a:p>
        </p:txBody>
      </p:sp>
      <p:sp>
        <p:nvSpPr>
          <p:cNvPr id="575" name="Google Shape;575;p10"/>
          <p:cNvSpPr/>
          <p:nvPr/>
        </p:nvSpPr>
        <p:spPr>
          <a:xfrm>
            <a:off x="-17918" y="6311654"/>
            <a:ext cx="8900691" cy="1663058"/>
          </a:xfrm>
          <a:custGeom>
            <a:rect b="b" l="l" r="r" t="t"/>
            <a:pathLst>
              <a:path extrusionOk="0" h="21335" w="21569">
                <a:moveTo>
                  <a:pt x="18147" y="21223"/>
                </a:moveTo>
                <a:cubicBezTo>
                  <a:pt x="21477" y="11310"/>
                  <a:pt x="21477" y="11310"/>
                  <a:pt x="21477" y="11310"/>
                </a:cubicBezTo>
                <a:cubicBezTo>
                  <a:pt x="21600" y="10943"/>
                  <a:pt x="21600" y="10393"/>
                  <a:pt x="21477" y="10026"/>
                </a:cubicBezTo>
                <a:cubicBezTo>
                  <a:pt x="18147" y="113"/>
                  <a:pt x="18147" y="113"/>
                  <a:pt x="18147" y="113"/>
                </a:cubicBezTo>
                <a:cubicBezTo>
                  <a:pt x="18065" y="-132"/>
                  <a:pt x="17921" y="52"/>
                  <a:pt x="17921" y="358"/>
                </a:cubicBezTo>
                <a:cubicBezTo>
                  <a:pt x="17921" y="2438"/>
                  <a:pt x="17921" y="2438"/>
                  <a:pt x="17921" y="2438"/>
                </a:cubicBezTo>
                <a:cubicBezTo>
                  <a:pt x="0" y="2438"/>
                  <a:pt x="0" y="2438"/>
                  <a:pt x="0" y="2438"/>
                </a:cubicBezTo>
                <a:cubicBezTo>
                  <a:pt x="0" y="18837"/>
                  <a:pt x="0" y="18837"/>
                  <a:pt x="0" y="18837"/>
                </a:cubicBezTo>
                <a:cubicBezTo>
                  <a:pt x="17921" y="18837"/>
                  <a:pt x="17921" y="18837"/>
                  <a:pt x="17921" y="18837"/>
                </a:cubicBezTo>
                <a:cubicBezTo>
                  <a:pt x="17921" y="20917"/>
                  <a:pt x="17921" y="20917"/>
                  <a:pt x="17921" y="20917"/>
                </a:cubicBezTo>
                <a:cubicBezTo>
                  <a:pt x="17921" y="21284"/>
                  <a:pt x="18065" y="21468"/>
                  <a:pt x="18147" y="21223"/>
                </a:cubicBezTo>
                <a:close/>
              </a:path>
            </a:pathLst>
          </a:custGeom>
          <a:solidFill>
            <a:srgbClr val="DA8522">
              <a:alpha val="60784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524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76" name="Google Shape;576;p10"/>
          <p:cNvSpPr/>
          <p:nvPr/>
        </p:nvSpPr>
        <p:spPr>
          <a:xfrm>
            <a:off x="-35182" y="7588122"/>
            <a:ext cx="7707523" cy="1663056"/>
          </a:xfrm>
          <a:custGeom>
            <a:rect b="b" l="l" r="r" t="t"/>
            <a:pathLst>
              <a:path extrusionOk="0" h="21335" w="21569">
                <a:moveTo>
                  <a:pt x="18147" y="21223"/>
                </a:moveTo>
                <a:cubicBezTo>
                  <a:pt x="21477" y="11310"/>
                  <a:pt x="21477" y="11310"/>
                  <a:pt x="21477" y="11310"/>
                </a:cubicBezTo>
                <a:cubicBezTo>
                  <a:pt x="21600" y="10943"/>
                  <a:pt x="21600" y="10393"/>
                  <a:pt x="21477" y="10026"/>
                </a:cubicBezTo>
                <a:cubicBezTo>
                  <a:pt x="18147" y="113"/>
                  <a:pt x="18147" y="113"/>
                  <a:pt x="18147" y="113"/>
                </a:cubicBezTo>
                <a:cubicBezTo>
                  <a:pt x="18065" y="-132"/>
                  <a:pt x="17921" y="52"/>
                  <a:pt x="17921" y="358"/>
                </a:cubicBezTo>
                <a:cubicBezTo>
                  <a:pt x="17921" y="2438"/>
                  <a:pt x="17921" y="2438"/>
                  <a:pt x="17921" y="2438"/>
                </a:cubicBezTo>
                <a:cubicBezTo>
                  <a:pt x="0" y="2438"/>
                  <a:pt x="0" y="2438"/>
                  <a:pt x="0" y="2438"/>
                </a:cubicBezTo>
                <a:cubicBezTo>
                  <a:pt x="0" y="18837"/>
                  <a:pt x="0" y="18837"/>
                  <a:pt x="0" y="18837"/>
                </a:cubicBezTo>
                <a:cubicBezTo>
                  <a:pt x="17921" y="18837"/>
                  <a:pt x="17921" y="18837"/>
                  <a:pt x="17921" y="18837"/>
                </a:cubicBezTo>
                <a:cubicBezTo>
                  <a:pt x="17921" y="20917"/>
                  <a:pt x="17921" y="20917"/>
                  <a:pt x="17921" y="20917"/>
                </a:cubicBezTo>
                <a:cubicBezTo>
                  <a:pt x="17921" y="21284"/>
                  <a:pt x="18065" y="21468"/>
                  <a:pt x="18147" y="21223"/>
                </a:cubicBezTo>
                <a:close/>
              </a:path>
            </a:pathLst>
          </a:custGeom>
          <a:solidFill>
            <a:srgbClr val="920813">
              <a:alpha val="5960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524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77" name="Google Shape;577;p10"/>
          <p:cNvSpPr txBox="1"/>
          <p:nvPr/>
        </p:nvSpPr>
        <p:spPr>
          <a:xfrm>
            <a:off x="564923" y="8183868"/>
            <a:ext cx="7163638" cy="45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YOUR USAGE ON C2</a:t>
            </a:r>
            <a:endParaRPr/>
          </a:p>
        </p:txBody>
      </p:sp>
      <p:sp>
        <p:nvSpPr>
          <p:cNvPr id="578" name="Google Shape;578;p10"/>
          <p:cNvSpPr txBox="1"/>
          <p:nvPr/>
        </p:nvSpPr>
        <p:spPr>
          <a:xfrm>
            <a:off x="564923" y="9470683"/>
            <a:ext cx="7163638" cy="45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HELP</a:t>
            </a:r>
            <a:endParaRPr/>
          </a:p>
        </p:txBody>
      </p:sp>
      <p:sp>
        <p:nvSpPr>
          <p:cNvPr id="579" name="Google Shape;579;p10"/>
          <p:cNvSpPr txBox="1"/>
          <p:nvPr/>
        </p:nvSpPr>
        <p:spPr>
          <a:xfrm>
            <a:off x="564923" y="6883868"/>
            <a:ext cx="7163638" cy="45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BRUSH UP ON YOUR UNIX SKILLS</a:t>
            </a:r>
            <a:endParaRPr/>
          </a:p>
        </p:txBody>
      </p:sp>
      <p:sp>
        <p:nvSpPr>
          <p:cNvPr id="580" name="Google Shape;580;p10"/>
          <p:cNvSpPr txBox="1"/>
          <p:nvPr/>
        </p:nvSpPr>
        <p:spPr>
          <a:xfrm>
            <a:off x="12111863" y="5617843"/>
            <a:ext cx="11177290" cy="4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https://www.computerome.dk/display/C2W/Video+Tutorials</a:t>
            </a:r>
            <a:endParaRPr/>
          </a:p>
        </p:txBody>
      </p:sp>
      <p:sp>
        <p:nvSpPr>
          <p:cNvPr id="581" name="Google Shape;581;p10"/>
          <p:cNvSpPr txBox="1"/>
          <p:nvPr/>
        </p:nvSpPr>
        <p:spPr>
          <a:xfrm>
            <a:off x="12114683" y="6659311"/>
            <a:ext cx="11171647" cy="967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https://www.computerome.dk/display/C2W/Getting+Started+-+new+users?preview=/42205237/42205239/Hackinars_in_Computerome-wiki.pdf</a:t>
            </a:r>
            <a:endParaRPr/>
          </a:p>
        </p:txBody>
      </p:sp>
      <p:sp>
        <p:nvSpPr>
          <p:cNvPr id="582" name="Google Shape;582;p10"/>
          <p:cNvSpPr txBox="1"/>
          <p:nvPr/>
        </p:nvSpPr>
        <p:spPr>
          <a:xfrm>
            <a:off x="12114683" y="8191046"/>
            <a:ext cx="11171647" cy="88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Courier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Courier"/>
                <a:ea typeface="Courier"/>
                <a:cs typeface="Courier"/>
                <a:sym typeface="Courier"/>
              </a:rPr>
              <a:t>module load tools usage_script/2.0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Courier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Courier"/>
                <a:ea typeface="Courier"/>
                <a:cs typeface="Courier"/>
                <a:sym typeface="Courier"/>
              </a:rPr>
              <a:t>usage -u username</a:t>
            </a:r>
            <a:endParaRPr/>
          </a:p>
        </p:txBody>
      </p:sp>
      <p:sp>
        <p:nvSpPr>
          <p:cNvPr id="583" name="Google Shape;583;p10"/>
          <p:cNvSpPr txBox="1"/>
          <p:nvPr/>
        </p:nvSpPr>
        <p:spPr>
          <a:xfrm>
            <a:off x="12111408" y="9654869"/>
            <a:ext cx="9758958" cy="2956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to </a:t>
            </a:r>
            <a:r>
              <a:rPr b="0" i="0" lang="en-US" sz="2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computerome@dtu.dk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Helvetica Neue"/>
              <a:buNone/>
            </a:pPr>
            <a:r>
              <a:t/>
            </a:r>
            <a:endParaRPr b="0" i="0" sz="3600" u="sng" cap="none" strike="noStrike">
              <a:solidFill>
                <a:srgbClr val="0000FF"/>
              </a:solidFill>
              <a:latin typeface="Merriweather Sans"/>
              <a:ea typeface="Merriweather Sans"/>
              <a:cs typeface="Merriweather Sans"/>
              <a:sym typeface="Merriweather Sans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1524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4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Subject description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4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System, e.g. Computerome main, sandbox, or &lt;named&gt; cloud system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4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Login issues, ThinLinc vs SSH login, username &amp; error message(s)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4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 line(s) used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4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Describe the problem including error messages</a:t>
            </a: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9709150" y="16037938"/>
            <a:ext cx="11146247" cy="840385"/>
          </a:xfrm>
          <a:prstGeom prst="rect">
            <a:avLst/>
          </a:prstGeom>
          <a:noFill/>
          <a:ln cap="flat" cmpd="sng" w="38100">
            <a:solidFill>
              <a:srgbClr val="9F8A7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85" name="Google Shape;585;p10"/>
          <p:cNvSpPr/>
          <p:nvPr/>
        </p:nvSpPr>
        <p:spPr>
          <a:xfrm>
            <a:off x="6926374" y="18443419"/>
            <a:ext cx="13925560" cy="1134761"/>
          </a:xfrm>
          <a:prstGeom prst="rect">
            <a:avLst/>
          </a:prstGeom>
          <a:noFill/>
          <a:ln cap="flat" cmpd="sng" w="38100">
            <a:solidFill>
              <a:srgbClr val="920813">
                <a:alpha val="59607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86" name="Google Shape;586;p10"/>
          <p:cNvSpPr/>
          <p:nvPr/>
        </p:nvSpPr>
        <p:spPr>
          <a:xfrm>
            <a:off x="8451946" y="17081464"/>
            <a:ext cx="12401630" cy="1158814"/>
          </a:xfrm>
          <a:prstGeom prst="rect">
            <a:avLst/>
          </a:prstGeom>
          <a:noFill/>
          <a:ln cap="flat" cmpd="sng" w="38100">
            <a:solidFill>
              <a:srgbClr val="DA8522">
                <a:alpha val="74117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11042650" y="14850425"/>
            <a:ext cx="9820579" cy="1006205"/>
          </a:xfrm>
          <a:prstGeom prst="rect">
            <a:avLst/>
          </a:prstGeom>
          <a:noFill/>
          <a:ln cap="flat" cmpd="sng" w="38100">
            <a:solidFill>
              <a:srgbClr val="566D7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88" name="Google Shape;588;p10"/>
          <p:cNvSpPr/>
          <p:nvPr/>
        </p:nvSpPr>
        <p:spPr>
          <a:xfrm>
            <a:off x="5503974" y="19781320"/>
            <a:ext cx="15355697" cy="3034085"/>
          </a:xfrm>
          <a:prstGeom prst="rect">
            <a:avLst/>
          </a:prstGeom>
          <a:noFill/>
          <a:ln cap="flat" cmpd="sng" w="38100">
            <a:solidFill>
              <a:srgbClr val="901A1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-3175" y="0"/>
            <a:ext cx="24377649" cy="13716002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0379967" y="6729355"/>
            <a:ext cx="37188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BASI    S 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-2601231" y="-2297898"/>
            <a:ext cx="1846463" cy="1838611"/>
            <a:chOff x="-148" y="-1"/>
            <a:chExt cx="1846462" cy="1838610"/>
          </a:xfrm>
        </p:grpSpPr>
        <p:pic>
          <p:nvPicPr>
            <p:cNvPr descr="1325x215_WikiBanner.png"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15444" l="6111" r="82744" t="15738"/>
            <a:stretch/>
          </p:blipFill>
          <p:spPr>
            <a:xfrm>
              <a:off x="-148" y="687"/>
              <a:ext cx="1846462" cy="1837521"/>
            </a:xfrm>
            <a:custGeom>
              <a:rect b="b" l="l" r="r" t="t"/>
              <a:pathLst>
                <a:path extrusionOk="0" h="20595" w="19679">
                  <a:moveTo>
                    <a:pt x="9839" y="0"/>
                  </a:moveTo>
                  <a:cubicBezTo>
                    <a:pt x="7321" y="0"/>
                    <a:pt x="4803" y="1005"/>
                    <a:pt x="2881" y="3016"/>
                  </a:cubicBezTo>
                  <a:cubicBezTo>
                    <a:pt x="-961" y="7037"/>
                    <a:pt x="-961" y="13558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8"/>
                    <a:pt x="20639" y="7037"/>
                    <a:pt x="16797" y="3016"/>
                  </a:cubicBezTo>
                  <a:cubicBezTo>
                    <a:pt x="14875" y="1005"/>
                    <a:pt x="12357" y="0"/>
                    <a:pt x="9839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10635" y="-1"/>
              <a:ext cx="1833180" cy="1838610"/>
            </a:xfrm>
            <a:prstGeom prst="ellipse">
              <a:avLst/>
            </a:prstGeom>
            <a:noFill/>
            <a:ln cap="flat" cmpd="sng" w="12700">
              <a:solidFill>
                <a:srgbClr val="20314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88" name="Google Shape;88;p2"/>
          <p:cNvSpPr txBox="1"/>
          <p:nvPr/>
        </p:nvSpPr>
        <p:spPr>
          <a:xfrm>
            <a:off x="11167764" y="5465653"/>
            <a:ext cx="2035771" cy="105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2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619200" y="2342254"/>
            <a:ext cx="21132900" cy="9342000"/>
          </a:xfrm>
          <a:prstGeom prst="rect">
            <a:avLst/>
          </a:prstGeom>
          <a:noFill/>
          <a:ln cap="flat" cmpd="sng" w="63500">
            <a:solidFill>
              <a:srgbClr val="323E4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12586046" y="6796315"/>
            <a:ext cx="431831" cy="433884"/>
            <a:chOff x="0" y="19"/>
            <a:chExt cx="431831" cy="433884"/>
          </a:xfrm>
        </p:grpSpPr>
        <p:pic>
          <p:nvPicPr>
            <p:cNvPr descr="1325x215_WikiBanner.png"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 b="15455" l="6111" r="82740" t="15737"/>
            <a:stretch/>
          </p:blipFill>
          <p:spPr>
            <a:xfrm rot="-5400000">
              <a:off x="-1017" y="1162"/>
              <a:ext cx="433789" cy="431502"/>
            </a:xfrm>
            <a:custGeom>
              <a:rect b="b" l="l" r="r" t="t"/>
              <a:pathLst>
                <a:path extrusionOk="0" h="20595" w="19679">
                  <a:moveTo>
                    <a:pt x="9831" y="0"/>
                  </a:moveTo>
                  <a:cubicBezTo>
                    <a:pt x="7314" y="0"/>
                    <a:pt x="4803" y="1000"/>
                    <a:pt x="2881" y="3012"/>
                  </a:cubicBezTo>
                  <a:cubicBezTo>
                    <a:pt x="-960" y="7033"/>
                    <a:pt x="-960" y="13557"/>
                    <a:pt x="2881" y="17578"/>
                  </a:cubicBezTo>
                  <a:cubicBezTo>
                    <a:pt x="6723" y="21600"/>
                    <a:pt x="12957" y="21600"/>
                    <a:pt x="16799" y="17578"/>
                  </a:cubicBezTo>
                  <a:cubicBezTo>
                    <a:pt x="20640" y="13557"/>
                    <a:pt x="20640" y="7033"/>
                    <a:pt x="16799" y="3012"/>
                  </a:cubicBezTo>
                  <a:cubicBezTo>
                    <a:pt x="14877" y="1000"/>
                    <a:pt x="12348" y="0"/>
                    <a:pt x="9831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92" name="Google Shape;92;p2"/>
            <p:cNvSpPr/>
            <p:nvPr/>
          </p:nvSpPr>
          <p:spPr>
            <a:xfrm rot="-5400000">
              <a:off x="-995" y="1077"/>
              <a:ext cx="433820" cy="431831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98" name="Google Shape;98;p3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BEFORE LOG IN TO COMPUTEROME 2.0</a:t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00" name="Google Shape;100;p3"/>
          <p:cNvSpPr/>
          <p:nvPr/>
        </p:nvSpPr>
        <p:spPr>
          <a:xfrm>
            <a:off x="127000" y="8213049"/>
            <a:ext cx="24117299" cy="43600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934717" y="9886922"/>
            <a:ext cx="4464942" cy="15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a Computerome 2.0 account (group) in KU-IT self-service. </a:t>
            </a:r>
            <a:r>
              <a:rPr b="1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or Sandbox</a:t>
            </a: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3226478" y="7461019"/>
            <a:ext cx="1932225" cy="1932225"/>
          </a:xfrm>
          <a:prstGeom prst="ellipse">
            <a:avLst/>
          </a:prstGeom>
          <a:solidFill>
            <a:srgbClr val="3A5585"/>
          </a:solidFill>
          <a:ln cap="flat" cmpd="sng" w="101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ahoma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639188" y="7461019"/>
            <a:ext cx="1932225" cy="1932225"/>
          </a:xfrm>
          <a:prstGeom prst="ellipse">
            <a:avLst/>
          </a:prstGeom>
          <a:solidFill>
            <a:srgbClr val="3D698F"/>
          </a:solidFill>
          <a:ln cap="flat" cmpd="sng" w="101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ahoma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4051897" y="7461019"/>
            <a:ext cx="1932225" cy="1932225"/>
          </a:xfrm>
          <a:prstGeom prst="ellipse">
            <a:avLst/>
          </a:prstGeom>
          <a:solidFill>
            <a:srgbClr val="80A7A5"/>
          </a:solidFill>
          <a:ln cap="flat" cmpd="sng" w="101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ahoma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9464606" y="7461019"/>
            <a:ext cx="1932225" cy="1932225"/>
          </a:xfrm>
          <a:prstGeom prst="ellipse">
            <a:avLst/>
          </a:prstGeom>
          <a:solidFill>
            <a:srgbClr val="ABBE92"/>
          </a:solidFill>
          <a:ln cap="flat" cmpd="sng" w="101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ahoma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15151" y="6490044"/>
            <a:ext cx="1754876" cy="48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8377718" y="6490044"/>
            <a:ext cx="2455162" cy="48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698F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D698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ENTRUST APP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2875135" y="6293194"/>
            <a:ext cx="4285747" cy="87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908F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6E908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PUTTY OR MOBAXTERM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908F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6E908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(WINDOWS ONLY)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8959406" y="6490044"/>
            <a:ext cx="2942623" cy="48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C7B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8C9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THINLINK CLIENT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2022827" y="7796052"/>
            <a:ext cx="577654" cy="1270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7435538" y="7796052"/>
            <a:ext cx="577654" cy="1270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2848247" y="7796052"/>
            <a:ext cx="1549304" cy="1270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0186" y="7796052"/>
            <a:ext cx="1754872" cy="1270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flipH="1" rot="10800000">
            <a:off x="12052778" y="7991375"/>
            <a:ext cx="567769" cy="879358"/>
          </a:xfrm>
          <a:prstGeom prst="straightConnector1">
            <a:avLst/>
          </a:prstGeom>
          <a:noFill/>
          <a:ln cap="flat" cmpd="sng" w="38100">
            <a:solidFill>
              <a:srgbClr val="80A7A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" name="Google Shape;115;p3"/>
          <p:cNvCxnSpPr/>
          <p:nvPr/>
        </p:nvCxnSpPr>
        <p:spPr>
          <a:xfrm flipH="1" rot="10800000">
            <a:off x="17440086" y="7991375"/>
            <a:ext cx="567769" cy="879358"/>
          </a:xfrm>
          <a:prstGeom prst="straightConnector1">
            <a:avLst/>
          </a:prstGeom>
          <a:noFill/>
          <a:ln cap="flat" cmpd="sng" w="38100">
            <a:solidFill>
              <a:srgbClr val="ABBE9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6" name="Google Shape;116;p3"/>
          <p:cNvSpPr/>
          <p:nvPr/>
        </p:nvSpPr>
        <p:spPr>
          <a:xfrm>
            <a:off x="3737836" y="7871344"/>
            <a:ext cx="909507" cy="1043222"/>
          </a:xfrm>
          <a:custGeom>
            <a:rect b="b" l="l" r="r" t="t"/>
            <a:pathLst>
              <a:path extrusionOk="0" h="21600" w="2160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4538825" y="7966209"/>
            <a:ext cx="894870" cy="888658"/>
          </a:xfrm>
          <a:custGeom>
            <a:rect b="b" l="l" r="r" t="t"/>
            <a:pathLst>
              <a:path extrusionOk="0" h="21600" w="21600">
                <a:moveTo>
                  <a:pt x="0" y="18503"/>
                </a:moveTo>
                <a:lnTo>
                  <a:pt x="8722" y="19807"/>
                </a:lnTo>
                <a:lnTo>
                  <a:pt x="8722" y="11411"/>
                </a:lnTo>
                <a:lnTo>
                  <a:pt x="0" y="11411"/>
                </a:lnTo>
                <a:lnTo>
                  <a:pt x="0" y="18503"/>
                </a:lnTo>
                <a:close/>
                <a:moveTo>
                  <a:pt x="0" y="10189"/>
                </a:moveTo>
                <a:lnTo>
                  <a:pt x="8722" y="10189"/>
                </a:lnTo>
                <a:lnTo>
                  <a:pt x="8722" y="1875"/>
                </a:lnTo>
                <a:lnTo>
                  <a:pt x="0" y="3097"/>
                </a:lnTo>
                <a:lnTo>
                  <a:pt x="0" y="10189"/>
                </a:lnTo>
                <a:close/>
                <a:moveTo>
                  <a:pt x="9863" y="19970"/>
                </a:moveTo>
                <a:lnTo>
                  <a:pt x="21600" y="21600"/>
                </a:lnTo>
                <a:lnTo>
                  <a:pt x="21600" y="11411"/>
                </a:lnTo>
                <a:lnTo>
                  <a:pt x="9863" y="11411"/>
                </a:lnTo>
                <a:lnTo>
                  <a:pt x="9863" y="19970"/>
                </a:lnTo>
                <a:close/>
                <a:moveTo>
                  <a:pt x="9863" y="1712"/>
                </a:moveTo>
                <a:lnTo>
                  <a:pt x="9863" y="10189"/>
                </a:lnTo>
                <a:lnTo>
                  <a:pt x="21600" y="10189"/>
                </a:lnTo>
                <a:lnTo>
                  <a:pt x="21600" y="0"/>
                </a:lnTo>
                <a:lnTo>
                  <a:pt x="9863" y="17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9975966" y="7952306"/>
            <a:ext cx="961828" cy="962257"/>
          </a:xfrm>
          <a:prstGeom prst="roundRect">
            <a:avLst>
              <a:gd fmla="val 1579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9" name="Google Shape;119;p3"/>
          <p:cNvSpPr/>
          <p:nvPr/>
        </p:nvSpPr>
        <p:spPr>
          <a:xfrm rot="3780000">
            <a:off x="20658880" y="7933996"/>
            <a:ext cx="256963" cy="688791"/>
          </a:xfrm>
          <a:prstGeom prst="roundRect">
            <a:avLst>
              <a:gd fmla="val 50000" name="adj"/>
            </a:avLst>
          </a:prstGeom>
          <a:solidFill>
            <a:srgbClr val="ABBE9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0" name="Google Shape;120;p3"/>
          <p:cNvSpPr/>
          <p:nvPr/>
        </p:nvSpPr>
        <p:spPr>
          <a:xfrm rot="1620000">
            <a:off x="20133067" y="8444878"/>
            <a:ext cx="256978" cy="688791"/>
          </a:xfrm>
          <a:prstGeom prst="roundRect">
            <a:avLst>
              <a:gd fmla="val 50000" name="adj"/>
            </a:avLst>
          </a:prstGeom>
          <a:solidFill>
            <a:srgbClr val="ABBE9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95029" y="9886922"/>
            <a:ext cx="4698304" cy="15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Two-factor authentication. Install the</a:t>
            </a:r>
            <a:r>
              <a:rPr b="1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Entrust app</a:t>
            </a: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your phone or alternatively use the SMS option.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2467841" y="9886922"/>
            <a:ext cx="5281809" cy="15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users should have an ssh client. MobaXterm users have to configure their ssh settings - see link.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5711116" y="4123269"/>
            <a:ext cx="17004204" cy="44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alibri"/>
              <a:buNone/>
            </a:pPr>
            <a:r>
              <a:rPr b="0" i="0" lang="en-US" sz="2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https://www.computerome.dk/display/C2W/Getting+Started+-+new+users#GettingStarted-newusers-SSHlogintoComputerome2.0</a:t>
            </a:r>
            <a:r>
              <a:rPr b="0" i="0" lang="en-US" sz="26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8015255" y="9886922"/>
            <a:ext cx="5315611" cy="15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would like a virtual environment, install the </a:t>
            </a:r>
            <a:r>
              <a:rPr b="1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ThinLink</a:t>
            </a: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make sure to keep it updated.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1606549" y="3712181"/>
            <a:ext cx="21410209" cy="1270003"/>
          </a:xfrm>
          <a:prstGeom prst="rect">
            <a:avLst/>
          </a:prstGeom>
          <a:noFill/>
          <a:ln cap="flat" cmpd="sng" w="38100">
            <a:solidFill>
              <a:srgbClr val="323E4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271433" y="4099531"/>
            <a:ext cx="3318434" cy="4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STARTED: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9273885" y="7797975"/>
            <a:ext cx="662826" cy="1189960"/>
          </a:xfrm>
          <a:custGeom>
            <a:rect b="b" l="l" r="r" t="t"/>
            <a:pathLst>
              <a:path extrusionOk="0" h="21600" w="21600">
                <a:moveTo>
                  <a:pt x="19694" y="21600"/>
                </a:moveTo>
                <a:cubicBezTo>
                  <a:pt x="1906" y="21600"/>
                  <a:pt x="1906" y="21600"/>
                  <a:pt x="1906" y="21600"/>
                </a:cubicBezTo>
                <a:cubicBezTo>
                  <a:pt x="794" y="21600"/>
                  <a:pt x="0" y="21134"/>
                  <a:pt x="0" y="20483"/>
                </a:cubicBezTo>
                <a:cubicBezTo>
                  <a:pt x="0" y="1117"/>
                  <a:pt x="0" y="1117"/>
                  <a:pt x="0" y="1117"/>
                </a:cubicBezTo>
                <a:cubicBezTo>
                  <a:pt x="0" y="466"/>
                  <a:pt x="794" y="0"/>
                  <a:pt x="1906" y="0"/>
                </a:cubicBezTo>
                <a:cubicBezTo>
                  <a:pt x="19694" y="0"/>
                  <a:pt x="19694" y="0"/>
                  <a:pt x="19694" y="0"/>
                </a:cubicBezTo>
                <a:cubicBezTo>
                  <a:pt x="20806" y="0"/>
                  <a:pt x="21600" y="466"/>
                  <a:pt x="21600" y="1117"/>
                </a:cubicBezTo>
                <a:cubicBezTo>
                  <a:pt x="21600" y="20483"/>
                  <a:pt x="21600" y="20483"/>
                  <a:pt x="21600" y="20483"/>
                </a:cubicBezTo>
                <a:cubicBezTo>
                  <a:pt x="21600" y="21134"/>
                  <a:pt x="20806" y="21600"/>
                  <a:pt x="19694" y="21600"/>
                </a:cubicBezTo>
                <a:moveTo>
                  <a:pt x="10800" y="20483"/>
                </a:moveTo>
                <a:cubicBezTo>
                  <a:pt x="11435" y="20483"/>
                  <a:pt x="12071" y="20110"/>
                  <a:pt x="12071" y="19738"/>
                </a:cubicBezTo>
                <a:cubicBezTo>
                  <a:pt x="12071" y="19366"/>
                  <a:pt x="11435" y="18993"/>
                  <a:pt x="10800" y="18993"/>
                </a:cubicBezTo>
                <a:cubicBezTo>
                  <a:pt x="10165" y="18993"/>
                  <a:pt x="9529" y="19366"/>
                  <a:pt x="9529" y="19738"/>
                </a:cubicBezTo>
                <a:cubicBezTo>
                  <a:pt x="9529" y="20110"/>
                  <a:pt x="10165" y="20483"/>
                  <a:pt x="10800" y="20483"/>
                </a:cubicBezTo>
                <a:moveTo>
                  <a:pt x="19694" y="2234"/>
                </a:moveTo>
                <a:cubicBezTo>
                  <a:pt x="19059" y="2234"/>
                  <a:pt x="19059" y="2234"/>
                  <a:pt x="19059" y="2234"/>
                </a:cubicBezTo>
                <a:cubicBezTo>
                  <a:pt x="2541" y="2234"/>
                  <a:pt x="2541" y="2234"/>
                  <a:pt x="2541" y="2234"/>
                </a:cubicBezTo>
                <a:cubicBezTo>
                  <a:pt x="1906" y="2234"/>
                  <a:pt x="1906" y="2234"/>
                  <a:pt x="1906" y="2234"/>
                </a:cubicBezTo>
                <a:cubicBezTo>
                  <a:pt x="1906" y="17876"/>
                  <a:pt x="1906" y="17876"/>
                  <a:pt x="1906" y="17876"/>
                </a:cubicBezTo>
                <a:cubicBezTo>
                  <a:pt x="2541" y="17876"/>
                  <a:pt x="2541" y="17876"/>
                  <a:pt x="2541" y="17876"/>
                </a:cubicBezTo>
                <a:cubicBezTo>
                  <a:pt x="19059" y="17876"/>
                  <a:pt x="19059" y="17876"/>
                  <a:pt x="19059" y="17876"/>
                </a:cubicBezTo>
                <a:cubicBezTo>
                  <a:pt x="19694" y="17876"/>
                  <a:pt x="19694" y="17876"/>
                  <a:pt x="19694" y="17876"/>
                </a:cubicBezTo>
                <a:lnTo>
                  <a:pt x="19694" y="2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9433359" y="8098290"/>
            <a:ext cx="344850" cy="485143"/>
          </a:xfrm>
          <a:custGeom>
            <a:rect b="b" l="l" r="r" t="t"/>
            <a:pathLst>
              <a:path extrusionOk="0" h="21600" w="21600">
                <a:moveTo>
                  <a:pt x="20358" y="21600"/>
                </a:moveTo>
                <a:cubicBezTo>
                  <a:pt x="1242" y="21600"/>
                  <a:pt x="1242" y="21600"/>
                  <a:pt x="1242" y="21600"/>
                </a:cubicBezTo>
                <a:cubicBezTo>
                  <a:pt x="310" y="21600"/>
                  <a:pt x="0" y="21096"/>
                  <a:pt x="0" y="20592"/>
                </a:cubicBezTo>
                <a:cubicBezTo>
                  <a:pt x="0" y="11700"/>
                  <a:pt x="0" y="11700"/>
                  <a:pt x="0" y="11700"/>
                </a:cubicBezTo>
                <a:cubicBezTo>
                  <a:pt x="0" y="11196"/>
                  <a:pt x="310" y="10656"/>
                  <a:pt x="1242" y="10656"/>
                </a:cubicBezTo>
                <a:cubicBezTo>
                  <a:pt x="3105" y="10656"/>
                  <a:pt x="3105" y="10656"/>
                  <a:pt x="3105" y="10656"/>
                </a:cubicBezTo>
                <a:cubicBezTo>
                  <a:pt x="3105" y="6084"/>
                  <a:pt x="3105" y="6084"/>
                  <a:pt x="3105" y="6084"/>
                </a:cubicBezTo>
                <a:cubicBezTo>
                  <a:pt x="3105" y="2520"/>
                  <a:pt x="6564" y="0"/>
                  <a:pt x="10645" y="0"/>
                </a:cubicBezTo>
                <a:cubicBezTo>
                  <a:pt x="15036" y="0"/>
                  <a:pt x="18140" y="2520"/>
                  <a:pt x="18140" y="6084"/>
                </a:cubicBezTo>
                <a:cubicBezTo>
                  <a:pt x="18140" y="10656"/>
                  <a:pt x="18140" y="10656"/>
                  <a:pt x="18140" y="10656"/>
                </a:cubicBezTo>
                <a:cubicBezTo>
                  <a:pt x="20358" y="10656"/>
                  <a:pt x="20358" y="10656"/>
                  <a:pt x="20358" y="10656"/>
                </a:cubicBezTo>
                <a:cubicBezTo>
                  <a:pt x="20979" y="10656"/>
                  <a:pt x="21600" y="11196"/>
                  <a:pt x="21600" y="11700"/>
                </a:cubicBezTo>
                <a:cubicBezTo>
                  <a:pt x="21600" y="20592"/>
                  <a:pt x="21600" y="20592"/>
                  <a:pt x="21600" y="20592"/>
                </a:cubicBezTo>
                <a:cubicBezTo>
                  <a:pt x="21600" y="21096"/>
                  <a:pt x="20979" y="21600"/>
                  <a:pt x="20358" y="21600"/>
                </a:cubicBezTo>
                <a:close/>
                <a:moveTo>
                  <a:pt x="9403" y="16524"/>
                </a:moveTo>
                <a:cubicBezTo>
                  <a:pt x="9403" y="18576"/>
                  <a:pt x="9403" y="18576"/>
                  <a:pt x="9403" y="18576"/>
                </a:cubicBezTo>
                <a:cubicBezTo>
                  <a:pt x="9403" y="19080"/>
                  <a:pt x="10024" y="19584"/>
                  <a:pt x="10645" y="19584"/>
                </a:cubicBezTo>
                <a:cubicBezTo>
                  <a:pt x="11576" y="19584"/>
                  <a:pt x="11887" y="19080"/>
                  <a:pt x="11887" y="18576"/>
                </a:cubicBezTo>
                <a:cubicBezTo>
                  <a:pt x="11887" y="16524"/>
                  <a:pt x="11887" y="16524"/>
                  <a:pt x="11887" y="16524"/>
                </a:cubicBezTo>
                <a:cubicBezTo>
                  <a:pt x="12818" y="16272"/>
                  <a:pt x="13129" y="15516"/>
                  <a:pt x="13129" y="14760"/>
                </a:cubicBezTo>
                <a:cubicBezTo>
                  <a:pt x="13129" y="13716"/>
                  <a:pt x="12197" y="12708"/>
                  <a:pt x="10645" y="12708"/>
                </a:cubicBezTo>
                <a:cubicBezTo>
                  <a:pt x="9403" y="12708"/>
                  <a:pt x="8117" y="13716"/>
                  <a:pt x="8117" y="14760"/>
                </a:cubicBezTo>
                <a:cubicBezTo>
                  <a:pt x="8117" y="15516"/>
                  <a:pt x="8782" y="16272"/>
                  <a:pt x="9403" y="16524"/>
                </a:cubicBezTo>
                <a:close/>
                <a:moveTo>
                  <a:pt x="15657" y="6084"/>
                </a:moveTo>
                <a:cubicBezTo>
                  <a:pt x="15657" y="3816"/>
                  <a:pt x="13483" y="2016"/>
                  <a:pt x="10645" y="2016"/>
                </a:cubicBezTo>
                <a:cubicBezTo>
                  <a:pt x="7806" y="2016"/>
                  <a:pt x="5633" y="3816"/>
                  <a:pt x="5633" y="6084"/>
                </a:cubicBezTo>
                <a:cubicBezTo>
                  <a:pt x="5633" y="10656"/>
                  <a:pt x="5633" y="10656"/>
                  <a:pt x="5633" y="10656"/>
                </a:cubicBezTo>
                <a:cubicBezTo>
                  <a:pt x="15657" y="10656"/>
                  <a:pt x="15657" y="10656"/>
                  <a:pt x="15657" y="10656"/>
                </a:cubicBezTo>
                <a:lnTo>
                  <a:pt x="15657" y="60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3635823" y="3894806"/>
            <a:ext cx="6805505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LOG IN WITH THINLINC</a:t>
            </a: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941962" y="4374679"/>
            <a:ext cx="1371177" cy="1400978"/>
            <a:chOff x="-1" y="0"/>
            <a:chExt cx="1371175" cy="1400977"/>
          </a:xfrm>
        </p:grpSpPr>
        <p:sp>
          <p:nvSpPr>
            <p:cNvPr id="135" name="Google Shape;135;p4"/>
            <p:cNvSpPr/>
            <p:nvPr/>
          </p:nvSpPr>
          <p:spPr>
            <a:xfrm>
              <a:off x="-1" y="0"/>
              <a:ext cx="1120901" cy="1121401"/>
            </a:xfrm>
            <a:prstGeom prst="roundRect">
              <a:avLst>
                <a:gd fmla="val 15792" name="adj"/>
              </a:avLst>
            </a:prstGeom>
            <a:solidFill>
              <a:srgbClr val="38459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3780000">
              <a:off x="795859" y="-21342"/>
              <a:ext cx="299461" cy="802707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620000">
              <a:off x="183084" y="574033"/>
              <a:ext cx="299478" cy="802709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3635823" y="8210649"/>
            <a:ext cx="6072875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D6D6D6"/>
                </a:solidFill>
                <a:latin typeface="Arial"/>
                <a:ea typeface="Arial"/>
                <a:cs typeface="Arial"/>
                <a:sym typeface="Arial"/>
              </a:rPr>
              <a:t>LOG IN WITH SSH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941964" y="8692680"/>
            <a:ext cx="1122047" cy="1121400"/>
          </a:xfrm>
          <a:prstGeom prst="roundRect">
            <a:avLst>
              <a:gd fmla="val 15785" name="adj"/>
            </a:avLst>
          </a:prstGeom>
          <a:solidFill>
            <a:srgbClr val="79997F">
              <a:alpha val="2000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2060223" y="8731404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>
            <a:off x="2450058" y="9486900"/>
            <a:ext cx="456583" cy="0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Thinlink1.png" id="142" name="Google Shape;142;p4"/>
          <p:cNvPicPr preferRelativeResize="0"/>
          <p:nvPr/>
        </p:nvPicPr>
        <p:blipFill rotWithShape="1">
          <a:blip r:embed="rId3">
            <a:alphaModFix/>
          </a:blip>
          <a:srcRect b="7849" l="760" r="488" t="1288"/>
          <a:stretch/>
        </p:blipFill>
        <p:spPr>
          <a:xfrm>
            <a:off x="11871459" y="5039549"/>
            <a:ext cx="7220738" cy="400041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grpSp>
        <p:nvGrpSpPr>
          <p:cNvPr id="143" name="Google Shape;143;p4"/>
          <p:cNvGrpSpPr/>
          <p:nvPr/>
        </p:nvGrpSpPr>
        <p:grpSpPr>
          <a:xfrm>
            <a:off x="11897973" y="4842490"/>
            <a:ext cx="11288081" cy="6739673"/>
            <a:chOff x="0" y="0"/>
            <a:chExt cx="11288080" cy="6739672"/>
          </a:xfrm>
        </p:grpSpPr>
        <p:pic>
          <p:nvPicPr>
            <p:cNvPr descr="Thinlink2.png" id="144" name="Google Shape;144;p4"/>
            <p:cNvPicPr preferRelativeResize="0"/>
            <p:nvPr/>
          </p:nvPicPr>
          <p:blipFill rotWithShape="1">
            <a:blip r:embed="rId4">
              <a:alphaModFix/>
            </a:blip>
            <a:srcRect b="1430" l="803" r="403" t="2154"/>
            <a:stretch/>
          </p:blipFill>
          <p:spPr>
            <a:xfrm>
              <a:off x="0" y="4754302"/>
              <a:ext cx="7202963" cy="1978876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pic>
        <p:pic>
          <p:nvPicPr>
            <p:cNvPr descr="ssh3.JPG" id="145" name="Google Shape;145;p4"/>
            <p:cNvPicPr preferRelativeResize="0"/>
            <p:nvPr/>
          </p:nvPicPr>
          <p:blipFill rotWithShape="1">
            <a:blip r:embed="rId5">
              <a:alphaModFix/>
            </a:blip>
            <a:srcRect b="0" l="0" r="0" t="3486"/>
            <a:stretch/>
          </p:blipFill>
          <p:spPr>
            <a:xfrm>
              <a:off x="7362014" y="0"/>
              <a:ext cx="3926066" cy="6739672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pic>
      </p:grpSp>
      <p:pic>
        <p:nvPicPr>
          <p:cNvPr descr="Thinlink2.png" id="146" name="Google Shape;146;p4"/>
          <p:cNvPicPr preferRelativeResize="0"/>
          <p:nvPr/>
        </p:nvPicPr>
        <p:blipFill rotWithShape="1">
          <a:blip r:embed="rId6">
            <a:alphaModFix/>
          </a:blip>
          <a:srcRect b="25237" l="174" r="30464" t="0"/>
          <a:stretch/>
        </p:blipFill>
        <p:spPr>
          <a:xfrm>
            <a:off x="11864587" y="4789026"/>
            <a:ext cx="11406388" cy="7282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3635823" y="9318883"/>
            <a:ext cx="7765356" cy="190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Open a terminal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ssh </a:t>
            </a:r>
            <a:r>
              <a:rPr b="0" i="0" lang="en-US" sz="2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username@ssh.computerome.dk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Enter your password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Enter the token from the Entrust App (or Confirm)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3622204" y="4670554"/>
            <a:ext cx="7685537" cy="284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Download and install the </a:t>
            </a:r>
            <a:r>
              <a:rPr b="1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ThinLinc Client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Open and enter your </a:t>
            </a:r>
            <a:r>
              <a:rPr b="1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Username + Password 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make take a couple of minutes to connect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Enter the token from the Entrust App (or Confirm)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Open a terminal or click your way around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Exit a full screen - press the F8 key</a:t>
            </a:r>
            <a:endParaRPr/>
          </a:p>
        </p:txBody>
      </p:sp>
      <p:grpSp>
        <p:nvGrpSpPr>
          <p:cNvPr id="149" name="Google Shape;149;p4"/>
          <p:cNvGrpSpPr/>
          <p:nvPr/>
        </p:nvGrpSpPr>
        <p:grpSpPr>
          <a:xfrm>
            <a:off x="1560061" y="1488024"/>
            <a:ext cx="10338349" cy="969224"/>
            <a:chOff x="-1" y="0"/>
            <a:chExt cx="10338347" cy="969222"/>
          </a:xfrm>
        </p:grpSpPr>
        <p:sp>
          <p:nvSpPr>
            <p:cNvPr id="150" name="Google Shape;150;p4"/>
            <p:cNvSpPr/>
            <p:nvPr/>
          </p:nvSpPr>
          <p:spPr>
            <a:xfrm>
              <a:off x="653298" y="484611"/>
              <a:ext cx="9685048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LOG IN TO COMPUTEROME 2.0</a:t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5400000">
              <a:off x="-397355" y="397354"/>
              <a:ext cx="969222" cy="174513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1560061" y="1164916"/>
            <a:ext cx="10338349" cy="1615439"/>
            <a:chOff x="-1" y="0"/>
            <a:chExt cx="10338347" cy="1615437"/>
          </a:xfrm>
        </p:grpSpPr>
        <p:sp>
          <p:nvSpPr>
            <p:cNvPr id="157" name="Google Shape;157;p5"/>
            <p:cNvSpPr txBox="1"/>
            <p:nvPr/>
          </p:nvSpPr>
          <p:spPr>
            <a:xfrm>
              <a:off x="653298" y="0"/>
              <a:ext cx="9685048" cy="161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LOG IN TO COMPUTEROME 2.0 2.0</a:t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5400000">
              <a:off x="-397355" y="720463"/>
              <a:ext cx="969222" cy="174513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ssh1.png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1659" y="4685425"/>
            <a:ext cx="9246594" cy="5362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sh2.JPG"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3582"/>
          <a:stretch/>
        </p:blipFill>
        <p:spPr>
          <a:xfrm>
            <a:off x="18825348" y="5584686"/>
            <a:ext cx="3600138" cy="6174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5"/>
          <p:cNvGrpSpPr/>
          <p:nvPr/>
        </p:nvGrpSpPr>
        <p:grpSpPr>
          <a:xfrm>
            <a:off x="12130359" y="4662429"/>
            <a:ext cx="11509804" cy="7094248"/>
            <a:chOff x="-1" y="0"/>
            <a:chExt cx="11509803" cy="7094247"/>
          </a:xfrm>
        </p:grpSpPr>
        <p:pic>
          <p:nvPicPr>
            <p:cNvPr descr="ssh4.png" id="162" name="Google Shape;16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" y="0"/>
              <a:ext cx="11508824" cy="7094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sh4.png" id="163" name="Google Shape;163;p5"/>
            <p:cNvPicPr preferRelativeResize="0"/>
            <p:nvPr/>
          </p:nvPicPr>
          <p:blipFill rotWithShape="1">
            <a:blip r:embed="rId5">
              <a:alphaModFix/>
            </a:blip>
            <a:srcRect b="94881" l="10798" r="51926" t="1114"/>
            <a:stretch/>
          </p:blipFill>
          <p:spPr>
            <a:xfrm>
              <a:off x="5500763" y="67686"/>
              <a:ext cx="4289921" cy="284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sh4.png" id="164" name="Google Shape;164;p5"/>
            <p:cNvPicPr preferRelativeResize="0"/>
            <p:nvPr/>
          </p:nvPicPr>
          <p:blipFill rotWithShape="1">
            <a:blip r:embed="rId5">
              <a:alphaModFix/>
            </a:blip>
            <a:srcRect b="94881" l="10798" r="51926" t="1114"/>
            <a:stretch/>
          </p:blipFill>
          <p:spPr>
            <a:xfrm>
              <a:off x="7219880" y="67686"/>
              <a:ext cx="4289922" cy="2840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5"/>
          <p:cNvGrpSpPr/>
          <p:nvPr/>
        </p:nvGrpSpPr>
        <p:grpSpPr>
          <a:xfrm>
            <a:off x="1941962" y="4374679"/>
            <a:ext cx="1371177" cy="1400978"/>
            <a:chOff x="-1" y="0"/>
            <a:chExt cx="1371175" cy="1400977"/>
          </a:xfrm>
        </p:grpSpPr>
        <p:sp>
          <p:nvSpPr>
            <p:cNvPr id="166" name="Google Shape;166;p5"/>
            <p:cNvSpPr/>
            <p:nvPr/>
          </p:nvSpPr>
          <p:spPr>
            <a:xfrm>
              <a:off x="-1" y="0"/>
              <a:ext cx="1120901" cy="1121401"/>
            </a:xfrm>
            <a:prstGeom prst="roundRect">
              <a:avLst>
                <a:gd fmla="val 15792" name="adj"/>
              </a:avLst>
            </a:prstGeom>
            <a:solidFill>
              <a:srgbClr val="D6D6D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3780000">
              <a:off x="795859" y="-21342"/>
              <a:ext cx="299461" cy="802707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1620000">
              <a:off x="183084" y="574033"/>
              <a:ext cx="299478" cy="802709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>
            <a:off x="3635823" y="8210649"/>
            <a:ext cx="6072875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LOG IN WITH SSH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1941964" y="8692680"/>
            <a:ext cx="1122047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060223" y="8731404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72" name="Google Shape;172;p5"/>
          <p:cNvCxnSpPr/>
          <p:nvPr/>
        </p:nvCxnSpPr>
        <p:spPr>
          <a:xfrm>
            <a:off x="2450058" y="9486900"/>
            <a:ext cx="456583" cy="0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3" name="Google Shape;173;p5"/>
          <p:cNvSpPr txBox="1"/>
          <p:nvPr/>
        </p:nvSpPr>
        <p:spPr>
          <a:xfrm>
            <a:off x="3635823" y="9318883"/>
            <a:ext cx="7765356" cy="190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Open a terminal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ssh </a:t>
            </a:r>
            <a:r>
              <a:rPr b="0" i="0" lang="en-US" sz="2600" u="sng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username@ssh.computerome.dk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Enter your password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Enter the token from the Entrust App (or Confirm)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3622204" y="4670554"/>
            <a:ext cx="7685537" cy="284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Download and install the </a:t>
            </a:r>
            <a:r>
              <a:rPr b="1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ThinLinc Client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Open and enter your </a:t>
            </a:r>
            <a:r>
              <a:rPr b="1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Username + Password 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make take a couple of minutes to connect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Enter the token from the Entrust App (or Confirm)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Open a terminal or click your way around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Exit a full screen - press the F8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 flipH="1">
            <a:off x="16032558" y="15693480"/>
            <a:ext cx="550115" cy="327254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3475259" y="3778382"/>
            <a:ext cx="17420783" cy="8444321"/>
            <a:chOff x="-2" y="-1"/>
            <a:chExt cx="17420781" cy="8444320"/>
          </a:xfrm>
        </p:grpSpPr>
        <p:cxnSp>
          <p:nvCxnSpPr>
            <p:cNvPr id="181" name="Google Shape;181;p6"/>
            <p:cNvCxnSpPr/>
            <p:nvPr/>
          </p:nvCxnSpPr>
          <p:spPr>
            <a:xfrm flipH="1" rot="10800000">
              <a:off x="7878949" y="1207448"/>
              <a:ext cx="3" cy="1442037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2" name="Google Shape;182;p6"/>
            <p:cNvGrpSpPr/>
            <p:nvPr/>
          </p:nvGrpSpPr>
          <p:grpSpPr>
            <a:xfrm>
              <a:off x="870391" y="2660250"/>
              <a:ext cx="2819715" cy="963428"/>
              <a:chOff x="-1" y="-1"/>
              <a:chExt cx="2819713" cy="963427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-1" y="-1"/>
                <a:ext cx="2819713" cy="963427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99840" y="77361"/>
                <a:ext cx="2621176" cy="807803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52506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6210152" y="-1"/>
              <a:ext cx="3337595" cy="1204066"/>
              <a:chOff x="-2" y="0"/>
              <a:chExt cx="3337593" cy="1204065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-2" y="0"/>
                <a:ext cx="3337593" cy="1204065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118180" y="96684"/>
                <a:ext cx="3102587" cy="1009571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52506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6493251" y="2664213"/>
              <a:ext cx="2819715" cy="963428"/>
              <a:chOff x="-1" y="-1"/>
              <a:chExt cx="2819713" cy="963427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-1" y="-1"/>
                <a:ext cx="2819713" cy="963427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99841" y="77361"/>
                <a:ext cx="2621175" cy="807803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52506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12115776" y="2657351"/>
              <a:ext cx="2819715" cy="953364"/>
              <a:chOff x="-1" y="-2"/>
              <a:chExt cx="2819713" cy="953363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-1" y="-2"/>
                <a:ext cx="2819713" cy="953363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99840" y="76553"/>
                <a:ext cx="2621176" cy="799365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52506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6093989" y="4799254"/>
              <a:ext cx="1007041" cy="1005145"/>
              <a:chOff x="-1" y="-1"/>
              <a:chExt cx="1007040" cy="1005144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-1" y="-1"/>
                <a:ext cx="1007040" cy="1005144"/>
              </a:xfrm>
              <a:prstGeom prst="ellipse">
                <a:avLst/>
              </a:pr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2419" y="81471"/>
                <a:ext cx="843147" cy="842199"/>
              </a:xfrm>
              <a:prstGeom prst="ellipse">
                <a:avLst/>
              </a:pr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7377503" y="4801591"/>
              <a:ext cx="1007041" cy="1005145"/>
              <a:chOff x="-1" y="-1"/>
              <a:chExt cx="1007040" cy="1005144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-1" y="-1"/>
                <a:ext cx="1007040" cy="1005144"/>
              </a:xfrm>
              <a:prstGeom prst="ellipse">
                <a:avLst/>
              </a:pr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2419" y="81471"/>
                <a:ext cx="843147" cy="842199"/>
              </a:xfrm>
              <a:prstGeom prst="ellipse">
                <a:avLst/>
              </a:prstGeom>
              <a:solidFill>
                <a:srgbClr val="323E4E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200" name="Google Shape;200;p6"/>
            <p:cNvSpPr txBox="1"/>
            <p:nvPr/>
          </p:nvSpPr>
          <p:spPr>
            <a:xfrm>
              <a:off x="7257553" y="370935"/>
              <a:ext cx="1260544" cy="510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1234899" y="2895523"/>
              <a:ext cx="2157456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DATABASES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12605199" y="2901825"/>
              <a:ext cx="1887469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PROJECTS</a:t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414346" y="6224076"/>
              <a:ext cx="756791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1947931" y="6211927"/>
              <a:ext cx="756792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3497943" y="6211927"/>
              <a:ext cx="756792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grpSp>
          <p:nvGrpSpPr>
            <p:cNvPr id="206" name="Google Shape;206;p6"/>
            <p:cNvGrpSpPr/>
            <p:nvPr/>
          </p:nvGrpSpPr>
          <p:grpSpPr>
            <a:xfrm>
              <a:off x="-2" y="4823691"/>
              <a:ext cx="1482728" cy="646321"/>
              <a:chOff x="-1" y="-1"/>
              <a:chExt cx="1482726" cy="646320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-1" y="-1"/>
                <a:ext cx="1482726" cy="646320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52501" y="51898"/>
                <a:ext cx="1378325" cy="541918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209" name="Google Shape;209;p6"/>
            <p:cNvSpPr txBox="1"/>
            <p:nvPr/>
          </p:nvSpPr>
          <p:spPr>
            <a:xfrm>
              <a:off x="4711982" y="4936084"/>
              <a:ext cx="756791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1577001" y="4836391"/>
              <a:ext cx="1463700" cy="638027"/>
              <a:chOff x="-2" y="-1"/>
              <a:chExt cx="1463699" cy="638026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>
              <a:off x="3144490" y="4836391"/>
              <a:ext cx="1463701" cy="638027"/>
              <a:chOff x="-2" y="-1"/>
              <a:chExt cx="1463699" cy="638026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216" name="Google Shape;216;p6"/>
            <p:cNvSpPr txBox="1"/>
            <p:nvPr/>
          </p:nvSpPr>
          <p:spPr>
            <a:xfrm>
              <a:off x="9906752" y="5095206"/>
              <a:ext cx="756792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grpSp>
          <p:nvGrpSpPr>
            <p:cNvPr id="217" name="Google Shape;217;p6"/>
            <p:cNvGrpSpPr/>
            <p:nvPr/>
          </p:nvGrpSpPr>
          <p:grpSpPr>
            <a:xfrm>
              <a:off x="8635830" y="4801591"/>
              <a:ext cx="1007041" cy="1005145"/>
              <a:chOff x="-1" y="-1"/>
              <a:chExt cx="1007040" cy="1005144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1" y="-1"/>
                <a:ext cx="1007040" cy="1005144"/>
              </a:xfrm>
              <a:prstGeom prst="ellipse">
                <a:avLst/>
              </a:pr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82419" y="81471"/>
                <a:ext cx="843147" cy="842199"/>
              </a:xfrm>
              <a:prstGeom prst="ellipse">
                <a:avLst/>
              </a:pr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cxnSp>
          <p:nvCxnSpPr>
            <p:cNvPr id="220" name="Google Shape;220;p6"/>
            <p:cNvCxnSpPr/>
            <p:nvPr/>
          </p:nvCxnSpPr>
          <p:spPr>
            <a:xfrm flipH="1" rot="10800000">
              <a:off x="2359225" y="1932067"/>
              <a:ext cx="3" cy="717418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6"/>
            <p:cNvCxnSpPr/>
            <p:nvPr/>
          </p:nvCxnSpPr>
          <p:spPr>
            <a:xfrm rot="10800000">
              <a:off x="2312525" y="1928466"/>
              <a:ext cx="11181166" cy="1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6"/>
            <p:cNvCxnSpPr/>
            <p:nvPr/>
          </p:nvCxnSpPr>
          <p:spPr>
            <a:xfrm flipH="1" rot="10800000">
              <a:off x="13549800" y="1932067"/>
              <a:ext cx="2" cy="717418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6"/>
            <p:cNvSpPr/>
            <p:nvPr/>
          </p:nvSpPr>
          <p:spPr>
            <a:xfrm>
              <a:off x="13450081" y="1841205"/>
              <a:ext cx="172519" cy="174525"/>
            </a:xfrm>
            <a:prstGeom prst="ellipse">
              <a:avLst/>
            </a:prstGeom>
            <a:solidFill>
              <a:srgbClr val="52506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793694" y="1841205"/>
              <a:ext cx="172519" cy="174525"/>
            </a:xfrm>
            <a:prstGeom prst="ellipse">
              <a:avLst/>
            </a:prstGeom>
            <a:solidFill>
              <a:srgbClr val="52506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290445" y="1841205"/>
              <a:ext cx="172519" cy="174525"/>
            </a:xfrm>
            <a:prstGeom prst="ellipse">
              <a:avLst/>
            </a:prstGeom>
            <a:solidFill>
              <a:srgbClr val="52506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226" name="Google Shape;226;p6"/>
            <p:cNvCxnSpPr/>
            <p:nvPr/>
          </p:nvCxnSpPr>
          <p:spPr>
            <a:xfrm flipH="1" rot="10800000">
              <a:off x="741360" y="4279976"/>
              <a:ext cx="3" cy="533775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 flipH="1" rot="10800000">
              <a:off x="2308849" y="3665342"/>
              <a:ext cx="3" cy="1155740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 flipH="1" rot="10800000">
              <a:off x="3876337" y="4274625"/>
              <a:ext cx="3" cy="533776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 rot="10800000">
              <a:off x="752158" y="4274626"/>
              <a:ext cx="3113385" cy="2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6"/>
            <p:cNvSpPr/>
            <p:nvPr/>
          </p:nvSpPr>
          <p:spPr>
            <a:xfrm>
              <a:off x="657732" y="4187364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223595" y="4187364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3791086" y="4185176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grpSp>
          <p:nvGrpSpPr>
            <p:cNvPr id="233" name="Google Shape;233;p6"/>
            <p:cNvGrpSpPr/>
            <p:nvPr/>
          </p:nvGrpSpPr>
          <p:grpSpPr>
            <a:xfrm>
              <a:off x="11226294" y="4827838"/>
              <a:ext cx="1463700" cy="638027"/>
              <a:chOff x="-2" y="-1"/>
              <a:chExt cx="1463699" cy="638026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236" name="Google Shape;236;p6"/>
            <p:cNvSpPr txBox="1"/>
            <p:nvPr/>
          </p:nvSpPr>
          <p:spPr>
            <a:xfrm>
              <a:off x="15928766" y="4940231"/>
              <a:ext cx="756792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grpSp>
          <p:nvGrpSpPr>
            <p:cNvPr id="237" name="Google Shape;237;p6"/>
            <p:cNvGrpSpPr/>
            <p:nvPr/>
          </p:nvGrpSpPr>
          <p:grpSpPr>
            <a:xfrm>
              <a:off x="12793783" y="4827838"/>
              <a:ext cx="1463700" cy="638027"/>
              <a:chOff x="-2" y="-1"/>
              <a:chExt cx="1463699" cy="638026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240" name="Google Shape;240;p6"/>
            <p:cNvGrpSpPr/>
            <p:nvPr/>
          </p:nvGrpSpPr>
          <p:grpSpPr>
            <a:xfrm>
              <a:off x="14361273" y="4827838"/>
              <a:ext cx="1463700" cy="638027"/>
              <a:chOff x="-2" y="-1"/>
              <a:chExt cx="1463699" cy="638026"/>
            </a:xfrm>
          </p:grpSpPr>
          <p:sp>
            <p:nvSpPr>
              <p:cNvPr id="241" name="Google Shape;241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323E4E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cxnSp>
          <p:nvCxnSpPr>
            <p:cNvPr id="243" name="Google Shape;243;p6"/>
            <p:cNvCxnSpPr/>
            <p:nvPr/>
          </p:nvCxnSpPr>
          <p:spPr>
            <a:xfrm flipH="1" rot="10800000">
              <a:off x="11958142" y="4284123"/>
              <a:ext cx="3" cy="533775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 flipH="1" rot="10800000">
              <a:off x="13525633" y="3636908"/>
              <a:ext cx="3" cy="1188321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 flipH="1" rot="10800000">
              <a:off x="15093122" y="4278771"/>
              <a:ext cx="3" cy="533776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 rot="10800000">
              <a:off x="11976225" y="4268885"/>
              <a:ext cx="3113385" cy="3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6"/>
            <p:cNvSpPr/>
            <p:nvPr/>
          </p:nvSpPr>
          <p:spPr>
            <a:xfrm>
              <a:off x="11872889" y="4191511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3440380" y="4178917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5007869" y="4189323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250" name="Google Shape;250;p6"/>
            <p:cNvCxnSpPr/>
            <p:nvPr/>
          </p:nvCxnSpPr>
          <p:spPr>
            <a:xfrm flipH="1" rot="10800000">
              <a:off x="7877945" y="3630608"/>
              <a:ext cx="3" cy="1155740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 flipH="1" rot="10800000">
              <a:off x="9148900" y="4277927"/>
              <a:ext cx="3" cy="527172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 flipH="1">
              <a:off x="6603903" y="4274626"/>
              <a:ext cx="2529052" cy="3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6"/>
            <p:cNvSpPr/>
            <p:nvPr/>
          </p:nvSpPr>
          <p:spPr>
            <a:xfrm>
              <a:off x="7792691" y="4181624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9053093" y="4191511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08691" y="4931375"/>
              <a:ext cx="890528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DB X</a:t>
              </a:r>
              <a:endParaRPr/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1888774" y="4931375"/>
              <a:ext cx="865340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DB Y</a:t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3487201" y="4927353"/>
              <a:ext cx="872658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DB Z</a:t>
              </a:r>
              <a:endParaRPr/>
            </a:p>
          </p:txBody>
        </p:sp>
        <p:cxnSp>
          <p:nvCxnSpPr>
            <p:cNvPr id="258" name="Google Shape;258;p6"/>
            <p:cNvCxnSpPr/>
            <p:nvPr/>
          </p:nvCxnSpPr>
          <p:spPr>
            <a:xfrm flipH="1" rot="10800000">
              <a:off x="732318" y="5480767"/>
              <a:ext cx="3" cy="533776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 flipH="1" rot="10800000">
              <a:off x="2308849" y="5485012"/>
              <a:ext cx="3" cy="533776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 flipH="1" rot="10800000">
              <a:off x="3873153" y="5477294"/>
              <a:ext cx="3" cy="533775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 rot="10800000">
              <a:off x="13539326" y="6100330"/>
              <a:ext cx="3132787" cy="2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 flipH="1" rot="10800000">
              <a:off x="16714108" y="7326643"/>
              <a:ext cx="3" cy="251256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 flipH="1" rot="10800000">
              <a:off x="6588466" y="4274625"/>
              <a:ext cx="3" cy="533776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6"/>
            <p:cNvSpPr/>
            <p:nvPr/>
          </p:nvSpPr>
          <p:spPr>
            <a:xfrm>
              <a:off x="7764495" y="4965827"/>
              <a:ext cx="233047" cy="628835"/>
            </a:xfrm>
            <a:custGeom>
              <a:rect b="b" l="l" r="r" t="t"/>
              <a:pathLst>
                <a:path extrusionOk="0" h="21600" w="21546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323E4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9022824" y="4987411"/>
              <a:ext cx="233046" cy="628832"/>
            </a:xfrm>
            <a:custGeom>
              <a:rect b="b" l="l" r="r" t="t"/>
              <a:pathLst>
                <a:path extrusionOk="0" h="21600" w="21546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880C0A">
                  <a:alpha val="6549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480979" y="4965579"/>
              <a:ext cx="233047" cy="628832"/>
            </a:xfrm>
            <a:custGeom>
              <a:rect b="b" l="l" r="r" t="t"/>
              <a:pathLst>
                <a:path extrusionOk="0" h="21600" w="21546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880C0A">
                  <a:alpha val="6549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grpSp>
          <p:nvGrpSpPr>
            <p:cNvPr id="267" name="Google Shape;267;p6"/>
            <p:cNvGrpSpPr/>
            <p:nvPr/>
          </p:nvGrpSpPr>
          <p:grpSpPr>
            <a:xfrm>
              <a:off x="16298255" y="7589032"/>
              <a:ext cx="856898" cy="855287"/>
              <a:chOff x="-4" y="-3"/>
              <a:chExt cx="856897" cy="855285"/>
            </a:xfrm>
          </p:grpSpPr>
          <p:grpSp>
            <p:nvGrpSpPr>
              <p:cNvPr id="268" name="Google Shape;268;p6"/>
              <p:cNvGrpSpPr/>
              <p:nvPr/>
            </p:nvGrpSpPr>
            <p:grpSpPr>
              <a:xfrm>
                <a:off x="-4" y="-3"/>
                <a:ext cx="856897" cy="855285"/>
                <a:chOff x="-1" y="-1"/>
                <a:chExt cx="856895" cy="855283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-1" y="-1"/>
                  <a:ext cx="856895" cy="855283"/>
                </a:xfrm>
                <a:prstGeom prst="ellipse">
                  <a:avLst/>
                </a:prstGeom>
                <a:noFill/>
                <a:ln cap="rnd" cmpd="sng" w="25400">
                  <a:solidFill>
                    <a:srgbClr val="B3B2B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4042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FFFFFF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endParaRPr>
                </a:p>
              </p:txBody>
            </p:sp>
            <p:sp>
              <p:nvSpPr>
                <p:cNvPr id="270" name="Google Shape;270;p6"/>
                <p:cNvSpPr/>
                <p:nvPr/>
              </p:nvSpPr>
              <p:spPr>
                <a:xfrm>
                  <a:off x="70131" y="69324"/>
                  <a:ext cx="717439" cy="716631"/>
                </a:xfrm>
                <a:prstGeom prst="ellipse">
                  <a:avLst/>
                </a:prstGeom>
                <a:solidFill>
                  <a:srgbClr val="323E4E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4042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FFFFFF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endParaRPr>
                </a:p>
              </p:txBody>
            </p:sp>
          </p:grpSp>
          <p:sp>
            <p:nvSpPr>
              <p:cNvPr id="271" name="Google Shape;271;p6"/>
              <p:cNvSpPr/>
              <p:nvPr/>
            </p:nvSpPr>
            <p:spPr>
              <a:xfrm>
                <a:off x="329291" y="139747"/>
                <a:ext cx="198302" cy="535076"/>
              </a:xfrm>
              <a:custGeom>
                <a:rect b="b" l="l" r="r" t="t"/>
                <a:pathLst>
                  <a:path extrusionOk="0" h="21600" w="21546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323E4E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272" name="Google Shape;272;p6"/>
            <p:cNvGrpSpPr/>
            <p:nvPr/>
          </p:nvGrpSpPr>
          <p:grpSpPr>
            <a:xfrm>
              <a:off x="12822099" y="6668229"/>
              <a:ext cx="1463700" cy="638027"/>
              <a:chOff x="-2" y="-1"/>
              <a:chExt cx="1463699" cy="638026"/>
            </a:xfrm>
          </p:grpSpPr>
          <p:sp>
            <p:nvSpPr>
              <p:cNvPr id="273" name="Google Shape;273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7893B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275" name="Google Shape;275;p6"/>
            <p:cNvSpPr txBox="1"/>
            <p:nvPr/>
          </p:nvSpPr>
          <p:spPr>
            <a:xfrm>
              <a:off x="11964560" y="6786931"/>
              <a:ext cx="756791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grpSp>
          <p:nvGrpSpPr>
            <p:cNvPr id="276" name="Google Shape;276;p6"/>
            <p:cNvGrpSpPr/>
            <p:nvPr/>
          </p:nvGrpSpPr>
          <p:grpSpPr>
            <a:xfrm>
              <a:off x="14389589" y="6668229"/>
              <a:ext cx="1463700" cy="638027"/>
              <a:chOff x="-2" y="-1"/>
              <a:chExt cx="1463699" cy="638026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7893B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279" name="Google Shape;279;p6"/>
            <p:cNvGrpSpPr/>
            <p:nvPr/>
          </p:nvGrpSpPr>
          <p:grpSpPr>
            <a:xfrm>
              <a:off x="15957079" y="6668229"/>
              <a:ext cx="1463700" cy="638027"/>
              <a:chOff x="-2" y="-1"/>
              <a:chExt cx="1463699" cy="638026"/>
            </a:xfrm>
          </p:grpSpPr>
          <p:sp>
            <p:nvSpPr>
              <p:cNvPr id="280" name="Google Shape;280;p6"/>
              <p:cNvSpPr/>
              <p:nvPr/>
            </p:nvSpPr>
            <p:spPr>
              <a:xfrm>
                <a:off x="-2" y="-1"/>
                <a:ext cx="1463699" cy="63802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B3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51827" y="51232"/>
                <a:ext cx="1360638" cy="534964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7893B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cxnSp>
          <p:nvCxnSpPr>
            <p:cNvPr id="282" name="Google Shape;282;p6"/>
            <p:cNvCxnSpPr/>
            <p:nvPr/>
          </p:nvCxnSpPr>
          <p:spPr>
            <a:xfrm flipH="1" rot="10800000">
              <a:off x="13553945" y="6124514"/>
              <a:ext cx="3" cy="533776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6"/>
            <p:cNvCxnSpPr/>
            <p:nvPr/>
          </p:nvCxnSpPr>
          <p:spPr>
            <a:xfrm flipH="1" rot="10800000">
              <a:off x="15121438" y="5477299"/>
              <a:ext cx="3" cy="1188320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6"/>
            <p:cNvCxnSpPr/>
            <p:nvPr/>
          </p:nvCxnSpPr>
          <p:spPr>
            <a:xfrm flipH="1" rot="10800000">
              <a:off x="16688925" y="6119163"/>
              <a:ext cx="3" cy="533775"/>
            </a:xfrm>
            <a:prstGeom prst="straightConnector1">
              <a:avLst/>
            </a:prstGeom>
            <a:noFill/>
            <a:ln cap="rnd" cmpd="sng" w="38100">
              <a:solidFill>
                <a:srgbClr val="B3B2B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6"/>
            <p:cNvSpPr txBox="1"/>
            <p:nvPr/>
          </p:nvSpPr>
          <p:spPr>
            <a:xfrm>
              <a:off x="13099564" y="6780231"/>
              <a:ext cx="902381" cy="42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APPS</a:t>
              </a:r>
              <a:endParaRPr/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14705258" y="6775806"/>
              <a:ext cx="890530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16083838" y="6783739"/>
              <a:ext cx="1260544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3462675" y="6034574"/>
              <a:ext cx="172519" cy="174525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5035180" y="6013068"/>
              <a:ext cx="172519" cy="174525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6602669" y="6013068"/>
              <a:ext cx="172519" cy="174525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91" name="Google Shape;291;p6"/>
            <p:cNvSpPr txBox="1"/>
            <p:nvPr/>
          </p:nvSpPr>
          <p:spPr>
            <a:xfrm>
              <a:off x="7272835" y="6780563"/>
              <a:ext cx="1260544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LOG IN</a:t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626050" y="6171187"/>
              <a:ext cx="545529" cy="324526"/>
            </a:xfrm>
            <a:custGeom>
              <a:rect b="b" l="l" r="r" t="t"/>
              <a:pathLst>
                <a:path extrusionOk="0" h="21600" w="2160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93" name="Google Shape;293;p6"/>
            <p:cNvSpPr txBox="1"/>
            <p:nvPr/>
          </p:nvSpPr>
          <p:spPr>
            <a:xfrm>
              <a:off x="13122069" y="7910891"/>
              <a:ext cx="2287060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WORK HERE</a:t>
              </a:r>
              <a:endParaRPr/>
            </a:p>
          </p:txBody>
        </p:sp>
        <p:sp>
          <p:nvSpPr>
            <p:cNvPr id="294" name="Google Shape;294;p6"/>
            <p:cNvSpPr txBox="1"/>
            <p:nvPr/>
          </p:nvSpPr>
          <p:spPr>
            <a:xfrm>
              <a:off x="11471820" y="4956667"/>
              <a:ext cx="993380" cy="42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 1</a:t>
              </a:r>
              <a:endParaRPr/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13064819" y="4950690"/>
              <a:ext cx="996588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 2</a:t>
              </a:r>
              <a:endParaRPr/>
            </a:p>
          </p:txBody>
        </p:sp>
        <p:sp>
          <p:nvSpPr>
            <p:cNvPr id="296" name="Google Shape;296;p6"/>
            <p:cNvSpPr txBox="1"/>
            <p:nvPr/>
          </p:nvSpPr>
          <p:spPr>
            <a:xfrm>
              <a:off x="14632097" y="4956667"/>
              <a:ext cx="949333" cy="42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 3</a:t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5467584" y="7971320"/>
              <a:ext cx="545529" cy="324525"/>
            </a:xfrm>
            <a:custGeom>
              <a:rect b="b" l="l" r="r" t="t"/>
              <a:pathLst>
                <a:path extrusionOk="0" h="21600" w="2160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6513700" y="4191511"/>
              <a:ext cx="172519" cy="17452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99" name="Google Shape;299;p6"/>
            <p:cNvSpPr txBox="1"/>
            <p:nvPr/>
          </p:nvSpPr>
          <p:spPr>
            <a:xfrm>
              <a:off x="7161797" y="2901825"/>
              <a:ext cx="1482619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</p:grpSp>
      <p:sp>
        <p:nvSpPr>
          <p:cNvPr id="300" name="Google Shape;300;p6"/>
          <p:cNvSpPr/>
          <p:nvPr/>
        </p:nvSpPr>
        <p:spPr>
          <a:xfrm>
            <a:off x="1619250" y="3329582"/>
            <a:ext cx="21132800" cy="9341916"/>
          </a:xfrm>
          <a:prstGeom prst="rect">
            <a:avLst/>
          </a:prstGeom>
          <a:noFill/>
          <a:ln cap="flat" cmpd="sng" w="152400">
            <a:solidFill>
              <a:srgbClr val="323E4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01" name="Google Shape;301;p6"/>
          <p:cNvGrpSpPr/>
          <p:nvPr/>
        </p:nvGrpSpPr>
        <p:grpSpPr>
          <a:xfrm>
            <a:off x="1560060" y="1488023"/>
            <a:ext cx="9153741" cy="969224"/>
            <a:chOff x="-2" y="-1"/>
            <a:chExt cx="9153740" cy="969222"/>
          </a:xfrm>
        </p:grpSpPr>
        <p:sp>
          <p:nvSpPr>
            <p:cNvPr id="302" name="Google Shape;302;p6"/>
            <p:cNvSpPr txBox="1"/>
            <p:nvPr/>
          </p:nvSpPr>
          <p:spPr>
            <a:xfrm>
              <a:off x="653297" y="57889"/>
              <a:ext cx="8500442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C2 SANDBOX STRUCTURE</a:t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5400000">
              <a:off x="-397356" y="397353"/>
              <a:ext cx="969222" cy="174513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/>
          <p:nvPr/>
        </p:nvSpPr>
        <p:spPr>
          <a:xfrm>
            <a:off x="12242338" y="4316929"/>
            <a:ext cx="10457382" cy="7914242"/>
          </a:xfrm>
          <a:prstGeom prst="roundRect">
            <a:avLst>
              <a:gd fmla="val 16285" name="adj"/>
            </a:avLst>
          </a:prstGeom>
          <a:solidFill>
            <a:srgbClr val="147485">
              <a:alpha val="4235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1418136" y="4316929"/>
            <a:ext cx="10457384" cy="7914242"/>
          </a:xfrm>
          <a:prstGeom prst="roundRect">
            <a:avLst>
              <a:gd fmla="val 16285" name="adj"/>
            </a:avLst>
          </a:prstGeom>
          <a:solidFill>
            <a:srgbClr val="147485">
              <a:alpha val="4235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10" name="Google Shape;310;p7"/>
          <p:cNvSpPr/>
          <p:nvPr/>
        </p:nvSpPr>
        <p:spPr>
          <a:xfrm flipH="1">
            <a:off x="16032558" y="15693480"/>
            <a:ext cx="550115" cy="327254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2476595" y="6854673"/>
            <a:ext cx="5444581" cy="324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Your private directory.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space is meant for configuration files.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NOT store data here (max 10G)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NOT run jobs from here.</a:t>
            </a:r>
            <a:endParaRPr/>
          </a:p>
        </p:txBody>
      </p:sp>
      <p:grpSp>
        <p:nvGrpSpPr>
          <p:cNvPr id="312" name="Google Shape;312;p7"/>
          <p:cNvGrpSpPr/>
          <p:nvPr/>
        </p:nvGrpSpPr>
        <p:grpSpPr>
          <a:xfrm>
            <a:off x="8041202" y="5917906"/>
            <a:ext cx="3163757" cy="5647987"/>
            <a:chOff x="-3" y="-1"/>
            <a:chExt cx="3163755" cy="5647986"/>
          </a:xfrm>
        </p:grpSpPr>
        <p:cxnSp>
          <p:nvCxnSpPr>
            <p:cNvPr id="313" name="Google Shape;313;p7"/>
            <p:cNvCxnSpPr/>
            <p:nvPr/>
          </p:nvCxnSpPr>
          <p:spPr>
            <a:xfrm flipH="1" rot="10800000">
              <a:off x="1591252" y="867443"/>
              <a:ext cx="3" cy="639564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7"/>
            <p:cNvSpPr/>
            <p:nvPr/>
          </p:nvSpPr>
          <p:spPr>
            <a:xfrm>
              <a:off x="355932" y="1520137"/>
              <a:ext cx="2513712" cy="858873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444941" y="1589104"/>
              <a:ext cx="2336719" cy="720138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52506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grpSp>
          <p:nvGrpSpPr>
            <p:cNvPr id="316" name="Google Shape;316;p7"/>
            <p:cNvGrpSpPr/>
            <p:nvPr/>
          </p:nvGrpSpPr>
          <p:grpSpPr>
            <a:xfrm>
              <a:off x="-3" y="3423480"/>
              <a:ext cx="897756" cy="896069"/>
              <a:chOff x="-2" y="-2"/>
              <a:chExt cx="897755" cy="896068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-2" y="-2"/>
                <a:ext cx="897755" cy="896068"/>
              </a:xfrm>
              <a:prstGeom prst="ellipse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73475" y="72630"/>
                <a:ext cx="751647" cy="750803"/>
              </a:xfrm>
              <a:prstGeom prst="ellipse">
                <a:avLst/>
              </a:pr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319" name="Google Shape;319;p7"/>
            <p:cNvGrpSpPr/>
            <p:nvPr/>
          </p:nvGrpSpPr>
          <p:grpSpPr>
            <a:xfrm>
              <a:off x="1144225" y="3425564"/>
              <a:ext cx="897756" cy="896065"/>
              <a:chOff x="-2" y="-1"/>
              <a:chExt cx="897755" cy="896063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-2" y="-1"/>
                <a:ext cx="897755" cy="896063"/>
              </a:xfrm>
              <a:prstGeom prst="ellipse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73475" y="72630"/>
                <a:ext cx="751647" cy="750801"/>
              </a:xfrm>
              <a:prstGeom prst="ellipse">
                <a:avLst/>
              </a:prstGeom>
              <a:solidFill>
                <a:srgbClr val="323E4E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322" name="Google Shape;322;p7"/>
            <p:cNvSpPr txBox="1"/>
            <p:nvPr/>
          </p:nvSpPr>
          <p:spPr>
            <a:xfrm>
              <a:off x="877236" y="1694623"/>
              <a:ext cx="1507933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grpSp>
          <p:nvGrpSpPr>
            <p:cNvPr id="323" name="Google Shape;323;p7"/>
            <p:cNvGrpSpPr/>
            <p:nvPr/>
          </p:nvGrpSpPr>
          <p:grpSpPr>
            <a:xfrm>
              <a:off x="2265996" y="3425564"/>
              <a:ext cx="897756" cy="896065"/>
              <a:chOff x="-2" y="-1"/>
              <a:chExt cx="897755" cy="896063"/>
            </a:xfrm>
          </p:grpSpPr>
          <p:sp>
            <p:nvSpPr>
              <p:cNvPr id="324" name="Google Shape;324;p7"/>
              <p:cNvSpPr/>
              <p:nvPr/>
            </p:nvSpPr>
            <p:spPr>
              <a:xfrm>
                <a:off x="-2" y="-1"/>
                <a:ext cx="897755" cy="896063"/>
              </a:xfrm>
              <a:prstGeom prst="ellipse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73475" y="72630"/>
                <a:ext cx="751647" cy="750801"/>
              </a:xfrm>
              <a:prstGeom prst="ellipse">
                <a:avLst/>
              </a:pr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cxnSp>
          <p:nvCxnSpPr>
            <p:cNvPr id="326" name="Google Shape;326;p7"/>
            <p:cNvCxnSpPr/>
            <p:nvPr/>
          </p:nvCxnSpPr>
          <p:spPr>
            <a:xfrm flipH="1" rot="10800000">
              <a:off x="1590357" y="2381658"/>
              <a:ext cx="3" cy="1030318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7"/>
            <p:cNvCxnSpPr/>
            <p:nvPr/>
          </p:nvCxnSpPr>
          <p:spPr>
            <a:xfrm flipH="1" rot="10800000">
              <a:off x="2723387" y="2958729"/>
              <a:ext cx="3" cy="469963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7"/>
            <p:cNvCxnSpPr/>
            <p:nvPr/>
          </p:nvCxnSpPr>
          <p:spPr>
            <a:xfrm rot="10800000">
              <a:off x="454577" y="2955785"/>
              <a:ext cx="2254597" cy="3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p7"/>
            <p:cNvSpPr/>
            <p:nvPr/>
          </p:nvSpPr>
          <p:spPr>
            <a:xfrm>
              <a:off x="1514355" y="2872878"/>
              <a:ext cx="153797" cy="155585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7974" y="2881691"/>
              <a:ext cx="153797" cy="155587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331" name="Google Shape;331;p7"/>
            <p:cNvCxnSpPr/>
            <p:nvPr/>
          </p:nvCxnSpPr>
          <p:spPr>
            <a:xfrm flipH="1" rot="10800000">
              <a:off x="440815" y="2955785"/>
              <a:ext cx="3" cy="475850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7"/>
            <p:cNvSpPr/>
            <p:nvPr/>
          </p:nvSpPr>
          <p:spPr>
            <a:xfrm>
              <a:off x="1489219" y="3571978"/>
              <a:ext cx="207758" cy="560591"/>
            </a:xfrm>
            <a:custGeom>
              <a:rect b="b" l="l" r="r" t="t"/>
              <a:pathLst>
                <a:path extrusionOk="0" h="21600" w="21546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323E4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610995" y="3591218"/>
              <a:ext cx="207755" cy="560591"/>
            </a:xfrm>
            <a:custGeom>
              <a:rect b="b" l="l" r="r" t="t"/>
              <a:pathLst>
                <a:path extrusionOk="0" h="21600" w="21546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880C0A">
                  <a:alpha val="6549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344993" y="3571756"/>
              <a:ext cx="207756" cy="560591"/>
            </a:xfrm>
            <a:custGeom>
              <a:rect b="b" l="l" r="r" t="t"/>
              <a:pathLst>
                <a:path extrusionOk="0" h="21600" w="21546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880C0A">
                  <a:alpha val="6549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1050916" y="5163486"/>
              <a:ext cx="1280222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LOG IN</a:t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rot="-5400000">
              <a:off x="1365798" y="4646529"/>
              <a:ext cx="486328" cy="289309"/>
            </a:xfrm>
            <a:custGeom>
              <a:rect b="b" l="l" r="r" t="t"/>
              <a:pathLst>
                <a:path extrusionOk="0" h="21600" w="2160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74162" y="2881691"/>
              <a:ext cx="153797" cy="155587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grpSp>
          <p:nvGrpSpPr>
            <p:cNvPr id="338" name="Google Shape;338;p7"/>
            <p:cNvGrpSpPr/>
            <p:nvPr/>
          </p:nvGrpSpPr>
          <p:grpSpPr>
            <a:xfrm>
              <a:off x="323799" y="-1"/>
              <a:ext cx="2556407" cy="849382"/>
              <a:chOff x="-2" y="0"/>
              <a:chExt cx="2556406" cy="849380"/>
            </a:xfrm>
          </p:grpSpPr>
          <p:sp>
            <p:nvSpPr>
              <p:cNvPr id="339" name="Google Shape;339;p7"/>
              <p:cNvSpPr/>
              <p:nvPr/>
            </p:nvSpPr>
            <p:spPr>
              <a:xfrm>
                <a:off x="-2" y="0"/>
                <a:ext cx="2556406" cy="849380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90519" y="68203"/>
                <a:ext cx="2376405" cy="712179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52506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341" name="Google Shape;341;p7"/>
            <p:cNvSpPr txBox="1"/>
            <p:nvPr/>
          </p:nvSpPr>
          <p:spPr>
            <a:xfrm>
              <a:off x="1075178" y="172371"/>
              <a:ext cx="1104589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</p:txBody>
        </p:sp>
      </p:grpSp>
      <p:sp>
        <p:nvSpPr>
          <p:cNvPr id="342" name="Google Shape;342;p7"/>
          <p:cNvSpPr txBox="1"/>
          <p:nvPr/>
        </p:nvSpPr>
        <p:spPr>
          <a:xfrm>
            <a:off x="2941919" y="4915786"/>
            <a:ext cx="4185122" cy="496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/home/people/username</a:t>
            </a:r>
            <a:endParaRPr/>
          </a:p>
        </p:txBody>
      </p:sp>
      <p:grpSp>
        <p:nvGrpSpPr>
          <p:cNvPr id="343" name="Google Shape;343;p7"/>
          <p:cNvGrpSpPr/>
          <p:nvPr/>
        </p:nvGrpSpPr>
        <p:grpSpPr>
          <a:xfrm>
            <a:off x="17996553" y="6031357"/>
            <a:ext cx="4118088" cy="5158892"/>
            <a:chOff x="-3" y="-3"/>
            <a:chExt cx="4118087" cy="5158891"/>
          </a:xfrm>
        </p:grpSpPr>
        <p:grpSp>
          <p:nvGrpSpPr>
            <p:cNvPr id="344" name="Google Shape;344;p7"/>
            <p:cNvGrpSpPr/>
            <p:nvPr/>
          </p:nvGrpSpPr>
          <p:grpSpPr>
            <a:xfrm>
              <a:off x="777820" y="1538062"/>
              <a:ext cx="2519821" cy="860964"/>
              <a:chOff x="-1" y="-2"/>
              <a:chExt cx="2519820" cy="860963"/>
            </a:xfrm>
          </p:grpSpPr>
          <p:sp>
            <p:nvSpPr>
              <p:cNvPr id="345" name="Google Shape;345;p7"/>
              <p:cNvSpPr/>
              <p:nvPr/>
            </p:nvSpPr>
            <p:spPr>
              <a:xfrm>
                <a:off x="-1" y="-2"/>
                <a:ext cx="2519820" cy="860963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89223" y="69133"/>
                <a:ext cx="2342398" cy="721890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52506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347" name="Google Shape;347;p7"/>
            <p:cNvSpPr txBox="1"/>
            <p:nvPr/>
          </p:nvSpPr>
          <p:spPr>
            <a:xfrm>
              <a:off x="995250" y="1701930"/>
              <a:ext cx="2167314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DATABASES</a:t>
              </a:r>
              <a:endParaRPr/>
            </a:p>
          </p:txBody>
        </p:sp>
        <p:sp>
          <p:nvSpPr>
            <p:cNvPr id="348" name="Google Shape;348;p7"/>
            <p:cNvSpPr txBox="1"/>
            <p:nvPr/>
          </p:nvSpPr>
          <p:spPr>
            <a:xfrm>
              <a:off x="370279" y="4674390"/>
              <a:ext cx="676303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1740755" y="4663534"/>
              <a:ext cx="676303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sp>
          <p:nvSpPr>
            <p:cNvPr id="350" name="Google Shape;350;p7"/>
            <p:cNvSpPr txBox="1"/>
            <p:nvPr/>
          </p:nvSpPr>
          <p:spPr>
            <a:xfrm>
              <a:off x="3125919" y="4663534"/>
              <a:ext cx="676302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(…)</a:t>
              </a:r>
              <a:endParaRPr/>
            </a:p>
          </p:txBody>
        </p:sp>
        <p:grpSp>
          <p:nvGrpSpPr>
            <p:cNvPr id="351" name="Google Shape;351;p7"/>
            <p:cNvGrpSpPr/>
            <p:nvPr/>
          </p:nvGrpSpPr>
          <p:grpSpPr>
            <a:xfrm>
              <a:off x="-3" y="3448712"/>
              <a:ext cx="1325032" cy="577580"/>
              <a:chOff x="-2" y="0"/>
              <a:chExt cx="1325030" cy="577579"/>
            </a:xfrm>
          </p:grpSpPr>
          <p:sp>
            <p:nvSpPr>
              <p:cNvPr id="352" name="Google Shape;352;p7"/>
              <p:cNvSpPr/>
              <p:nvPr/>
            </p:nvSpPr>
            <p:spPr>
              <a:xfrm>
                <a:off x="-2" y="0"/>
                <a:ext cx="1325030" cy="577579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46917" y="46378"/>
                <a:ext cx="1231733" cy="484283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354" name="Google Shape;354;p7"/>
            <p:cNvGrpSpPr/>
            <p:nvPr/>
          </p:nvGrpSpPr>
          <p:grpSpPr>
            <a:xfrm>
              <a:off x="1409277" y="3448710"/>
              <a:ext cx="1308029" cy="570170"/>
              <a:chOff x="-2" y="-2"/>
              <a:chExt cx="1308027" cy="570169"/>
            </a:xfrm>
          </p:grpSpPr>
          <p:sp>
            <p:nvSpPr>
              <p:cNvPr id="355" name="Google Shape;355;p7"/>
              <p:cNvSpPr/>
              <p:nvPr/>
            </p:nvSpPr>
            <p:spPr>
              <a:xfrm>
                <a:off x="-2" y="-2"/>
                <a:ext cx="1308027" cy="570169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46315" y="45783"/>
                <a:ext cx="1215927" cy="478068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357" name="Google Shape;357;p7"/>
            <p:cNvGrpSpPr/>
            <p:nvPr/>
          </p:nvGrpSpPr>
          <p:grpSpPr>
            <a:xfrm>
              <a:off x="2810057" y="3448710"/>
              <a:ext cx="1308027" cy="570170"/>
              <a:chOff x="-2" y="-2"/>
              <a:chExt cx="1308026" cy="570169"/>
            </a:xfrm>
          </p:grpSpPr>
          <p:sp>
            <p:nvSpPr>
              <p:cNvPr id="358" name="Google Shape;358;p7"/>
              <p:cNvSpPr/>
              <p:nvPr/>
            </p:nvSpPr>
            <p:spPr>
              <a:xfrm>
                <a:off x="-2" y="-2"/>
                <a:ext cx="1308026" cy="570169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46315" y="45783"/>
                <a:ext cx="1215926" cy="478068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880C0A">
                  <a:alpha val="65490"/>
                </a:srgbClr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cxnSp>
          <p:nvCxnSpPr>
            <p:cNvPr id="360" name="Google Shape;360;p7"/>
            <p:cNvCxnSpPr/>
            <p:nvPr/>
          </p:nvCxnSpPr>
          <p:spPr>
            <a:xfrm flipH="1" rot="10800000">
              <a:off x="2037729" y="852224"/>
              <a:ext cx="4" cy="641116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7"/>
            <p:cNvCxnSpPr/>
            <p:nvPr/>
          </p:nvCxnSpPr>
          <p:spPr>
            <a:xfrm flipH="1" rot="10800000">
              <a:off x="2063288" y="2413559"/>
              <a:ext cx="2" cy="1032819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7"/>
            <p:cNvCxnSpPr/>
            <p:nvPr/>
          </p:nvCxnSpPr>
          <p:spPr>
            <a:xfrm flipH="1" rot="10800000">
              <a:off x="3464067" y="2958040"/>
              <a:ext cx="3" cy="477006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7"/>
            <p:cNvCxnSpPr/>
            <p:nvPr/>
          </p:nvCxnSpPr>
          <p:spPr>
            <a:xfrm rot="10800000">
              <a:off x="672161" y="2958041"/>
              <a:ext cx="2782260" cy="3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7"/>
            <p:cNvSpPr/>
            <p:nvPr/>
          </p:nvSpPr>
          <p:spPr>
            <a:xfrm>
              <a:off x="1987103" y="2880062"/>
              <a:ext cx="154171" cy="155963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387881" y="2888759"/>
              <a:ext cx="154171" cy="155963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66" name="Google Shape;366;p7"/>
            <p:cNvSpPr txBox="1"/>
            <p:nvPr/>
          </p:nvSpPr>
          <p:spPr>
            <a:xfrm>
              <a:off x="275862" y="3522463"/>
              <a:ext cx="795815" cy="42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DB X</a:t>
              </a:r>
              <a:endParaRPr/>
            </a:p>
          </p:txBody>
        </p:sp>
        <p:sp>
          <p:nvSpPr>
            <p:cNvPr id="367" name="Google Shape;367;p7"/>
            <p:cNvSpPr txBox="1"/>
            <p:nvPr/>
          </p:nvSpPr>
          <p:spPr>
            <a:xfrm>
              <a:off x="1687893" y="3522463"/>
              <a:ext cx="773306" cy="42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DB Y</a:t>
              </a:r>
              <a:endParaRPr/>
            </a:p>
          </p:txBody>
        </p:sp>
        <p:sp>
          <p:nvSpPr>
            <p:cNvPr id="368" name="Google Shape;368;p7"/>
            <p:cNvSpPr txBox="1"/>
            <p:nvPr/>
          </p:nvSpPr>
          <p:spPr>
            <a:xfrm>
              <a:off x="3116317" y="3518870"/>
              <a:ext cx="779845" cy="42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DB Z</a:t>
              </a:r>
              <a:endParaRPr/>
            </a:p>
          </p:txBody>
        </p:sp>
        <p:cxnSp>
          <p:nvCxnSpPr>
            <p:cNvPr id="369" name="Google Shape;369;p7"/>
            <p:cNvCxnSpPr/>
            <p:nvPr/>
          </p:nvCxnSpPr>
          <p:spPr>
            <a:xfrm flipH="1" rot="10800000">
              <a:off x="2063291" y="4039694"/>
              <a:ext cx="3" cy="477006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7"/>
            <p:cNvCxnSpPr/>
            <p:nvPr/>
          </p:nvCxnSpPr>
          <p:spPr>
            <a:xfrm flipH="1" rot="10800000">
              <a:off x="3461221" y="4032797"/>
              <a:ext cx="3" cy="477005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7"/>
            <p:cNvCxnSpPr/>
            <p:nvPr/>
          </p:nvCxnSpPr>
          <p:spPr>
            <a:xfrm flipH="1" rot="10800000">
              <a:off x="655853" y="2958040"/>
              <a:ext cx="3" cy="477006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7"/>
            <p:cNvCxnSpPr/>
            <p:nvPr/>
          </p:nvCxnSpPr>
          <p:spPr>
            <a:xfrm flipH="1" rot="10800000">
              <a:off x="655853" y="4039694"/>
              <a:ext cx="3" cy="477006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" name="Google Shape;373;p7"/>
            <p:cNvSpPr/>
            <p:nvPr/>
          </p:nvSpPr>
          <p:spPr>
            <a:xfrm>
              <a:off x="588526" y="2880062"/>
              <a:ext cx="154171" cy="155963"/>
            </a:xfrm>
            <a:prstGeom prst="ellipse">
              <a:avLst/>
            </a:prstGeom>
            <a:solidFill>
              <a:srgbClr val="880C0A">
                <a:alpha val="6549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grpSp>
          <p:nvGrpSpPr>
            <p:cNvPr id="374" name="Google Shape;374;p7"/>
            <p:cNvGrpSpPr/>
            <p:nvPr/>
          </p:nvGrpSpPr>
          <p:grpSpPr>
            <a:xfrm>
              <a:off x="779787" y="-3"/>
              <a:ext cx="2515892" cy="826997"/>
              <a:chOff x="0" y="-2"/>
              <a:chExt cx="2515891" cy="826995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0" y="-2"/>
                <a:ext cx="2515891" cy="826995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89084" y="66406"/>
                <a:ext cx="2338746" cy="693409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52506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377" name="Google Shape;377;p7"/>
            <p:cNvSpPr txBox="1"/>
            <p:nvPr/>
          </p:nvSpPr>
          <p:spPr>
            <a:xfrm>
              <a:off x="1476396" y="159135"/>
              <a:ext cx="1122668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</p:txBody>
        </p:sp>
      </p:grpSp>
      <p:sp>
        <p:nvSpPr>
          <p:cNvPr id="378" name="Google Shape;378;p7"/>
          <p:cNvSpPr txBox="1"/>
          <p:nvPr/>
        </p:nvSpPr>
        <p:spPr>
          <a:xfrm>
            <a:off x="14417102" y="4915786"/>
            <a:ext cx="2999731" cy="496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/home/databases</a:t>
            </a:r>
            <a:endParaRPr/>
          </a:p>
        </p:txBody>
      </p:sp>
      <p:sp>
        <p:nvSpPr>
          <p:cNvPr id="379" name="Google Shape;379;p7"/>
          <p:cNvSpPr txBox="1"/>
          <p:nvPr/>
        </p:nvSpPr>
        <p:spPr>
          <a:xfrm>
            <a:off x="13943298" y="6670299"/>
            <a:ext cx="5099897" cy="127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database resource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include:</a:t>
            </a:r>
            <a:endParaRPr/>
          </a:p>
        </p:txBody>
      </p:sp>
      <p:grpSp>
        <p:nvGrpSpPr>
          <p:cNvPr id="380" name="Google Shape;380;p7"/>
          <p:cNvGrpSpPr/>
          <p:nvPr/>
        </p:nvGrpSpPr>
        <p:grpSpPr>
          <a:xfrm>
            <a:off x="1847240" y="4741338"/>
            <a:ext cx="897756" cy="896068"/>
            <a:chOff x="-1" y="0"/>
            <a:chExt cx="897755" cy="896067"/>
          </a:xfrm>
        </p:grpSpPr>
        <p:sp>
          <p:nvSpPr>
            <p:cNvPr id="381" name="Google Shape;381;p7"/>
            <p:cNvSpPr/>
            <p:nvPr/>
          </p:nvSpPr>
          <p:spPr>
            <a:xfrm>
              <a:off x="-1" y="0"/>
              <a:ext cx="897755" cy="896067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3475" y="72630"/>
              <a:ext cx="751647" cy="750803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383" name="Google Shape;383;p7"/>
          <p:cNvSpPr txBox="1"/>
          <p:nvPr/>
        </p:nvSpPr>
        <p:spPr>
          <a:xfrm>
            <a:off x="2141528" y="4916201"/>
            <a:ext cx="283780" cy="520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384" name="Google Shape;384;p7"/>
          <p:cNvGrpSpPr/>
          <p:nvPr/>
        </p:nvGrpSpPr>
        <p:grpSpPr>
          <a:xfrm>
            <a:off x="13275851" y="4715938"/>
            <a:ext cx="897755" cy="896068"/>
            <a:chOff x="-1" y="0"/>
            <a:chExt cx="897753" cy="896067"/>
          </a:xfrm>
        </p:grpSpPr>
        <p:sp>
          <p:nvSpPr>
            <p:cNvPr id="385" name="Google Shape;385;p7"/>
            <p:cNvSpPr/>
            <p:nvPr/>
          </p:nvSpPr>
          <p:spPr>
            <a:xfrm>
              <a:off x="-1" y="0"/>
              <a:ext cx="897753" cy="896067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73475" y="72630"/>
              <a:ext cx="751647" cy="750803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387" name="Google Shape;387;p7"/>
          <p:cNvSpPr txBox="1"/>
          <p:nvPr/>
        </p:nvSpPr>
        <p:spPr>
          <a:xfrm>
            <a:off x="13570139" y="4903501"/>
            <a:ext cx="283781" cy="520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388" name="Google Shape;388;p7"/>
          <p:cNvGrpSpPr/>
          <p:nvPr/>
        </p:nvGrpSpPr>
        <p:grpSpPr>
          <a:xfrm>
            <a:off x="2210269" y="7005661"/>
            <a:ext cx="146298" cy="159902"/>
            <a:chOff x="-2" y="-1"/>
            <a:chExt cx="146297" cy="159901"/>
          </a:xfrm>
        </p:grpSpPr>
        <p:sp>
          <p:nvSpPr>
            <p:cNvPr id="389" name="Google Shape;389;p7"/>
            <p:cNvSpPr/>
            <p:nvPr/>
          </p:nvSpPr>
          <p:spPr>
            <a:xfrm>
              <a:off x="-2" y="-1"/>
              <a:ext cx="146297" cy="159901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1973" y="12960"/>
              <a:ext cx="122487" cy="13397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391" name="Google Shape;391;p7"/>
          <p:cNvGrpSpPr/>
          <p:nvPr/>
        </p:nvGrpSpPr>
        <p:grpSpPr>
          <a:xfrm>
            <a:off x="2210269" y="7792654"/>
            <a:ext cx="146298" cy="158720"/>
            <a:chOff x="-2" y="-2"/>
            <a:chExt cx="146297" cy="158719"/>
          </a:xfrm>
        </p:grpSpPr>
        <p:sp>
          <p:nvSpPr>
            <p:cNvPr id="392" name="Google Shape;392;p7"/>
            <p:cNvSpPr/>
            <p:nvPr/>
          </p:nvSpPr>
          <p:spPr>
            <a:xfrm>
              <a:off x="-2" y="-2"/>
              <a:ext cx="146297" cy="158719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1973" y="12864"/>
              <a:ext cx="122487" cy="13298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394" name="Google Shape;394;p7"/>
          <p:cNvGrpSpPr/>
          <p:nvPr/>
        </p:nvGrpSpPr>
        <p:grpSpPr>
          <a:xfrm>
            <a:off x="2210269" y="8975989"/>
            <a:ext cx="146298" cy="158720"/>
            <a:chOff x="-2" y="-1"/>
            <a:chExt cx="146297" cy="158719"/>
          </a:xfrm>
        </p:grpSpPr>
        <p:sp>
          <p:nvSpPr>
            <p:cNvPr id="395" name="Google Shape;395;p7"/>
            <p:cNvSpPr/>
            <p:nvPr/>
          </p:nvSpPr>
          <p:spPr>
            <a:xfrm>
              <a:off x="-2" y="-1"/>
              <a:ext cx="146297" cy="158719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11973" y="12864"/>
              <a:ext cx="122487" cy="13298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397" name="Google Shape;397;p7"/>
          <p:cNvGrpSpPr/>
          <p:nvPr/>
        </p:nvGrpSpPr>
        <p:grpSpPr>
          <a:xfrm>
            <a:off x="2210269" y="9768136"/>
            <a:ext cx="146298" cy="158720"/>
            <a:chOff x="-2" y="-1"/>
            <a:chExt cx="146297" cy="158719"/>
          </a:xfrm>
        </p:grpSpPr>
        <p:sp>
          <p:nvSpPr>
            <p:cNvPr id="398" name="Google Shape;398;p7"/>
            <p:cNvSpPr/>
            <p:nvPr/>
          </p:nvSpPr>
          <p:spPr>
            <a:xfrm>
              <a:off x="-2" y="-1"/>
              <a:ext cx="146297" cy="158719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11973" y="12864"/>
              <a:ext cx="122487" cy="13298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00" name="Google Shape;400;p7"/>
          <p:cNvGrpSpPr/>
          <p:nvPr/>
        </p:nvGrpSpPr>
        <p:grpSpPr>
          <a:xfrm>
            <a:off x="13638878" y="6815163"/>
            <a:ext cx="146298" cy="147202"/>
            <a:chOff x="-2" y="0"/>
            <a:chExt cx="146297" cy="147201"/>
          </a:xfrm>
        </p:grpSpPr>
        <p:sp>
          <p:nvSpPr>
            <p:cNvPr id="401" name="Google Shape;401;p7"/>
            <p:cNvSpPr/>
            <p:nvPr/>
          </p:nvSpPr>
          <p:spPr>
            <a:xfrm>
              <a:off x="-2" y="0"/>
              <a:ext cx="146297" cy="147201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1973" y="11930"/>
              <a:ext cx="122487" cy="12333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403" name="Google Shape;403;p7"/>
          <p:cNvSpPr txBox="1"/>
          <p:nvPr/>
        </p:nvSpPr>
        <p:spPr>
          <a:xfrm>
            <a:off x="14531686" y="8126056"/>
            <a:ext cx="2768638" cy="246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genomes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Blast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TCGA / GTEx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dbSNP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ClinVar / COSMIC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/>
          </a:p>
        </p:txBody>
      </p:sp>
      <p:grpSp>
        <p:nvGrpSpPr>
          <p:cNvPr id="404" name="Google Shape;404;p7"/>
          <p:cNvGrpSpPr/>
          <p:nvPr/>
        </p:nvGrpSpPr>
        <p:grpSpPr>
          <a:xfrm>
            <a:off x="1560060" y="1488023"/>
            <a:ext cx="9153741" cy="969224"/>
            <a:chOff x="-2" y="-1"/>
            <a:chExt cx="9153740" cy="969222"/>
          </a:xfrm>
        </p:grpSpPr>
        <p:sp>
          <p:nvSpPr>
            <p:cNvPr id="405" name="Google Shape;405;p7"/>
            <p:cNvSpPr txBox="1"/>
            <p:nvPr/>
          </p:nvSpPr>
          <p:spPr>
            <a:xfrm>
              <a:off x="653297" y="57889"/>
              <a:ext cx="8500442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C2 SANDBOX STRUCTURE</a:t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 rot="5400000">
              <a:off x="-397356" y="397353"/>
              <a:ext cx="969222" cy="174513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07" name="Google Shape;407;p7"/>
          <p:cNvGrpSpPr/>
          <p:nvPr/>
        </p:nvGrpSpPr>
        <p:grpSpPr>
          <a:xfrm>
            <a:off x="14265367" y="8352563"/>
            <a:ext cx="108197" cy="118258"/>
            <a:chOff x="-2" y="0"/>
            <a:chExt cx="108196" cy="118256"/>
          </a:xfrm>
        </p:grpSpPr>
        <p:sp>
          <p:nvSpPr>
            <p:cNvPr id="408" name="Google Shape;408;p7"/>
            <p:cNvSpPr/>
            <p:nvPr/>
          </p:nvSpPr>
          <p:spPr>
            <a:xfrm>
              <a:off x="-2" y="0"/>
              <a:ext cx="108196" cy="118256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855" y="9584"/>
              <a:ext cx="90587" cy="99087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10" name="Google Shape;410;p7"/>
          <p:cNvGrpSpPr/>
          <p:nvPr/>
        </p:nvGrpSpPr>
        <p:grpSpPr>
          <a:xfrm>
            <a:off x="13638878" y="7620616"/>
            <a:ext cx="146298" cy="147203"/>
            <a:chOff x="-2" y="-1"/>
            <a:chExt cx="146297" cy="147202"/>
          </a:xfrm>
        </p:grpSpPr>
        <p:sp>
          <p:nvSpPr>
            <p:cNvPr id="411" name="Google Shape;411;p7"/>
            <p:cNvSpPr/>
            <p:nvPr/>
          </p:nvSpPr>
          <p:spPr>
            <a:xfrm>
              <a:off x="-2" y="-1"/>
              <a:ext cx="146297" cy="147202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1973" y="11930"/>
              <a:ext cx="122487" cy="123337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13" name="Google Shape;413;p7"/>
          <p:cNvGrpSpPr/>
          <p:nvPr/>
        </p:nvGrpSpPr>
        <p:grpSpPr>
          <a:xfrm>
            <a:off x="14265367" y="8740840"/>
            <a:ext cx="108197" cy="118258"/>
            <a:chOff x="-2" y="0"/>
            <a:chExt cx="108196" cy="118256"/>
          </a:xfrm>
        </p:grpSpPr>
        <p:sp>
          <p:nvSpPr>
            <p:cNvPr id="414" name="Google Shape;414;p7"/>
            <p:cNvSpPr/>
            <p:nvPr/>
          </p:nvSpPr>
          <p:spPr>
            <a:xfrm>
              <a:off x="-2" y="0"/>
              <a:ext cx="108196" cy="118256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855" y="9584"/>
              <a:ext cx="90587" cy="99087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16" name="Google Shape;416;p7"/>
          <p:cNvGrpSpPr/>
          <p:nvPr/>
        </p:nvGrpSpPr>
        <p:grpSpPr>
          <a:xfrm>
            <a:off x="14265367" y="9129114"/>
            <a:ext cx="108197" cy="118258"/>
            <a:chOff x="-2" y="0"/>
            <a:chExt cx="108196" cy="118256"/>
          </a:xfrm>
        </p:grpSpPr>
        <p:sp>
          <p:nvSpPr>
            <p:cNvPr id="417" name="Google Shape;417;p7"/>
            <p:cNvSpPr/>
            <p:nvPr/>
          </p:nvSpPr>
          <p:spPr>
            <a:xfrm>
              <a:off x="-2" y="0"/>
              <a:ext cx="108196" cy="118256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855" y="9584"/>
              <a:ext cx="90587" cy="99087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19" name="Google Shape;419;p7"/>
          <p:cNvGrpSpPr/>
          <p:nvPr/>
        </p:nvGrpSpPr>
        <p:grpSpPr>
          <a:xfrm>
            <a:off x="14265367" y="9517390"/>
            <a:ext cx="108197" cy="118258"/>
            <a:chOff x="-2" y="0"/>
            <a:chExt cx="108196" cy="118256"/>
          </a:xfrm>
        </p:grpSpPr>
        <p:sp>
          <p:nvSpPr>
            <p:cNvPr id="420" name="Google Shape;420;p7"/>
            <p:cNvSpPr/>
            <p:nvPr/>
          </p:nvSpPr>
          <p:spPr>
            <a:xfrm>
              <a:off x="-2" y="0"/>
              <a:ext cx="108196" cy="118256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855" y="9584"/>
              <a:ext cx="90587" cy="99087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22" name="Google Shape;422;p7"/>
          <p:cNvGrpSpPr/>
          <p:nvPr/>
        </p:nvGrpSpPr>
        <p:grpSpPr>
          <a:xfrm>
            <a:off x="14265367" y="9908357"/>
            <a:ext cx="108197" cy="118258"/>
            <a:chOff x="-2" y="0"/>
            <a:chExt cx="108196" cy="118256"/>
          </a:xfrm>
        </p:grpSpPr>
        <p:sp>
          <p:nvSpPr>
            <p:cNvPr id="423" name="Google Shape;423;p7"/>
            <p:cNvSpPr/>
            <p:nvPr/>
          </p:nvSpPr>
          <p:spPr>
            <a:xfrm>
              <a:off x="-2" y="0"/>
              <a:ext cx="108196" cy="118256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855" y="9584"/>
              <a:ext cx="90587" cy="99087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25" name="Google Shape;425;p7"/>
          <p:cNvGrpSpPr/>
          <p:nvPr/>
        </p:nvGrpSpPr>
        <p:grpSpPr>
          <a:xfrm>
            <a:off x="14265367" y="10293939"/>
            <a:ext cx="108197" cy="118258"/>
            <a:chOff x="-2" y="0"/>
            <a:chExt cx="108196" cy="118256"/>
          </a:xfrm>
        </p:grpSpPr>
        <p:sp>
          <p:nvSpPr>
            <p:cNvPr id="426" name="Google Shape;426;p7"/>
            <p:cNvSpPr/>
            <p:nvPr/>
          </p:nvSpPr>
          <p:spPr>
            <a:xfrm>
              <a:off x="-2" y="0"/>
              <a:ext cx="108196" cy="118256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8855" y="9584"/>
              <a:ext cx="90587" cy="99087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/>
          <p:nvPr/>
        </p:nvSpPr>
        <p:spPr>
          <a:xfrm>
            <a:off x="1731497" y="3912201"/>
            <a:ext cx="21289307" cy="8758147"/>
          </a:xfrm>
          <a:prstGeom prst="roundRect">
            <a:avLst>
              <a:gd fmla="val 14716" name="adj"/>
            </a:avLst>
          </a:prstGeom>
          <a:solidFill>
            <a:srgbClr val="147485">
              <a:alpha val="4235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33" name="Google Shape;433;p8"/>
          <p:cNvSpPr/>
          <p:nvPr/>
        </p:nvSpPr>
        <p:spPr>
          <a:xfrm flipH="1">
            <a:off x="16032558" y="15693480"/>
            <a:ext cx="550115" cy="327254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34" name="Google Shape;434;p8"/>
          <p:cNvSpPr txBox="1"/>
          <p:nvPr/>
        </p:nvSpPr>
        <p:spPr>
          <a:xfrm>
            <a:off x="3239247" y="6391354"/>
            <a:ext cx="7588847" cy="402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project directory.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./apps : </a:t>
            </a: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specific applications &amp; modulefiles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./archive: </a:t>
            </a: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dataproject specific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./scratch: </a:t>
            </a: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temporary &amp; re-creatable data N.B will not be backed up!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./review </a:t>
            </a:r>
            <a:r>
              <a:rPr b="0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for peer-review.</a:t>
            </a:r>
            <a:endParaRPr/>
          </a:p>
        </p:txBody>
      </p:sp>
      <p:sp>
        <p:nvSpPr>
          <p:cNvPr id="435" name="Google Shape;435;p8"/>
          <p:cNvSpPr txBox="1"/>
          <p:nvPr/>
        </p:nvSpPr>
        <p:spPr>
          <a:xfrm>
            <a:off x="3400178" y="4460788"/>
            <a:ext cx="4621660" cy="496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/home/projects/project</a:t>
            </a:r>
            <a:endParaRPr/>
          </a:p>
        </p:txBody>
      </p:sp>
      <p:grpSp>
        <p:nvGrpSpPr>
          <p:cNvPr id="436" name="Google Shape;436;p8"/>
          <p:cNvGrpSpPr/>
          <p:nvPr/>
        </p:nvGrpSpPr>
        <p:grpSpPr>
          <a:xfrm>
            <a:off x="2305497" y="4286341"/>
            <a:ext cx="897757" cy="896068"/>
            <a:chOff x="-1" y="0"/>
            <a:chExt cx="897755" cy="896067"/>
          </a:xfrm>
        </p:grpSpPr>
        <p:sp>
          <p:nvSpPr>
            <p:cNvPr id="437" name="Google Shape;437;p8"/>
            <p:cNvSpPr/>
            <p:nvPr/>
          </p:nvSpPr>
          <p:spPr>
            <a:xfrm>
              <a:off x="-1" y="0"/>
              <a:ext cx="897755" cy="896067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475" y="72630"/>
              <a:ext cx="751647" cy="750803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439" name="Google Shape;439;p8"/>
          <p:cNvSpPr txBox="1"/>
          <p:nvPr/>
        </p:nvSpPr>
        <p:spPr>
          <a:xfrm>
            <a:off x="2599787" y="4461203"/>
            <a:ext cx="283781" cy="52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440" name="Google Shape;440;p8"/>
          <p:cNvGrpSpPr/>
          <p:nvPr/>
        </p:nvGrpSpPr>
        <p:grpSpPr>
          <a:xfrm>
            <a:off x="2668526" y="6517076"/>
            <a:ext cx="146298" cy="159902"/>
            <a:chOff x="-2" y="-1"/>
            <a:chExt cx="146297" cy="159901"/>
          </a:xfrm>
        </p:grpSpPr>
        <p:sp>
          <p:nvSpPr>
            <p:cNvPr id="441" name="Google Shape;441;p8"/>
            <p:cNvSpPr/>
            <p:nvPr/>
          </p:nvSpPr>
          <p:spPr>
            <a:xfrm>
              <a:off x="-2" y="-1"/>
              <a:ext cx="146297" cy="159901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1973" y="12960"/>
              <a:ext cx="122487" cy="13397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43" name="Google Shape;443;p8"/>
          <p:cNvGrpSpPr/>
          <p:nvPr/>
        </p:nvGrpSpPr>
        <p:grpSpPr>
          <a:xfrm>
            <a:off x="2668526" y="8904583"/>
            <a:ext cx="146298" cy="158720"/>
            <a:chOff x="-2" y="-2"/>
            <a:chExt cx="146297" cy="158719"/>
          </a:xfrm>
        </p:grpSpPr>
        <p:sp>
          <p:nvSpPr>
            <p:cNvPr id="444" name="Google Shape;444;p8"/>
            <p:cNvSpPr/>
            <p:nvPr/>
          </p:nvSpPr>
          <p:spPr>
            <a:xfrm>
              <a:off x="-2" y="-2"/>
              <a:ext cx="146297" cy="158719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1973" y="12864"/>
              <a:ext cx="122487" cy="13298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46" name="Google Shape;446;p8"/>
          <p:cNvGrpSpPr/>
          <p:nvPr/>
        </p:nvGrpSpPr>
        <p:grpSpPr>
          <a:xfrm>
            <a:off x="2681226" y="10091933"/>
            <a:ext cx="146298" cy="158720"/>
            <a:chOff x="-2" y="-2"/>
            <a:chExt cx="146297" cy="158719"/>
          </a:xfrm>
        </p:grpSpPr>
        <p:sp>
          <p:nvSpPr>
            <p:cNvPr id="447" name="Google Shape;447;p8"/>
            <p:cNvSpPr/>
            <p:nvPr/>
          </p:nvSpPr>
          <p:spPr>
            <a:xfrm>
              <a:off x="-2" y="-2"/>
              <a:ext cx="146297" cy="158719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1973" y="12864"/>
              <a:ext cx="122487" cy="13298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1560060" y="1488023"/>
            <a:ext cx="9153741" cy="969224"/>
            <a:chOff x="-2" y="-1"/>
            <a:chExt cx="9153740" cy="969222"/>
          </a:xfrm>
        </p:grpSpPr>
        <p:sp>
          <p:nvSpPr>
            <p:cNvPr id="450" name="Google Shape;450;p8"/>
            <p:cNvSpPr txBox="1"/>
            <p:nvPr/>
          </p:nvSpPr>
          <p:spPr>
            <a:xfrm>
              <a:off x="653297" y="57889"/>
              <a:ext cx="8500442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C2 SANDBOX STRUCTURE</a:t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 rot="5400000">
              <a:off x="-397356" y="397353"/>
              <a:ext cx="969222" cy="174513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52" name="Google Shape;452;p8"/>
          <p:cNvGrpSpPr/>
          <p:nvPr/>
        </p:nvGrpSpPr>
        <p:grpSpPr>
          <a:xfrm>
            <a:off x="10395839" y="4561309"/>
            <a:ext cx="12445848" cy="7459935"/>
            <a:chOff x="-6" y="0"/>
            <a:chExt cx="12445846" cy="7459934"/>
          </a:xfrm>
        </p:grpSpPr>
        <p:cxnSp>
          <p:nvCxnSpPr>
            <p:cNvPr id="453" name="Google Shape;453;p8"/>
            <p:cNvCxnSpPr/>
            <p:nvPr/>
          </p:nvCxnSpPr>
          <p:spPr>
            <a:xfrm rot="10800000">
              <a:off x="1084995" y="4501351"/>
              <a:ext cx="9577008" cy="1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8"/>
            <p:cNvCxnSpPr/>
            <p:nvPr/>
          </p:nvCxnSpPr>
          <p:spPr>
            <a:xfrm flipH="1" rot="10800000">
              <a:off x="6873613" y="5877470"/>
              <a:ext cx="3" cy="606069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5" name="Google Shape;455;p8"/>
            <p:cNvGrpSpPr/>
            <p:nvPr/>
          </p:nvGrpSpPr>
          <p:grpSpPr>
            <a:xfrm>
              <a:off x="6406845" y="6528151"/>
              <a:ext cx="933541" cy="931783"/>
              <a:chOff x="-2" y="-1"/>
              <a:chExt cx="933539" cy="931782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-2" y="-1"/>
                <a:ext cx="933539" cy="931782"/>
              </a:xfrm>
              <a:prstGeom prst="ellipse">
                <a:avLst/>
              </a:prstGeom>
              <a:noFill/>
              <a:ln cap="rnd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76404" y="75525"/>
                <a:ext cx="781607" cy="780731"/>
              </a:xfrm>
              <a:prstGeom prst="ellipse">
                <a:avLst/>
              </a:prstGeom>
              <a:solidFill>
                <a:srgbClr val="323E4E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6766457" y="6680401"/>
              <a:ext cx="216039" cy="582936"/>
            </a:xfrm>
            <a:custGeom>
              <a:rect b="b" l="l" r="r" t="t"/>
              <a:pathLst>
                <a:path extrusionOk="0" h="21600" w="21546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323E4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2199950" y="5153546"/>
              <a:ext cx="1594619" cy="695092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256414" y="5209361"/>
              <a:ext cx="1482340" cy="582813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21224" y="5145370"/>
              <a:ext cx="1594619" cy="695092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177688" y="5201184"/>
              <a:ext cx="1482340" cy="582814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6048873" y="5144211"/>
              <a:ext cx="1594618" cy="695092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6105337" y="5200026"/>
              <a:ext cx="1482340" cy="582813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465" name="Google Shape;465;p8"/>
            <p:cNvCxnSpPr/>
            <p:nvPr/>
          </p:nvCxnSpPr>
          <p:spPr>
            <a:xfrm flipH="1" rot="10800000">
              <a:off x="2996712" y="4555039"/>
              <a:ext cx="3" cy="581521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8"/>
            <p:cNvCxnSpPr/>
            <p:nvPr/>
          </p:nvCxnSpPr>
          <p:spPr>
            <a:xfrm flipH="1" rot="10800000">
              <a:off x="4918532" y="4571783"/>
              <a:ext cx="3" cy="564777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8"/>
            <p:cNvCxnSpPr/>
            <p:nvPr/>
          </p:nvCxnSpPr>
          <p:spPr>
            <a:xfrm flipH="1" rot="10800000">
              <a:off x="6846180" y="4519783"/>
              <a:ext cx="3" cy="581520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8" name="Google Shape;468;p8"/>
            <p:cNvSpPr txBox="1"/>
            <p:nvPr/>
          </p:nvSpPr>
          <p:spPr>
            <a:xfrm>
              <a:off x="2309468" y="5289762"/>
              <a:ext cx="1386467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ARCHIVE</a:t>
              </a:r>
              <a:endParaRPr/>
            </a:p>
          </p:txBody>
        </p:sp>
        <p:sp>
          <p:nvSpPr>
            <p:cNvPr id="469" name="Google Shape;469;p8"/>
            <p:cNvSpPr txBox="1"/>
            <p:nvPr/>
          </p:nvSpPr>
          <p:spPr>
            <a:xfrm>
              <a:off x="4503662" y="5273903"/>
              <a:ext cx="845112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470" name="Google Shape;470;p8"/>
            <p:cNvSpPr txBox="1"/>
            <p:nvPr/>
          </p:nvSpPr>
          <p:spPr>
            <a:xfrm>
              <a:off x="6222512" y="5276806"/>
              <a:ext cx="1236240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99966" y="4429714"/>
              <a:ext cx="187949" cy="177989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4831784" y="4406284"/>
              <a:ext cx="187949" cy="177989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745991" y="4406284"/>
              <a:ext cx="187949" cy="177989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74" name="Google Shape;474;p8"/>
            <p:cNvSpPr txBox="1"/>
            <p:nvPr/>
          </p:nvSpPr>
          <p:spPr>
            <a:xfrm>
              <a:off x="8313389" y="6716481"/>
              <a:ext cx="2246653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WORK HERE</a:t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7968559" y="5152873"/>
              <a:ext cx="1594618" cy="695092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25023" y="5208687"/>
              <a:ext cx="1482340" cy="582814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77" name="Google Shape;477;p8"/>
            <p:cNvSpPr txBox="1"/>
            <p:nvPr/>
          </p:nvSpPr>
          <p:spPr>
            <a:xfrm>
              <a:off x="8179604" y="5278123"/>
              <a:ext cx="1282015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REVIEW</a:t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286804" y="5153546"/>
              <a:ext cx="1594620" cy="695092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343267" y="5209361"/>
              <a:ext cx="1482342" cy="582813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80" name="Google Shape;480;p8"/>
            <p:cNvSpPr txBox="1"/>
            <p:nvPr/>
          </p:nvSpPr>
          <p:spPr>
            <a:xfrm>
              <a:off x="623458" y="5286141"/>
              <a:ext cx="909405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APPS</a:t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9888246" y="5153546"/>
              <a:ext cx="1594619" cy="674192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9944708" y="5197213"/>
              <a:ext cx="1482342" cy="582814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83" name="Google Shape;483;p8"/>
            <p:cNvSpPr txBox="1"/>
            <p:nvPr/>
          </p:nvSpPr>
          <p:spPr>
            <a:xfrm>
              <a:off x="9968115" y="5278796"/>
              <a:ext cx="1492982" cy="42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SCRATCH</a:t>
              </a:r>
              <a:endParaRPr/>
            </a:p>
          </p:txBody>
        </p:sp>
        <p:cxnSp>
          <p:nvCxnSpPr>
            <p:cNvPr id="484" name="Google Shape;484;p8"/>
            <p:cNvCxnSpPr/>
            <p:nvPr/>
          </p:nvCxnSpPr>
          <p:spPr>
            <a:xfrm flipH="1" rot="10800000">
              <a:off x="5907469" y="829608"/>
              <a:ext cx="3" cy="611742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8"/>
            <p:cNvSpPr/>
            <p:nvPr/>
          </p:nvSpPr>
          <p:spPr>
            <a:xfrm>
              <a:off x="4566199" y="1479447"/>
              <a:ext cx="2697132" cy="821511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4571051" y="2980084"/>
              <a:ext cx="2697132" cy="821511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4645616" y="3055195"/>
              <a:ext cx="2548003" cy="688812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88" name="Google Shape;488;p8"/>
            <p:cNvSpPr txBox="1"/>
            <p:nvPr/>
          </p:nvSpPr>
          <p:spPr>
            <a:xfrm>
              <a:off x="4965913" y="3135303"/>
              <a:ext cx="1925222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 NAME</a:t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4645616" y="1540163"/>
              <a:ext cx="2548003" cy="688811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52506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90" name="Google Shape;490;p8"/>
            <p:cNvSpPr txBox="1"/>
            <p:nvPr/>
          </p:nvSpPr>
          <p:spPr>
            <a:xfrm>
              <a:off x="4955066" y="1656996"/>
              <a:ext cx="1979903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PROJECTS</a:t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4633468" y="66349"/>
              <a:ext cx="2548004" cy="688811"/>
            </a:xfrm>
            <a:custGeom>
              <a:rect b="b" l="l" r="r" t="t"/>
              <a:pathLst>
                <a:path extrusionOk="0" h="21600" w="2160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52506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92" name="Google Shape;492;p8"/>
            <p:cNvSpPr txBox="1"/>
            <p:nvPr/>
          </p:nvSpPr>
          <p:spPr>
            <a:xfrm>
              <a:off x="5341101" y="155804"/>
              <a:ext cx="1123759" cy="484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4557136" y="0"/>
              <a:ext cx="2697130" cy="821510"/>
            </a:xfrm>
            <a:custGeom>
              <a:rect b="b" l="l" r="r" t="t"/>
              <a:pathLst>
                <a:path extrusionOk="0" h="21600" w="2160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494" name="Google Shape;494;p8"/>
            <p:cNvCxnSpPr/>
            <p:nvPr/>
          </p:nvCxnSpPr>
          <p:spPr>
            <a:xfrm flipH="1" rot="10800000">
              <a:off x="5919617" y="2326179"/>
              <a:ext cx="3" cy="611742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95" name="Google Shape;495;p8"/>
            <p:cNvGrpSpPr/>
            <p:nvPr/>
          </p:nvGrpSpPr>
          <p:grpSpPr>
            <a:xfrm>
              <a:off x="4436776" y="6616941"/>
              <a:ext cx="1867127" cy="718317"/>
              <a:chOff x="-1" y="0"/>
              <a:chExt cx="1867126" cy="718316"/>
            </a:xfrm>
          </p:grpSpPr>
          <p:sp>
            <p:nvSpPr>
              <p:cNvPr id="496" name="Google Shape;496;p8"/>
              <p:cNvSpPr/>
              <p:nvPr/>
            </p:nvSpPr>
            <p:spPr>
              <a:xfrm>
                <a:off x="-1" y="0"/>
                <a:ext cx="1867126" cy="718316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66112" y="57679"/>
                <a:ext cx="1735659" cy="602286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7893B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498" name="Google Shape;498;p8"/>
            <p:cNvGrpSpPr/>
            <p:nvPr/>
          </p:nvGrpSpPr>
          <p:grpSpPr>
            <a:xfrm>
              <a:off x="3240851" y="6613991"/>
              <a:ext cx="1056543" cy="715530"/>
              <a:chOff x="-1" y="0"/>
              <a:chExt cx="1056541" cy="715529"/>
            </a:xfrm>
          </p:grpSpPr>
          <p:sp>
            <p:nvSpPr>
              <p:cNvPr id="499" name="Google Shape;499;p8"/>
              <p:cNvSpPr/>
              <p:nvPr/>
            </p:nvSpPr>
            <p:spPr>
              <a:xfrm>
                <a:off x="-1" y="0"/>
                <a:ext cx="1056541" cy="715529"/>
              </a:xfrm>
              <a:custGeom>
                <a:rect b="b" l="l" r="r" t="t"/>
                <a:pathLst>
                  <a:path extrusionOk="0" h="21600" w="21600">
                    <a:moveTo>
                      <a:pt x="4704" y="21600"/>
                    </a:moveTo>
                    <a:cubicBezTo>
                      <a:pt x="2109" y="21600"/>
                      <a:pt x="0" y="16757"/>
                      <a:pt x="0" y="10800"/>
                    </a:cubicBezTo>
                    <a:cubicBezTo>
                      <a:pt x="0" y="4843"/>
                      <a:pt x="2109" y="0"/>
                      <a:pt x="4704" y="0"/>
                    </a:cubicBezTo>
                    <a:cubicBezTo>
                      <a:pt x="16896" y="0"/>
                      <a:pt x="16896" y="0"/>
                      <a:pt x="16896" y="0"/>
                    </a:cubicBezTo>
                    <a:cubicBezTo>
                      <a:pt x="19491" y="0"/>
                      <a:pt x="21600" y="4843"/>
                      <a:pt x="21600" y="10800"/>
                    </a:cubicBezTo>
                    <a:cubicBezTo>
                      <a:pt x="21600" y="16757"/>
                      <a:pt x="19491" y="21600"/>
                      <a:pt x="16896" y="21600"/>
                    </a:cubicBezTo>
                    <a:lnTo>
                      <a:pt x="4704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37411" y="57455"/>
                <a:ext cx="982148" cy="599950"/>
              </a:xfrm>
              <a:custGeom>
                <a:rect b="b" l="l" r="r" t="t"/>
                <a:pathLst>
                  <a:path extrusionOk="0" h="21600" w="21600">
                    <a:moveTo>
                      <a:pt x="4243" y="21600"/>
                    </a:moveTo>
                    <a:cubicBezTo>
                      <a:pt x="1906" y="21600"/>
                      <a:pt x="0" y="16749"/>
                      <a:pt x="0" y="10800"/>
                    </a:cubicBezTo>
                    <a:cubicBezTo>
                      <a:pt x="0" y="4851"/>
                      <a:pt x="1906" y="0"/>
                      <a:pt x="4243" y="0"/>
                    </a:cubicBezTo>
                    <a:cubicBezTo>
                      <a:pt x="17357" y="0"/>
                      <a:pt x="17357" y="0"/>
                      <a:pt x="17357" y="0"/>
                    </a:cubicBezTo>
                    <a:cubicBezTo>
                      <a:pt x="19694" y="0"/>
                      <a:pt x="21600" y="4851"/>
                      <a:pt x="21600" y="10800"/>
                    </a:cubicBezTo>
                    <a:cubicBezTo>
                      <a:pt x="21600" y="16749"/>
                      <a:pt x="19694" y="21600"/>
                      <a:pt x="17357" y="21600"/>
                    </a:cubicBezTo>
                    <a:lnTo>
                      <a:pt x="4243" y="21600"/>
                    </a:lnTo>
                    <a:close/>
                  </a:path>
                </a:pathLst>
              </a:custGeom>
              <a:solidFill>
                <a:srgbClr val="7893B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042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  <p:grpSp>
          <p:nvGrpSpPr>
            <p:cNvPr id="501" name="Google Shape;501;p8"/>
            <p:cNvGrpSpPr/>
            <p:nvPr/>
          </p:nvGrpSpPr>
          <p:grpSpPr>
            <a:xfrm>
              <a:off x="-6" y="6623518"/>
              <a:ext cx="2168239" cy="715540"/>
              <a:chOff x="-4" y="-4"/>
              <a:chExt cx="2168238" cy="715539"/>
            </a:xfrm>
          </p:grpSpPr>
          <p:sp>
            <p:nvSpPr>
              <p:cNvPr id="502" name="Google Shape;502;p8"/>
              <p:cNvSpPr txBox="1"/>
              <p:nvPr/>
            </p:nvSpPr>
            <p:spPr>
              <a:xfrm>
                <a:off x="231092" y="172652"/>
                <a:ext cx="1321629" cy="422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200"/>
                  <a:buFont typeface="Arial"/>
                  <a:buNone/>
                </a:pPr>
                <a:r>
                  <a:rPr b="1" i="0" lang="en-US" sz="2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APPS</a:t>
                </a:r>
                <a:endParaRPr/>
              </a:p>
            </p:txBody>
          </p:sp>
          <p:grpSp>
            <p:nvGrpSpPr>
              <p:cNvPr id="503" name="Google Shape;503;p8"/>
              <p:cNvGrpSpPr/>
              <p:nvPr/>
            </p:nvGrpSpPr>
            <p:grpSpPr>
              <a:xfrm>
                <a:off x="-4" y="-4"/>
                <a:ext cx="2168238" cy="715539"/>
                <a:chOff x="-2" y="-2"/>
                <a:chExt cx="2168236" cy="715537"/>
              </a:xfrm>
            </p:grpSpPr>
            <p:sp>
              <p:nvSpPr>
                <p:cNvPr id="504" name="Google Shape;504;p8"/>
                <p:cNvSpPr/>
                <p:nvPr/>
              </p:nvSpPr>
              <p:spPr>
                <a:xfrm>
                  <a:off x="-2" y="-2"/>
                  <a:ext cx="2168236" cy="715537"/>
                </a:xfrm>
                <a:custGeom>
                  <a:rect b="b" l="l" r="r" t="t"/>
                  <a:pathLst>
                    <a:path extrusionOk="0" h="21600" w="21600">
                      <a:moveTo>
                        <a:pt x="4704" y="21600"/>
                      </a:moveTo>
                      <a:cubicBezTo>
                        <a:pt x="2109" y="21600"/>
                        <a:pt x="0" y="16757"/>
                        <a:pt x="0" y="10800"/>
                      </a:cubicBezTo>
                      <a:cubicBezTo>
                        <a:pt x="0" y="4843"/>
                        <a:pt x="2109" y="0"/>
                        <a:pt x="4704" y="0"/>
                      </a:cubicBezTo>
                      <a:cubicBezTo>
                        <a:pt x="16896" y="0"/>
                        <a:pt x="16896" y="0"/>
                        <a:pt x="16896" y="0"/>
                      </a:cubicBezTo>
                      <a:cubicBezTo>
                        <a:pt x="19491" y="0"/>
                        <a:pt x="21600" y="4843"/>
                        <a:pt x="21600" y="10800"/>
                      </a:cubicBezTo>
                      <a:cubicBezTo>
                        <a:pt x="21600" y="16757"/>
                        <a:pt x="19491" y="21600"/>
                        <a:pt x="16896" y="21600"/>
                      </a:cubicBezTo>
                      <a:lnTo>
                        <a:pt x="4704" y="21600"/>
                      </a:lnTo>
                      <a:close/>
                    </a:path>
                  </a:pathLst>
                </a:custGeom>
                <a:noFill/>
                <a:ln cap="rnd" cmpd="sng" w="254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4042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FFFFFF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endParaRPr>
                </a:p>
              </p:txBody>
            </p:sp>
            <p:sp>
              <p:nvSpPr>
                <p:cNvPr id="505" name="Google Shape;505;p8"/>
                <p:cNvSpPr/>
                <p:nvPr/>
              </p:nvSpPr>
              <p:spPr>
                <a:xfrm>
                  <a:off x="76775" y="57455"/>
                  <a:ext cx="2015568" cy="599954"/>
                </a:xfrm>
                <a:custGeom>
                  <a:rect b="b" l="l" r="r" t="t"/>
                  <a:pathLst>
                    <a:path extrusionOk="0" h="21600" w="21600">
                      <a:moveTo>
                        <a:pt x="4243" y="21600"/>
                      </a:moveTo>
                      <a:cubicBezTo>
                        <a:pt x="1906" y="21600"/>
                        <a:pt x="0" y="16749"/>
                        <a:pt x="0" y="10800"/>
                      </a:cubicBezTo>
                      <a:cubicBezTo>
                        <a:pt x="0" y="4851"/>
                        <a:pt x="1906" y="0"/>
                        <a:pt x="4243" y="0"/>
                      </a:cubicBezTo>
                      <a:cubicBezTo>
                        <a:pt x="17357" y="0"/>
                        <a:pt x="17357" y="0"/>
                        <a:pt x="17357" y="0"/>
                      </a:cubicBezTo>
                      <a:cubicBezTo>
                        <a:pt x="19694" y="0"/>
                        <a:pt x="21600" y="4851"/>
                        <a:pt x="21600" y="10800"/>
                      </a:cubicBezTo>
                      <a:cubicBezTo>
                        <a:pt x="21600" y="16749"/>
                        <a:pt x="19694" y="21600"/>
                        <a:pt x="17357" y="21600"/>
                      </a:cubicBezTo>
                      <a:lnTo>
                        <a:pt x="4243" y="21600"/>
                      </a:lnTo>
                      <a:close/>
                    </a:path>
                  </a:pathLst>
                </a:custGeom>
                <a:solidFill>
                  <a:srgbClr val="7893B7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4042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FFFFFF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endParaRPr>
                </a:p>
              </p:txBody>
            </p:sp>
          </p:grpSp>
        </p:grpSp>
        <p:cxnSp>
          <p:nvCxnSpPr>
            <p:cNvPr id="506" name="Google Shape;506;p8"/>
            <p:cNvCxnSpPr/>
            <p:nvPr/>
          </p:nvCxnSpPr>
          <p:spPr>
            <a:xfrm flipH="1" rot="10800000">
              <a:off x="1089280" y="4583591"/>
              <a:ext cx="3" cy="581520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8"/>
            <p:cNvCxnSpPr/>
            <p:nvPr/>
          </p:nvCxnSpPr>
          <p:spPr>
            <a:xfrm flipH="1" rot="10800000">
              <a:off x="8765868" y="4527699"/>
              <a:ext cx="3" cy="581520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8"/>
            <p:cNvCxnSpPr/>
            <p:nvPr/>
          </p:nvCxnSpPr>
          <p:spPr>
            <a:xfrm flipH="1" rot="10800000">
              <a:off x="10658826" y="4560846"/>
              <a:ext cx="3" cy="581521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9" name="Google Shape;509;p8"/>
            <p:cNvSpPr/>
            <p:nvPr/>
          </p:nvSpPr>
          <p:spPr>
            <a:xfrm>
              <a:off x="990139" y="4406743"/>
              <a:ext cx="187949" cy="177987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8670678" y="4406284"/>
              <a:ext cx="187949" cy="177989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10552705" y="4406284"/>
              <a:ext cx="187949" cy="177989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12" name="Google Shape;512;p8"/>
            <p:cNvSpPr txBox="1"/>
            <p:nvPr/>
          </p:nvSpPr>
          <p:spPr>
            <a:xfrm>
              <a:off x="3408775" y="6788039"/>
              <a:ext cx="716272" cy="385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RAW</a:t>
              </a:r>
              <a:endParaRPr/>
            </a:p>
          </p:txBody>
        </p:sp>
        <p:sp>
          <p:nvSpPr>
            <p:cNvPr id="513" name="Google Shape;513;p8"/>
            <p:cNvSpPr txBox="1"/>
            <p:nvPr/>
          </p:nvSpPr>
          <p:spPr>
            <a:xfrm>
              <a:off x="4538833" y="6788039"/>
              <a:ext cx="1708289" cy="385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GENERATED</a:t>
              </a:r>
              <a:endParaRPr/>
            </a:p>
          </p:txBody>
        </p:sp>
        <p:sp>
          <p:nvSpPr>
            <p:cNvPr id="514" name="Google Shape;514;p8"/>
            <p:cNvSpPr txBox="1"/>
            <p:nvPr/>
          </p:nvSpPr>
          <p:spPr>
            <a:xfrm>
              <a:off x="129860" y="6791205"/>
              <a:ext cx="1930591" cy="385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MODULEFILES</a:t>
              </a:r>
              <a:endParaRPr/>
            </a:p>
          </p:txBody>
        </p:sp>
        <p:cxnSp>
          <p:nvCxnSpPr>
            <p:cNvPr id="515" name="Google Shape;515;p8"/>
            <p:cNvCxnSpPr/>
            <p:nvPr/>
          </p:nvCxnSpPr>
          <p:spPr>
            <a:xfrm flipH="1" rot="10800000">
              <a:off x="1084112" y="5886538"/>
              <a:ext cx="3" cy="705601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8"/>
            <p:cNvCxnSpPr/>
            <p:nvPr/>
          </p:nvCxnSpPr>
          <p:spPr>
            <a:xfrm flipH="1" rot="10800000">
              <a:off x="4951617" y="5864996"/>
              <a:ext cx="3" cy="351785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8"/>
            <p:cNvCxnSpPr/>
            <p:nvPr/>
          </p:nvCxnSpPr>
          <p:spPr>
            <a:xfrm flipH="1">
              <a:off x="3746181" y="6216433"/>
              <a:ext cx="1594619" cy="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8"/>
            <p:cNvCxnSpPr/>
            <p:nvPr/>
          </p:nvCxnSpPr>
          <p:spPr>
            <a:xfrm flipH="1" rot="10800000">
              <a:off x="5370339" y="6240729"/>
              <a:ext cx="3" cy="35748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Google Shape;519;p8"/>
            <p:cNvCxnSpPr/>
            <p:nvPr/>
          </p:nvCxnSpPr>
          <p:spPr>
            <a:xfrm flipH="1" rot="10800000">
              <a:off x="3751554" y="6240729"/>
              <a:ext cx="3" cy="35748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0" name="Google Shape;520;p8"/>
            <p:cNvCxnSpPr/>
            <p:nvPr/>
          </p:nvCxnSpPr>
          <p:spPr>
            <a:xfrm flipH="1" rot="10800000">
              <a:off x="5905700" y="3856118"/>
              <a:ext cx="3" cy="611742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1" name="Google Shape;521;p8"/>
            <p:cNvSpPr/>
            <p:nvPr/>
          </p:nvSpPr>
          <p:spPr>
            <a:xfrm>
              <a:off x="3681877" y="6141223"/>
              <a:ext cx="151507" cy="143477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294587" y="6144608"/>
              <a:ext cx="151507" cy="143477"/>
            </a:xfrm>
            <a:prstGeom prst="ellipse">
              <a:avLst/>
            </a:prstGeom>
            <a:solidFill>
              <a:srgbClr val="7893B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067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23" name="Google Shape;523;p8"/>
            <p:cNvSpPr txBox="1"/>
            <p:nvPr/>
          </p:nvSpPr>
          <p:spPr>
            <a:xfrm>
              <a:off x="8139981" y="3177575"/>
              <a:ext cx="4305859" cy="48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323E4E"/>
                  </a:solidFill>
                  <a:latin typeface="Arial"/>
                  <a:ea typeface="Arial"/>
                  <a:cs typeface="Arial"/>
                  <a:sym typeface="Arial"/>
                </a:rPr>
                <a:t>YOUR PROJECT</a:t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10800000">
              <a:off x="7450847" y="3233565"/>
              <a:ext cx="538316" cy="332073"/>
            </a:xfrm>
            <a:custGeom>
              <a:rect b="b" l="l" r="r" t="t"/>
              <a:pathLst>
                <a:path extrusionOk="0" h="21600" w="2160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 rot="10800000">
              <a:off x="7538208" y="6792696"/>
              <a:ext cx="538316" cy="332072"/>
            </a:xfrm>
            <a:custGeom>
              <a:rect b="b" l="l" r="r" t="t"/>
              <a:pathLst>
                <a:path extrusionOk="0" h="21600" w="2160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526" name="Google Shape;526;p8"/>
          <p:cNvGrpSpPr/>
          <p:nvPr/>
        </p:nvGrpSpPr>
        <p:grpSpPr>
          <a:xfrm>
            <a:off x="2668526" y="8135714"/>
            <a:ext cx="146298" cy="158720"/>
            <a:chOff x="-2" y="-1"/>
            <a:chExt cx="146297" cy="158719"/>
          </a:xfrm>
        </p:grpSpPr>
        <p:sp>
          <p:nvSpPr>
            <p:cNvPr id="527" name="Google Shape;527;p8"/>
            <p:cNvSpPr/>
            <p:nvPr/>
          </p:nvSpPr>
          <p:spPr>
            <a:xfrm>
              <a:off x="-2" y="-1"/>
              <a:ext cx="146297" cy="158719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1973" y="12864"/>
              <a:ext cx="122487" cy="13298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529" name="Google Shape;529;p8"/>
          <p:cNvGrpSpPr/>
          <p:nvPr/>
        </p:nvGrpSpPr>
        <p:grpSpPr>
          <a:xfrm>
            <a:off x="2681226" y="7339685"/>
            <a:ext cx="146298" cy="158720"/>
            <a:chOff x="-2" y="-1"/>
            <a:chExt cx="146297" cy="158719"/>
          </a:xfrm>
        </p:grpSpPr>
        <p:sp>
          <p:nvSpPr>
            <p:cNvPr id="530" name="Google Shape;530;p8"/>
            <p:cNvSpPr/>
            <p:nvPr/>
          </p:nvSpPr>
          <p:spPr>
            <a:xfrm>
              <a:off x="-2" y="-1"/>
              <a:ext cx="146297" cy="158719"/>
            </a:xfrm>
            <a:prstGeom prst="ellipse">
              <a:avLst/>
            </a:prstGeom>
            <a:noFill/>
            <a:ln cap="rnd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1973" y="12864"/>
              <a:ext cx="122487" cy="132989"/>
            </a:xfrm>
            <a:prstGeom prst="ellipse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9"/>
          <p:cNvGrpSpPr/>
          <p:nvPr/>
        </p:nvGrpSpPr>
        <p:grpSpPr>
          <a:xfrm>
            <a:off x="1560060" y="1488023"/>
            <a:ext cx="9802683" cy="969224"/>
            <a:chOff x="-2" y="-1"/>
            <a:chExt cx="9802682" cy="969222"/>
          </a:xfrm>
        </p:grpSpPr>
        <p:sp>
          <p:nvSpPr>
            <p:cNvPr id="537" name="Google Shape;537;p9"/>
            <p:cNvSpPr txBox="1"/>
            <p:nvPr/>
          </p:nvSpPr>
          <p:spPr>
            <a:xfrm>
              <a:off x="653297" y="57889"/>
              <a:ext cx="9149383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YOUR PROJECT AND GROUP</a:t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 rot="5400000">
              <a:off x="-397356" y="397353"/>
              <a:ext cx="969222" cy="174513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539" name="Google Shape;539;p9"/>
          <p:cNvGrpSpPr/>
          <p:nvPr/>
        </p:nvGrpSpPr>
        <p:grpSpPr>
          <a:xfrm>
            <a:off x="4139931" y="4828931"/>
            <a:ext cx="5323885" cy="5329039"/>
            <a:chOff x="-1" y="-1"/>
            <a:chExt cx="5323884" cy="5329037"/>
          </a:xfrm>
        </p:grpSpPr>
        <p:sp>
          <p:nvSpPr>
            <p:cNvPr id="540" name="Google Shape;540;p9"/>
            <p:cNvSpPr/>
            <p:nvPr/>
          </p:nvSpPr>
          <p:spPr>
            <a:xfrm>
              <a:off x="1393245" y="2458365"/>
              <a:ext cx="3753691" cy="2870671"/>
            </a:xfrm>
            <a:custGeom>
              <a:rect b="b" l="l" r="r" t="t"/>
              <a:pathLst>
                <a:path extrusionOk="0" h="21600" w="21600">
                  <a:moveTo>
                    <a:pt x="21600" y="8752"/>
                  </a:moveTo>
                  <a:cubicBezTo>
                    <a:pt x="20580" y="12228"/>
                    <a:pt x="18802" y="15300"/>
                    <a:pt x="16526" y="17566"/>
                  </a:cubicBezTo>
                  <a:cubicBezTo>
                    <a:pt x="13847" y="20203"/>
                    <a:pt x="10670" y="21600"/>
                    <a:pt x="7303" y="21600"/>
                  </a:cubicBezTo>
                  <a:cubicBezTo>
                    <a:pt x="5833" y="21600"/>
                    <a:pt x="4363" y="21321"/>
                    <a:pt x="2964" y="20793"/>
                  </a:cubicBezTo>
                  <a:cubicBezTo>
                    <a:pt x="1020" y="17907"/>
                    <a:pt x="0" y="14245"/>
                    <a:pt x="0" y="10241"/>
                  </a:cubicBezTo>
                  <a:cubicBezTo>
                    <a:pt x="0" y="6548"/>
                    <a:pt x="925" y="2762"/>
                    <a:pt x="2371" y="0"/>
                  </a:cubicBezTo>
                  <a:cubicBezTo>
                    <a:pt x="711" y="7728"/>
                    <a:pt x="12685" y="16790"/>
                    <a:pt x="21600" y="8752"/>
                  </a:cubicBezTo>
                  <a:close/>
                </a:path>
              </a:pathLst>
            </a:custGeom>
            <a:solidFill>
              <a:srgbClr val="F3C290">
                <a:alpha val="94901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Helvetica Neue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456645" y="176947"/>
              <a:ext cx="2867238" cy="3757126"/>
            </a:xfrm>
            <a:custGeom>
              <a:rect b="b" l="l" r="r" t="t"/>
              <a:pathLst>
                <a:path extrusionOk="0" h="21600" w="21600">
                  <a:moveTo>
                    <a:pt x="8752" y="0"/>
                  </a:moveTo>
                  <a:cubicBezTo>
                    <a:pt x="12228" y="1020"/>
                    <a:pt x="15300" y="2798"/>
                    <a:pt x="17566" y="5074"/>
                  </a:cubicBezTo>
                  <a:cubicBezTo>
                    <a:pt x="20203" y="7753"/>
                    <a:pt x="21600" y="10930"/>
                    <a:pt x="21600" y="14297"/>
                  </a:cubicBezTo>
                  <a:cubicBezTo>
                    <a:pt x="21600" y="15767"/>
                    <a:pt x="21321" y="17237"/>
                    <a:pt x="20793" y="18636"/>
                  </a:cubicBezTo>
                  <a:cubicBezTo>
                    <a:pt x="17907" y="20580"/>
                    <a:pt x="14245" y="21600"/>
                    <a:pt x="10241" y="21600"/>
                  </a:cubicBezTo>
                  <a:cubicBezTo>
                    <a:pt x="6548" y="21600"/>
                    <a:pt x="2762" y="20675"/>
                    <a:pt x="0" y="19229"/>
                  </a:cubicBezTo>
                  <a:cubicBezTo>
                    <a:pt x="7728" y="20889"/>
                    <a:pt x="16790" y="8915"/>
                    <a:pt x="8752" y="0"/>
                  </a:cubicBezTo>
                  <a:close/>
                </a:path>
              </a:pathLst>
            </a:custGeom>
            <a:solidFill>
              <a:srgbClr val="557D9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Helvetica Neue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76946" y="-1"/>
              <a:ext cx="3755409" cy="2870672"/>
            </a:xfrm>
            <a:custGeom>
              <a:rect b="b" l="l" r="r" t="t"/>
              <a:pathLst>
                <a:path extrusionOk="0" h="21600" w="21600">
                  <a:moveTo>
                    <a:pt x="0" y="12848"/>
                  </a:moveTo>
                  <a:cubicBezTo>
                    <a:pt x="1020" y="9372"/>
                    <a:pt x="2798" y="6300"/>
                    <a:pt x="5074" y="4034"/>
                  </a:cubicBezTo>
                  <a:cubicBezTo>
                    <a:pt x="7753" y="1397"/>
                    <a:pt x="10930" y="0"/>
                    <a:pt x="14297" y="0"/>
                  </a:cubicBezTo>
                  <a:cubicBezTo>
                    <a:pt x="15767" y="0"/>
                    <a:pt x="17237" y="279"/>
                    <a:pt x="18636" y="807"/>
                  </a:cubicBezTo>
                  <a:cubicBezTo>
                    <a:pt x="20580" y="3693"/>
                    <a:pt x="21600" y="7355"/>
                    <a:pt x="21600" y="11359"/>
                  </a:cubicBezTo>
                  <a:cubicBezTo>
                    <a:pt x="21600" y="15052"/>
                    <a:pt x="20675" y="18838"/>
                    <a:pt x="19229" y="21600"/>
                  </a:cubicBezTo>
                  <a:cubicBezTo>
                    <a:pt x="20889" y="13872"/>
                    <a:pt x="8915" y="4810"/>
                    <a:pt x="0" y="12848"/>
                  </a:cubicBez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Helvetica Neue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-1" y="1394962"/>
              <a:ext cx="2868955" cy="3757128"/>
            </a:xfrm>
            <a:custGeom>
              <a:rect b="b" l="l" r="r" t="t"/>
              <a:pathLst>
                <a:path extrusionOk="0" h="21600" w="21600">
                  <a:moveTo>
                    <a:pt x="12848" y="21600"/>
                  </a:moveTo>
                  <a:cubicBezTo>
                    <a:pt x="9372" y="20580"/>
                    <a:pt x="6300" y="18802"/>
                    <a:pt x="4034" y="16526"/>
                  </a:cubicBezTo>
                  <a:cubicBezTo>
                    <a:pt x="1397" y="13847"/>
                    <a:pt x="0" y="10670"/>
                    <a:pt x="0" y="7303"/>
                  </a:cubicBezTo>
                  <a:cubicBezTo>
                    <a:pt x="0" y="5833"/>
                    <a:pt x="279" y="4363"/>
                    <a:pt x="807" y="2964"/>
                  </a:cubicBezTo>
                  <a:cubicBezTo>
                    <a:pt x="3693" y="1020"/>
                    <a:pt x="7355" y="0"/>
                    <a:pt x="11359" y="0"/>
                  </a:cubicBezTo>
                  <a:cubicBezTo>
                    <a:pt x="15052" y="0"/>
                    <a:pt x="18838" y="925"/>
                    <a:pt x="21600" y="2371"/>
                  </a:cubicBezTo>
                  <a:cubicBezTo>
                    <a:pt x="13872" y="711"/>
                    <a:pt x="4810" y="12685"/>
                    <a:pt x="12848" y="21600"/>
                  </a:cubicBezTo>
                  <a:close/>
                </a:path>
              </a:pathLst>
            </a:custGeom>
            <a:solidFill>
              <a:srgbClr val="9FC9A6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Helvetica Neue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945765" y="3932752"/>
              <a:ext cx="936883" cy="902058"/>
            </a:xfrm>
            <a:custGeom>
              <a:rect b="b" l="l" r="r" t="t"/>
              <a:pathLst>
                <a:path extrusionOk="0" h="21600" w="21600">
                  <a:moveTo>
                    <a:pt x="8420" y="4541"/>
                  </a:moveTo>
                  <a:cubicBezTo>
                    <a:pt x="8420" y="3191"/>
                    <a:pt x="9519" y="2086"/>
                    <a:pt x="10861" y="2086"/>
                  </a:cubicBezTo>
                  <a:cubicBezTo>
                    <a:pt x="12081" y="2086"/>
                    <a:pt x="13180" y="3191"/>
                    <a:pt x="13180" y="4541"/>
                  </a:cubicBezTo>
                  <a:cubicBezTo>
                    <a:pt x="13180" y="5891"/>
                    <a:pt x="12081" y="6873"/>
                    <a:pt x="10861" y="6873"/>
                  </a:cubicBezTo>
                  <a:cubicBezTo>
                    <a:pt x="9519" y="6873"/>
                    <a:pt x="8420" y="5891"/>
                    <a:pt x="8420" y="4541"/>
                  </a:cubicBezTo>
                  <a:close/>
                  <a:moveTo>
                    <a:pt x="14034" y="7977"/>
                  </a:moveTo>
                  <a:cubicBezTo>
                    <a:pt x="7688" y="7977"/>
                    <a:pt x="7688" y="7977"/>
                    <a:pt x="7688" y="7977"/>
                  </a:cubicBezTo>
                  <a:cubicBezTo>
                    <a:pt x="7200" y="7977"/>
                    <a:pt x="6834" y="8345"/>
                    <a:pt x="6834" y="8714"/>
                  </a:cubicBezTo>
                  <a:cubicBezTo>
                    <a:pt x="6834" y="14236"/>
                    <a:pt x="6834" y="14236"/>
                    <a:pt x="6834" y="14236"/>
                  </a:cubicBezTo>
                  <a:cubicBezTo>
                    <a:pt x="6834" y="14605"/>
                    <a:pt x="7200" y="14973"/>
                    <a:pt x="7688" y="14973"/>
                  </a:cubicBezTo>
                  <a:cubicBezTo>
                    <a:pt x="8420" y="14973"/>
                    <a:pt x="8420" y="14973"/>
                    <a:pt x="8420" y="14973"/>
                  </a:cubicBezTo>
                  <a:cubicBezTo>
                    <a:pt x="8420" y="20741"/>
                    <a:pt x="8420" y="20741"/>
                    <a:pt x="8420" y="20741"/>
                  </a:cubicBezTo>
                  <a:cubicBezTo>
                    <a:pt x="8420" y="21232"/>
                    <a:pt x="8786" y="21600"/>
                    <a:pt x="9275" y="21600"/>
                  </a:cubicBezTo>
                  <a:cubicBezTo>
                    <a:pt x="12447" y="21600"/>
                    <a:pt x="12447" y="21600"/>
                    <a:pt x="12447" y="21600"/>
                  </a:cubicBezTo>
                  <a:cubicBezTo>
                    <a:pt x="12814" y="21600"/>
                    <a:pt x="13180" y="21232"/>
                    <a:pt x="13180" y="20741"/>
                  </a:cubicBezTo>
                  <a:cubicBezTo>
                    <a:pt x="13180" y="14973"/>
                    <a:pt x="13180" y="14973"/>
                    <a:pt x="13180" y="14973"/>
                  </a:cubicBezTo>
                  <a:cubicBezTo>
                    <a:pt x="14034" y="14973"/>
                    <a:pt x="14034" y="14973"/>
                    <a:pt x="14034" y="14973"/>
                  </a:cubicBezTo>
                  <a:cubicBezTo>
                    <a:pt x="14400" y="14973"/>
                    <a:pt x="14766" y="14605"/>
                    <a:pt x="14766" y="14236"/>
                  </a:cubicBezTo>
                  <a:cubicBezTo>
                    <a:pt x="14766" y="8714"/>
                    <a:pt x="14766" y="8714"/>
                    <a:pt x="14766" y="8714"/>
                  </a:cubicBezTo>
                  <a:cubicBezTo>
                    <a:pt x="14766" y="8345"/>
                    <a:pt x="14400" y="7977"/>
                    <a:pt x="14034" y="7977"/>
                  </a:cubicBezTo>
                  <a:close/>
                  <a:moveTo>
                    <a:pt x="17817" y="4541"/>
                  </a:moveTo>
                  <a:cubicBezTo>
                    <a:pt x="19037" y="4541"/>
                    <a:pt x="20136" y="3559"/>
                    <a:pt x="20136" y="2332"/>
                  </a:cubicBezTo>
                  <a:cubicBezTo>
                    <a:pt x="20136" y="1105"/>
                    <a:pt x="19037" y="0"/>
                    <a:pt x="17817" y="0"/>
                  </a:cubicBezTo>
                  <a:cubicBezTo>
                    <a:pt x="16597" y="0"/>
                    <a:pt x="15620" y="1105"/>
                    <a:pt x="15620" y="2332"/>
                  </a:cubicBezTo>
                  <a:cubicBezTo>
                    <a:pt x="15620" y="3559"/>
                    <a:pt x="16597" y="4541"/>
                    <a:pt x="17817" y="4541"/>
                  </a:cubicBezTo>
                  <a:close/>
                  <a:moveTo>
                    <a:pt x="20868" y="5523"/>
                  </a:moveTo>
                  <a:cubicBezTo>
                    <a:pt x="15010" y="5523"/>
                    <a:pt x="15010" y="5523"/>
                    <a:pt x="15010" y="5523"/>
                  </a:cubicBezTo>
                  <a:cubicBezTo>
                    <a:pt x="14522" y="5523"/>
                    <a:pt x="14156" y="5768"/>
                    <a:pt x="14156" y="6259"/>
                  </a:cubicBezTo>
                  <a:cubicBezTo>
                    <a:pt x="14156" y="6382"/>
                    <a:pt x="14156" y="6382"/>
                    <a:pt x="14156" y="6382"/>
                  </a:cubicBezTo>
                  <a:cubicBezTo>
                    <a:pt x="15498" y="6505"/>
                    <a:pt x="16475" y="7486"/>
                    <a:pt x="16475" y="8714"/>
                  </a:cubicBezTo>
                  <a:cubicBezTo>
                    <a:pt x="16475" y="14236"/>
                    <a:pt x="16475" y="14236"/>
                    <a:pt x="16475" y="14236"/>
                  </a:cubicBezTo>
                  <a:cubicBezTo>
                    <a:pt x="16475" y="14973"/>
                    <a:pt x="16108" y="15586"/>
                    <a:pt x="15620" y="15955"/>
                  </a:cubicBezTo>
                  <a:cubicBezTo>
                    <a:pt x="15620" y="17427"/>
                    <a:pt x="15620" y="17427"/>
                    <a:pt x="15620" y="17427"/>
                  </a:cubicBezTo>
                  <a:cubicBezTo>
                    <a:pt x="15620" y="17795"/>
                    <a:pt x="15986" y="18164"/>
                    <a:pt x="16475" y="18164"/>
                  </a:cubicBezTo>
                  <a:cubicBezTo>
                    <a:pt x="19403" y="18164"/>
                    <a:pt x="19403" y="18164"/>
                    <a:pt x="19403" y="18164"/>
                  </a:cubicBezTo>
                  <a:cubicBezTo>
                    <a:pt x="19769" y="18164"/>
                    <a:pt x="20136" y="17795"/>
                    <a:pt x="20136" y="17427"/>
                  </a:cubicBezTo>
                  <a:cubicBezTo>
                    <a:pt x="20136" y="12027"/>
                    <a:pt x="20136" y="12027"/>
                    <a:pt x="20136" y="12027"/>
                  </a:cubicBezTo>
                  <a:cubicBezTo>
                    <a:pt x="20868" y="12027"/>
                    <a:pt x="20868" y="12027"/>
                    <a:pt x="20868" y="12027"/>
                  </a:cubicBezTo>
                  <a:cubicBezTo>
                    <a:pt x="21234" y="12027"/>
                    <a:pt x="21600" y="11782"/>
                    <a:pt x="21600" y="11291"/>
                  </a:cubicBezTo>
                  <a:cubicBezTo>
                    <a:pt x="21600" y="6259"/>
                    <a:pt x="21600" y="6259"/>
                    <a:pt x="21600" y="6259"/>
                  </a:cubicBezTo>
                  <a:cubicBezTo>
                    <a:pt x="21600" y="5768"/>
                    <a:pt x="21234" y="5523"/>
                    <a:pt x="20868" y="5523"/>
                  </a:cubicBezTo>
                  <a:close/>
                  <a:moveTo>
                    <a:pt x="5980" y="2332"/>
                  </a:moveTo>
                  <a:cubicBezTo>
                    <a:pt x="5980" y="1105"/>
                    <a:pt x="5003" y="0"/>
                    <a:pt x="3783" y="0"/>
                  </a:cubicBezTo>
                  <a:cubicBezTo>
                    <a:pt x="2563" y="0"/>
                    <a:pt x="1464" y="1105"/>
                    <a:pt x="1464" y="2332"/>
                  </a:cubicBezTo>
                  <a:cubicBezTo>
                    <a:pt x="1464" y="3559"/>
                    <a:pt x="2563" y="4541"/>
                    <a:pt x="3783" y="4541"/>
                  </a:cubicBezTo>
                  <a:cubicBezTo>
                    <a:pt x="5003" y="4541"/>
                    <a:pt x="5980" y="3559"/>
                    <a:pt x="5980" y="2332"/>
                  </a:cubicBezTo>
                  <a:close/>
                  <a:moveTo>
                    <a:pt x="0" y="6259"/>
                  </a:moveTo>
                  <a:cubicBezTo>
                    <a:pt x="0" y="11291"/>
                    <a:pt x="0" y="11291"/>
                    <a:pt x="0" y="11291"/>
                  </a:cubicBezTo>
                  <a:cubicBezTo>
                    <a:pt x="0" y="11782"/>
                    <a:pt x="366" y="12027"/>
                    <a:pt x="854" y="12027"/>
                  </a:cubicBezTo>
                  <a:cubicBezTo>
                    <a:pt x="1464" y="12027"/>
                    <a:pt x="1464" y="12027"/>
                    <a:pt x="1464" y="12027"/>
                  </a:cubicBezTo>
                  <a:cubicBezTo>
                    <a:pt x="1464" y="17427"/>
                    <a:pt x="1464" y="17427"/>
                    <a:pt x="1464" y="17427"/>
                  </a:cubicBezTo>
                  <a:cubicBezTo>
                    <a:pt x="1464" y="17795"/>
                    <a:pt x="1831" y="18164"/>
                    <a:pt x="2197" y="18164"/>
                  </a:cubicBezTo>
                  <a:cubicBezTo>
                    <a:pt x="5247" y="18164"/>
                    <a:pt x="5247" y="18164"/>
                    <a:pt x="5247" y="18164"/>
                  </a:cubicBezTo>
                  <a:cubicBezTo>
                    <a:pt x="5614" y="18164"/>
                    <a:pt x="5980" y="17795"/>
                    <a:pt x="5980" y="17427"/>
                  </a:cubicBezTo>
                  <a:cubicBezTo>
                    <a:pt x="5980" y="15955"/>
                    <a:pt x="5980" y="15955"/>
                    <a:pt x="5980" y="15955"/>
                  </a:cubicBezTo>
                  <a:cubicBezTo>
                    <a:pt x="5492" y="15586"/>
                    <a:pt x="5125" y="14973"/>
                    <a:pt x="5125" y="14236"/>
                  </a:cubicBezTo>
                  <a:cubicBezTo>
                    <a:pt x="5125" y="8714"/>
                    <a:pt x="5125" y="8714"/>
                    <a:pt x="5125" y="8714"/>
                  </a:cubicBezTo>
                  <a:cubicBezTo>
                    <a:pt x="5125" y="7486"/>
                    <a:pt x="6224" y="6505"/>
                    <a:pt x="7444" y="6382"/>
                  </a:cubicBezTo>
                  <a:cubicBezTo>
                    <a:pt x="7444" y="6259"/>
                    <a:pt x="7444" y="6259"/>
                    <a:pt x="7444" y="6259"/>
                  </a:cubicBezTo>
                  <a:cubicBezTo>
                    <a:pt x="7444" y="5768"/>
                    <a:pt x="7078" y="5523"/>
                    <a:pt x="6712" y="5523"/>
                  </a:cubicBezTo>
                  <a:cubicBezTo>
                    <a:pt x="854" y="5523"/>
                    <a:pt x="854" y="5523"/>
                    <a:pt x="854" y="5523"/>
                  </a:cubicBezTo>
                  <a:cubicBezTo>
                    <a:pt x="366" y="5523"/>
                    <a:pt x="0" y="5768"/>
                    <a:pt x="0" y="62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042"/>
                </a:buClr>
                <a:buSzPts val="3600"/>
                <a:buFont typeface="Helvetica Neue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545" name="Google Shape;545;p9"/>
          <p:cNvSpPr txBox="1"/>
          <p:nvPr/>
        </p:nvSpPr>
        <p:spPr>
          <a:xfrm>
            <a:off x="1284799" y="4919914"/>
            <a:ext cx="2647822" cy="127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&lt;project&gt; usually refers to the projects funding.</a:t>
            </a:r>
            <a:endParaRPr/>
          </a:p>
        </p:txBody>
      </p:sp>
      <p:sp>
        <p:nvSpPr>
          <p:cNvPr id="546" name="Google Shape;546;p9"/>
          <p:cNvSpPr txBox="1"/>
          <p:nvPr/>
        </p:nvSpPr>
        <p:spPr>
          <a:xfrm>
            <a:off x="1821345" y="4224153"/>
            <a:ext cx="2091952" cy="48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</a:t>
            </a:r>
            <a:endParaRPr/>
          </a:p>
        </p:txBody>
      </p:sp>
      <p:sp>
        <p:nvSpPr>
          <p:cNvPr id="547" name="Google Shape;547;p9"/>
          <p:cNvSpPr txBox="1"/>
          <p:nvPr/>
        </p:nvSpPr>
        <p:spPr>
          <a:xfrm>
            <a:off x="9452633" y="4224153"/>
            <a:ext cx="2828882" cy="48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B8A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486B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NAME</a:t>
            </a:r>
            <a:endParaRPr/>
          </a:p>
        </p:txBody>
      </p:sp>
      <p:sp>
        <p:nvSpPr>
          <p:cNvPr id="548" name="Google Shape;548;p9"/>
          <p:cNvSpPr txBox="1"/>
          <p:nvPr/>
        </p:nvSpPr>
        <p:spPr>
          <a:xfrm>
            <a:off x="9472723" y="8455022"/>
            <a:ext cx="2530978" cy="48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B690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3B6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NAME</a:t>
            </a:r>
            <a:endParaRPr/>
          </a:p>
        </p:txBody>
      </p:sp>
      <p:sp>
        <p:nvSpPr>
          <p:cNvPr id="549" name="Google Shape;549;p9"/>
          <p:cNvSpPr txBox="1"/>
          <p:nvPr/>
        </p:nvSpPr>
        <p:spPr>
          <a:xfrm>
            <a:off x="1821345" y="8065565"/>
            <a:ext cx="2091952" cy="48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A488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82A4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USERNAME</a:t>
            </a:r>
            <a:endParaRPr/>
          </a:p>
        </p:txBody>
      </p:sp>
      <p:sp>
        <p:nvSpPr>
          <p:cNvPr id="550" name="Google Shape;550;p9"/>
          <p:cNvSpPr txBox="1"/>
          <p:nvPr/>
        </p:nvSpPr>
        <p:spPr>
          <a:xfrm>
            <a:off x="9505073" y="4946012"/>
            <a:ext cx="3358073" cy="205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&lt;project_name&gt; is the name given by the C2 team. Almost exclusively the same as &lt;project&gt;.</a:t>
            </a:r>
            <a:endParaRPr/>
          </a:p>
        </p:txBody>
      </p:sp>
      <p:sp>
        <p:nvSpPr>
          <p:cNvPr id="551" name="Google Shape;551;p9"/>
          <p:cNvSpPr txBox="1"/>
          <p:nvPr/>
        </p:nvSpPr>
        <p:spPr>
          <a:xfrm>
            <a:off x="9505073" y="9020374"/>
            <a:ext cx="3358072" cy="324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&lt;group_name&gt;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assigned by DTU. Refers to the UNIX group, e.g. the projects/users access to resources.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the same as &lt;project_name&gt;.</a:t>
            </a:r>
            <a:endParaRPr/>
          </a:p>
        </p:txBody>
      </p:sp>
      <p:sp>
        <p:nvSpPr>
          <p:cNvPr id="552" name="Google Shape;552;p9"/>
          <p:cNvSpPr txBox="1"/>
          <p:nvPr/>
        </p:nvSpPr>
        <p:spPr>
          <a:xfrm>
            <a:off x="1284799" y="8718980"/>
            <a:ext cx="2647822" cy="245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&lt;username&gt;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unique user ID. Can be connected to multiple projects and groups.</a:t>
            </a:r>
            <a:endParaRPr/>
          </a:p>
        </p:txBody>
      </p:sp>
      <p:pic>
        <p:nvPicPr>
          <p:cNvPr descr="ssh5.png" id="553" name="Google Shape;553;p9"/>
          <p:cNvPicPr preferRelativeResize="0"/>
          <p:nvPr/>
        </p:nvPicPr>
        <p:blipFill rotWithShape="1">
          <a:blip r:embed="rId3">
            <a:alphaModFix/>
          </a:blip>
          <a:srcRect b="0" l="0" r="1867" t="0"/>
          <a:stretch/>
        </p:blipFill>
        <p:spPr>
          <a:xfrm>
            <a:off x="14114094" y="5115402"/>
            <a:ext cx="9352312" cy="6205227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"/>
          <p:cNvSpPr/>
          <p:nvPr/>
        </p:nvSpPr>
        <p:spPr>
          <a:xfrm>
            <a:off x="6641317" y="5154210"/>
            <a:ext cx="667943" cy="876153"/>
          </a:xfrm>
          <a:custGeom>
            <a:rect b="b" l="l" r="r" t="t"/>
            <a:pathLst>
              <a:path extrusionOk="0" h="21460" w="21600">
                <a:moveTo>
                  <a:pt x="8540" y="4448"/>
                </a:moveTo>
                <a:cubicBezTo>
                  <a:pt x="9293" y="4256"/>
                  <a:pt x="10047" y="4256"/>
                  <a:pt x="10800" y="4256"/>
                </a:cubicBezTo>
                <a:cubicBezTo>
                  <a:pt x="11553" y="4256"/>
                  <a:pt x="12307" y="4256"/>
                  <a:pt x="13060" y="4448"/>
                </a:cubicBezTo>
                <a:cubicBezTo>
                  <a:pt x="14567" y="625"/>
                  <a:pt x="14567" y="625"/>
                  <a:pt x="14567" y="625"/>
                </a:cubicBezTo>
                <a:cubicBezTo>
                  <a:pt x="14819" y="242"/>
                  <a:pt x="14065" y="-140"/>
                  <a:pt x="13563" y="51"/>
                </a:cubicBezTo>
                <a:cubicBezTo>
                  <a:pt x="10800" y="1198"/>
                  <a:pt x="10800" y="1198"/>
                  <a:pt x="10800" y="1198"/>
                </a:cubicBezTo>
                <a:cubicBezTo>
                  <a:pt x="8037" y="51"/>
                  <a:pt x="8037" y="51"/>
                  <a:pt x="8037" y="51"/>
                </a:cubicBezTo>
                <a:cubicBezTo>
                  <a:pt x="7535" y="-140"/>
                  <a:pt x="6781" y="242"/>
                  <a:pt x="7033" y="625"/>
                </a:cubicBezTo>
                <a:lnTo>
                  <a:pt x="8540" y="4448"/>
                </a:lnTo>
                <a:close/>
                <a:moveTo>
                  <a:pt x="10800" y="4830"/>
                </a:moveTo>
                <a:cubicBezTo>
                  <a:pt x="4772" y="4830"/>
                  <a:pt x="0" y="11329"/>
                  <a:pt x="0" y="15917"/>
                </a:cubicBezTo>
                <a:cubicBezTo>
                  <a:pt x="0" y="20504"/>
                  <a:pt x="4772" y="21460"/>
                  <a:pt x="10800" y="21460"/>
                </a:cubicBezTo>
                <a:cubicBezTo>
                  <a:pt x="16828" y="21460"/>
                  <a:pt x="21600" y="20504"/>
                  <a:pt x="21600" y="15917"/>
                </a:cubicBezTo>
                <a:cubicBezTo>
                  <a:pt x="21600" y="11329"/>
                  <a:pt x="16828" y="4830"/>
                  <a:pt x="10800" y="4830"/>
                </a:cubicBezTo>
                <a:close/>
                <a:moveTo>
                  <a:pt x="11805" y="17064"/>
                </a:moveTo>
                <a:cubicBezTo>
                  <a:pt x="11805" y="18019"/>
                  <a:pt x="11805" y="18019"/>
                  <a:pt x="11805" y="18019"/>
                </a:cubicBezTo>
                <a:cubicBezTo>
                  <a:pt x="11805" y="18210"/>
                  <a:pt x="11553" y="18402"/>
                  <a:pt x="11051" y="18402"/>
                </a:cubicBezTo>
                <a:cubicBezTo>
                  <a:pt x="10549" y="18402"/>
                  <a:pt x="10549" y="18402"/>
                  <a:pt x="10549" y="18402"/>
                </a:cubicBezTo>
                <a:cubicBezTo>
                  <a:pt x="10298" y="18402"/>
                  <a:pt x="10047" y="18210"/>
                  <a:pt x="10047" y="18019"/>
                </a:cubicBezTo>
                <a:cubicBezTo>
                  <a:pt x="10047" y="17255"/>
                  <a:pt x="10047" y="17255"/>
                  <a:pt x="10047" y="17255"/>
                </a:cubicBezTo>
                <a:cubicBezTo>
                  <a:pt x="9293" y="17064"/>
                  <a:pt x="8288" y="16872"/>
                  <a:pt x="7535" y="16490"/>
                </a:cubicBezTo>
                <a:cubicBezTo>
                  <a:pt x="7284" y="16490"/>
                  <a:pt x="7284" y="16108"/>
                  <a:pt x="7284" y="15917"/>
                </a:cubicBezTo>
                <a:cubicBezTo>
                  <a:pt x="8037" y="15343"/>
                  <a:pt x="8037" y="15343"/>
                  <a:pt x="8037" y="15343"/>
                </a:cubicBezTo>
                <a:cubicBezTo>
                  <a:pt x="8037" y="15152"/>
                  <a:pt x="8540" y="14961"/>
                  <a:pt x="8791" y="15152"/>
                </a:cubicBezTo>
                <a:cubicBezTo>
                  <a:pt x="9293" y="15534"/>
                  <a:pt x="10047" y="15534"/>
                  <a:pt x="10549" y="15534"/>
                </a:cubicBezTo>
                <a:cubicBezTo>
                  <a:pt x="11302" y="15534"/>
                  <a:pt x="11553" y="15343"/>
                  <a:pt x="11553" y="14961"/>
                </a:cubicBezTo>
                <a:cubicBezTo>
                  <a:pt x="11553" y="14005"/>
                  <a:pt x="7535" y="13814"/>
                  <a:pt x="7535" y="11711"/>
                </a:cubicBezTo>
                <a:cubicBezTo>
                  <a:pt x="7535" y="10373"/>
                  <a:pt x="8288" y="9609"/>
                  <a:pt x="10047" y="9418"/>
                </a:cubicBezTo>
                <a:cubicBezTo>
                  <a:pt x="10047" y="8462"/>
                  <a:pt x="10047" y="8462"/>
                  <a:pt x="10047" y="8462"/>
                </a:cubicBezTo>
                <a:cubicBezTo>
                  <a:pt x="10047" y="8271"/>
                  <a:pt x="10298" y="8079"/>
                  <a:pt x="10549" y="8079"/>
                </a:cubicBezTo>
                <a:cubicBezTo>
                  <a:pt x="11051" y="8079"/>
                  <a:pt x="11051" y="8079"/>
                  <a:pt x="11051" y="8079"/>
                </a:cubicBezTo>
                <a:cubicBezTo>
                  <a:pt x="11553" y="8079"/>
                  <a:pt x="11805" y="8271"/>
                  <a:pt x="11805" y="8462"/>
                </a:cubicBezTo>
                <a:cubicBezTo>
                  <a:pt x="11805" y="9418"/>
                  <a:pt x="11805" y="9418"/>
                  <a:pt x="11805" y="9418"/>
                </a:cubicBezTo>
                <a:cubicBezTo>
                  <a:pt x="12558" y="9418"/>
                  <a:pt x="13060" y="9609"/>
                  <a:pt x="13563" y="9991"/>
                </a:cubicBezTo>
                <a:cubicBezTo>
                  <a:pt x="13814" y="10182"/>
                  <a:pt x="14065" y="10564"/>
                  <a:pt x="13814" y="10756"/>
                </a:cubicBezTo>
                <a:cubicBezTo>
                  <a:pt x="13060" y="11138"/>
                  <a:pt x="13060" y="11138"/>
                  <a:pt x="13060" y="11138"/>
                </a:cubicBezTo>
                <a:cubicBezTo>
                  <a:pt x="13060" y="11329"/>
                  <a:pt x="12558" y="11329"/>
                  <a:pt x="12307" y="11329"/>
                </a:cubicBezTo>
                <a:cubicBezTo>
                  <a:pt x="12056" y="11138"/>
                  <a:pt x="11553" y="10947"/>
                  <a:pt x="11051" y="10947"/>
                </a:cubicBezTo>
                <a:cubicBezTo>
                  <a:pt x="10298" y="10947"/>
                  <a:pt x="10047" y="11138"/>
                  <a:pt x="10047" y="11520"/>
                </a:cubicBezTo>
                <a:cubicBezTo>
                  <a:pt x="10047" y="12476"/>
                  <a:pt x="14316" y="12476"/>
                  <a:pt x="14316" y="14770"/>
                </a:cubicBezTo>
                <a:cubicBezTo>
                  <a:pt x="14316" y="15917"/>
                  <a:pt x="13312" y="16872"/>
                  <a:pt x="11805" y="17064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323E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55" name="Google Shape;555;p9"/>
          <p:cNvSpPr/>
          <p:nvPr/>
        </p:nvSpPr>
        <p:spPr>
          <a:xfrm>
            <a:off x="6114267" y="5154195"/>
            <a:ext cx="589627" cy="814984"/>
          </a:xfrm>
          <a:custGeom>
            <a:rect b="b" l="l" r="r" t="t"/>
            <a:pathLst>
              <a:path extrusionOk="0" h="21600" w="21600">
                <a:moveTo>
                  <a:pt x="900" y="17100"/>
                </a:moveTo>
                <a:cubicBezTo>
                  <a:pt x="900" y="17100"/>
                  <a:pt x="900" y="17100"/>
                  <a:pt x="900" y="17100"/>
                </a:cubicBezTo>
                <a:cubicBezTo>
                  <a:pt x="450" y="16920"/>
                  <a:pt x="225" y="16740"/>
                  <a:pt x="0" y="16740"/>
                </a:cubicBezTo>
                <a:cubicBezTo>
                  <a:pt x="0" y="18180"/>
                  <a:pt x="0" y="18180"/>
                  <a:pt x="0" y="18180"/>
                </a:cubicBezTo>
                <a:cubicBezTo>
                  <a:pt x="0" y="18720"/>
                  <a:pt x="2025" y="19620"/>
                  <a:pt x="5625" y="19620"/>
                </a:cubicBezTo>
                <a:cubicBezTo>
                  <a:pt x="6075" y="19620"/>
                  <a:pt x="6525" y="19620"/>
                  <a:pt x="6750" y="19620"/>
                </a:cubicBezTo>
                <a:cubicBezTo>
                  <a:pt x="6750" y="17640"/>
                  <a:pt x="6750" y="17640"/>
                  <a:pt x="6750" y="17640"/>
                </a:cubicBezTo>
                <a:cubicBezTo>
                  <a:pt x="6750" y="17640"/>
                  <a:pt x="6750" y="17640"/>
                  <a:pt x="6750" y="17640"/>
                </a:cubicBezTo>
                <a:cubicBezTo>
                  <a:pt x="6750" y="17640"/>
                  <a:pt x="6750" y="17640"/>
                  <a:pt x="6750" y="17640"/>
                </a:cubicBezTo>
                <a:cubicBezTo>
                  <a:pt x="6525" y="17640"/>
                  <a:pt x="6075" y="17640"/>
                  <a:pt x="5625" y="17640"/>
                </a:cubicBezTo>
                <a:cubicBezTo>
                  <a:pt x="3825" y="17640"/>
                  <a:pt x="2250" y="17460"/>
                  <a:pt x="900" y="17100"/>
                </a:cubicBezTo>
                <a:close/>
                <a:moveTo>
                  <a:pt x="10125" y="10800"/>
                </a:moveTo>
                <a:cubicBezTo>
                  <a:pt x="10575" y="10620"/>
                  <a:pt x="11025" y="10620"/>
                  <a:pt x="11475" y="10620"/>
                </a:cubicBezTo>
                <a:cubicBezTo>
                  <a:pt x="10800" y="10440"/>
                  <a:pt x="10575" y="10260"/>
                  <a:pt x="10125" y="10080"/>
                </a:cubicBezTo>
                <a:lnTo>
                  <a:pt x="10125" y="10800"/>
                </a:lnTo>
                <a:close/>
                <a:moveTo>
                  <a:pt x="10125" y="7560"/>
                </a:moveTo>
                <a:cubicBezTo>
                  <a:pt x="10125" y="9000"/>
                  <a:pt x="10125" y="9000"/>
                  <a:pt x="10125" y="9000"/>
                </a:cubicBezTo>
                <a:cubicBezTo>
                  <a:pt x="10125" y="9720"/>
                  <a:pt x="12375" y="10440"/>
                  <a:pt x="15975" y="10440"/>
                </a:cubicBezTo>
                <a:cubicBezTo>
                  <a:pt x="19350" y="10440"/>
                  <a:pt x="21600" y="9720"/>
                  <a:pt x="21600" y="9000"/>
                </a:cubicBezTo>
                <a:cubicBezTo>
                  <a:pt x="21600" y="7560"/>
                  <a:pt x="21600" y="7560"/>
                  <a:pt x="21600" y="7560"/>
                </a:cubicBezTo>
                <a:cubicBezTo>
                  <a:pt x="20475" y="8280"/>
                  <a:pt x="18000" y="8640"/>
                  <a:pt x="15975" y="8640"/>
                </a:cubicBezTo>
                <a:cubicBezTo>
                  <a:pt x="13725" y="8640"/>
                  <a:pt x="11250" y="8280"/>
                  <a:pt x="10125" y="7560"/>
                </a:cubicBezTo>
                <a:close/>
                <a:moveTo>
                  <a:pt x="12825" y="5940"/>
                </a:moveTo>
                <a:cubicBezTo>
                  <a:pt x="11700" y="5760"/>
                  <a:pt x="10800" y="5400"/>
                  <a:pt x="10125" y="5040"/>
                </a:cubicBezTo>
                <a:cubicBezTo>
                  <a:pt x="10125" y="6480"/>
                  <a:pt x="10125" y="6480"/>
                  <a:pt x="10125" y="6480"/>
                </a:cubicBezTo>
                <a:cubicBezTo>
                  <a:pt x="10125" y="7200"/>
                  <a:pt x="12375" y="7920"/>
                  <a:pt x="15975" y="7920"/>
                </a:cubicBezTo>
                <a:cubicBezTo>
                  <a:pt x="19350" y="7920"/>
                  <a:pt x="21600" y="7200"/>
                  <a:pt x="21600" y="6480"/>
                </a:cubicBezTo>
                <a:cubicBezTo>
                  <a:pt x="21600" y="5040"/>
                  <a:pt x="21600" y="5040"/>
                  <a:pt x="21600" y="5040"/>
                </a:cubicBezTo>
                <a:cubicBezTo>
                  <a:pt x="20475" y="5760"/>
                  <a:pt x="18000" y="6120"/>
                  <a:pt x="15975" y="6120"/>
                </a:cubicBezTo>
                <a:cubicBezTo>
                  <a:pt x="14850" y="6120"/>
                  <a:pt x="13725" y="5940"/>
                  <a:pt x="12825" y="5940"/>
                </a:cubicBezTo>
                <a:close/>
                <a:moveTo>
                  <a:pt x="15975" y="2880"/>
                </a:moveTo>
                <a:cubicBezTo>
                  <a:pt x="19350" y="2880"/>
                  <a:pt x="21600" y="2160"/>
                  <a:pt x="21600" y="1440"/>
                </a:cubicBezTo>
                <a:cubicBezTo>
                  <a:pt x="21600" y="900"/>
                  <a:pt x="19350" y="0"/>
                  <a:pt x="15975" y="0"/>
                </a:cubicBezTo>
                <a:cubicBezTo>
                  <a:pt x="12375" y="0"/>
                  <a:pt x="10125" y="900"/>
                  <a:pt x="10125" y="1440"/>
                </a:cubicBezTo>
                <a:cubicBezTo>
                  <a:pt x="10125" y="2160"/>
                  <a:pt x="12375" y="2880"/>
                  <a:pt x="15975" y="2880"/>
                </a:cubicBezTo>
                <a:close/>
                <a:moveTo>
                  <a:pt x="14850" y="720"/>
                </a:moveTo>
                <a:cubicBezTo>
                  <a:pt x="14850" y="720"/>
                  <a:pt x="15075" y="720"/>
                  <a:pt x="15075" y="720"/>
                </a:cubicBezTo>
                <a:cubicBezTo>
                  <a:pt x="15525" y="720"/>
                  <a:pt x="15525" y="720"/>
                  <a:pt x="15525" y="720"/>
                </a:cubicBezTo>
                <a:cubicBezTo>
                  <a:pt x="15750" y="720"/>
                  <a:pt x="15750" y="720"/>
                  <a:pt x="15750" y="720"/>
                </a:cubicBezTo>
                <a:cubicBezTo>
                  <a:pt x="15750" y="720"/>
                  <a:pt x="15750" y="720"/>
                  <a:pt x="15750" y="720"/>
                </a:cubicBezTo>
                <a:cubicBezTo>
                  <a:pt x="16200" y="720"/>
                  <a:pt x="16425" y="720"/>
                  <a:pt x="16650" y="900"/>
                </a:cubicBezTo>
                <a:cubicBezTo>
                  <a:pt x="16875" y="900"/>
                  <a:pt x="16875" y="900"/>
                  <a:pt x="16875" y="900"/>
                </a:cubicBezTo>
                <a:cubicBezTo>
                  <a:pt x="16650" y="1080"/>
                  <a:pt x="16650" y="1080"/>
                  <a:pt x="16650" y="1080"/>
                </a:cubicBezTo>
                <a:cubicBezTo>
                  <a:pt x="16650" y="1080"/>
                  <a:pt x="16425" y="1080"/>
                  <a:pt x="16425" y="1080"/>
                </a:cubicBezTo>
                <a:cubicBezTo>
                  <a:pt x="16200" y="1080"/>
                  <a:pt x="15975" y="1080"/>
                  <a:pt x="15750" y="1080"/>
                </a:cubicBezTo>
                <a:cubicBezTo>
                  <a:pt x="15525" y="1080"/>
                  <a:pt x="15075" y="1080"/>
                  <a:pt x="15075" y="1080"/>
                </a:cubicBezTo>
                <a:cubicBezTo>
                  <a:pt x="15075" y="1260"/>
                  <a:pt x="15300" y="1260"/>
                  <a:pt x="15975" y="1260"/>
                </a:cubicBezTo>
                <a:cubicBezTo>
                  <a:pt x="16425" y="1260"/>
                  <a:pt x="17325" y="1260"/>
                  <a:pt x="17550" y="1620"/>
                </a:cubicBezTo>
                <a:cubicBezTo>
                  <a:pt x="17550" y="1800"/>
                  <a:pt x="17325" y="1800"/>
                  <a:pt x="16650" y="1980"/>
                </a:cubicBezTo>
                <a:cubicBezTo>
                  <a:pt x="16650" y="1980"/>
                  <a:pt x="16650" y="1980"/>
                  <a:pt x="16650" y="1980"/>
                </a:cubicBezTo>
                <a:cubicBezTo>
                  <a:pt x="16650" y="1980"/>
                  <a:pt x="16650" y="1980"/>
                  <a:pt x="16425" y="1980"/>
                </a:cubicBezTo>
                <a:cubicBezTo>
                  <a:pt x="15975" y="1980"/>
                  <a:pt x="15975" y="1980"/>
                  <a:pt x="15975" y="1980"/>
                </a:cubicBezTo>
                <a:cubicBezTo>
                  <a:pt x="15975" y="2160"/>
                  <a:pt x="15750" y="1980"/>
                  <a:pt x="15750" y="1980"/>
                </a:cubicBezTo>
                <a:cubicBezTo>
                  <a:pt x="15750" y="1980"/>
                  <a:pt x="15750" y="1980"/>
                  <a:pt x="15750" y="1980"/>
                </a:cubicBezTo>
                <a:cubicBezTo>
                  <a:pt x="15300" y="1980"/>
                  <a:pt x="14850" y="1800"/>
                  <a:pt x="14625" y="1800"/>
                </a:cubicBezTo>
                <a:cubicBezTo>
                  <a:pt x="14625" y="1800"/>
                  <a:pt x="14625" y="1800"/>
                  <a:pt x="14625" y="1800"/>
                </a:cubicBezTo>
                <a:cubicBezTo>
                  <a:pt x="15075" y="1620"/>
                  <a:pt x="15075" y="1620"/>
                  <a:pt x="15075" y="1620"/>
                </a:cubicBezTo>
                <a:cubicBezTo>
                  <a:pt x="15075" y="1620"/>
                  <a:pt x="15075" y="1620"/>
                  <a:pt x="15075" y="1620"/>
                </a:cubicBezTo>
                <a:cubicBezTo>
                  <a:pt x="15075" y="1620"/>
                  <a:pt x="15075" y="1620"/>
                  <a:pt x="15075" y="1620"/>
                </a:cubicBezTo>
                <a:cubicBezTo>
                  <a:pt x="15300" y="1620"/>
                  <a:pt x="15750" y="1800"/>
                  <a:pt x="15975" y="1620"/>
                </a:cubicBezTo>
                <a:cubicBezTo>
                  <a:pt x="16200" y="1620"/>
                  <a:pt x="16650" y="1620"/>
                  <a:pt x="16650" y="1620"/>
                </a:cubicBezTo>
                <a:cubicBezTo>
                  <a:pt x="16650" y="1620"/>
                  <a:pt x="16425" y="1440"/>
                  <a:pt x="15750" y="1440"/>
                </a:cubicBezTo>
                <a:cubicBezTo>
                  <a:pt x="15300" y="1440"/>
                  <a:pt x="14400" y="1440"/>
                  <a:pt x="14175" y="1080"/>
                </a:cubicBezTo>
                <a:cubicBezTo>
                  <a:pt x="14175" y="900"/>
                  <a:pt x="14400" y="900"/>
                  <a:pt x="15075" y="720"/>
                </a:cubicBezTo>
                <a:lnTo>
                  <a:pt x="14850" y="720"/>
                </a:lnTo>
                <a:close/>
                <a:moveTo>
                  <a:pt x="2700" y="14940"/>
                </a:moveTo>
                <a:cubicBezTo>
                  <a:pt x="2700" y="14940"/>
                  <a:pt x="2700" y="14940"/>
                  <a:pt x="2700" y="14940"/>
                </a:cubicBezTo>
                <a:cubicBezTo>
                  <a:pt x="1350" y="14760"/>
                  <a:pt x="450" y="14580"/>
                  <a:pt x="0" y="14220"/>
                </a:cubicBezTo>
                <a:cubicBezTo>
                  <a:pt x="0" y="15660"/>
                  <a:pt x="0" y="15660"/>
                  <a:pt x="0" y="15660"/>
                </a:cubicBezTo>
                <a:cubicBezTo>
                  <a:pt x="0" y="15660"/>
                  <a:pt x="0" y="15660"/>
                  <a:pt x="0" y="15660"/>
                </a:cubicBezTo>
                <a:cubicBezTo>
                  <a:pt x="0" y="16020"/>
                  <a:pt x="450" y="16200"/>
                  <a:pt x="1125" y="16560"/>
                </a:cubicBezTo>
                <a:cubicBezTo>
                  <a:pt x="1125" y="16560"/>
                  <a:pt x="1125" y="16560"/>
                  <a:pt x="1125" y="16560"/>
                </a:cubicBezTo>
                <a:cubicBezTo>
                  <a:pt x="2250" y="16920"/>
                  <a:pt x="4050" y="17100"/>
                  <a:pt x="5625" y="17100"/>
                </a:cubicBezTo>
                <a:cubicBezTo>
                  <a:pt x="6075" y="17100"/>
                  <a:pt x="6525" y="17100"/>
                  <a:pt x="6750" y="17100"/>
                </a:cubicBezTo>
                <a:cubicBezTo>
                  <a:pt x="6750" y="15120"/>
                  <a:pt x="6750" y="15120"/>
                  <a:pt x="6750" y="15120"/>
                </a:cubicBezTo>
                <a:cubicBezTo>
                  <a:pt x="6750" y="15120"/>
                  <a:pt x="6750" y="15120"/>
                  <a:pt x="6750" y="15120"/>
                </a:cubicBezTo>
                <a:cubicBezTo>
                  <a:pt x="6750" y="15120"/>
                  <a:pt x="6750" y="15120"/>
                  <a:pt x="6750" y="15120"/>
                </a:cubicBezTo>
                <a:cubicBezTo>
                  <a:pt x="6525" y="15120"/>
                  <a:pt x="6075" y="15120"/>
                  <a:pt x="5625" y="15120"/>
                </a:cubicBezTo>
                <a:cubicBezTo>
                  <a:pt x="4500" y="15120"/>
                  <a:pt x="3600" y="15120"/>
                  <a:pt x="2700" y="14940"/>
                </a:cubicBezTo>
                <a:close/>
                <a:moveTo>
                  <a:pt x="10125" y="2520"/>
                </a:moveTo>
                <a:cubicBezTo>
                  <a:pt x="10125" y="3960"/>
                  <a:pt x="10125" y="3960"/>
                  <a:pt x="10125" y="3960"/>
                </a:cubicBezTo>
                <a:cubicBezTo>
                  <a:pt x="10125" y="3960"/>
                  <a:pt x="10125" y="3960"/>
                  <a:pt x="10125" y="3960"/>
                </a:cubicBezTo>
                <a:cubicBezTo>
                  <a:pt x="10125" y="4500"/>
                  <a:pt x="11250" y="5040"/>
                  <a:pt x="13050" y="5220"/>
                </a:cubicBezTo>
                <a:cubicBezTo>
                  <a:pt x="13725" y="5400"/>
                  <a:pt x="14850" y="5400"/>
                  <a:pt x="15975" y="5400"/>
                </a:cubicBezTo>
                <a:cubicBezTo>
                  <a:pt x="19350" y="5400"/>
                  <a:pt x="21600" y="4680"/>
                  <a:pt x="21600" y="3960"/>
                </a:cubicBezTo>
                <a:cubicBezTo>
                  <a:pt x="21600" y="2520"/>
                  <a:pt x="21600" y="2520"/>
                  <a:pt x="21600" y="2520"/>
                </a:cubicBezTo>
                <a:cubicBezTo>
                  <a:pt x="20475" y="3240"/>
                  <a:pt x="18000" y="3600"/>
                  <a:pt x="15975" y="3600"/>
                </a:cubicBezTo>
                <a:cubicBezTo>
                  <a:pt x="13725" y="3600"/>
                  <a:pt x="11250" y="3240"/>
                  <a:pt x="10125" y="2520"/>
                </a:cubicBezTo>
                <a:close/>
                <a:moveTo>
                  <a:pt x="9450" y="9540"/>
                </a:moveTo>
                <a:cubicBezTo>
                  <a:pt x="9225" y="9540"/>
                  <a:pt x="9225" y="9540"/>
                  <a:pt x="9225" y="9540"/>
                </a:cubicBezTo>
                <a:cubicBezTo>
                  <a:pt x="8325" y="9180"/>
                  <a:pt x="6975" y="9180"/>
                  <a:pt x="5625" y="9180"/>
                </a:cubicBezTo>
                <a:cubicBezTo>
                  <a:pt x="2025" y="9180"/>
                  <a:pt x="0" y="10080"/>
                  <a:pt x="0" y="10620"/>
                </a:cubicBezTo>
                <a:cubicBezTo>
                  <a:pt x="0" y="11160"/>
                  <a:pt x="2025" y="12060"/>
                  <a:pt x="5625" y="12060"/>
                </a:cubicBezTo>
                <a:cubicBezTo>
                  <a:pt x="6075" y="12060"/>
                  <a:pt x="6525" y="12060"/>
                  <a:pt x="6975" y="12060"/>
                </a:cubicBezTo>
                <a:cubicBezTo>
                  <a:pt x="7425" y="11520"/>
                  <a:pt x="8325" y="11160"/>
                  <a:pt x="9450" y="10800"/>
                </a:cubicBezTo>
                <a:lnTo>
                  <a:pt x="9450" y="9540"/>
                </a:lnTo>
                <a:close/>
                <a:moveTo>
                  <a:pt x="6525" y="10980"/>
                </a:moveTo>
                <a:cubicBezTo>
                  <a:pt x="6525" y="10980"/>
                  <a:pt x="6525" y="10980"/>
                  <a:pt x="6525" y="10980"/>
                </a:cubicBezTo>
                <a:cubicBezTo>
                  <a:pt x="6525" y="11160"/>
                  <a:pt x="6525" y="11160"/>
                  <a:pt x="6300" y="11160"/>
                </a:cubicBezTo>
                <a:cubicBezTo>
                  <a:pt x="5850" y="11160"/>
                  <a:pt x="5850" y="11160"/>
                  <a:pt x="5850" y="11160"/>
                </a:cubicBezTo>
                <a:cubicBezTo>
                  <a:pt x="5625" y="11160"/>
                  <a:pt x="5625" y="11160"/>
                  <a:pt x="5625" y="10980"/>
                </a:cubicBezTo>
                <a:cubicBezTo>
                  <a:pt x="5625" y="10980"/>
                  <a:pt x="5625" y="10980"/>
                  <a:pt x="5625" y="10980"/>
                </a:cubicBezTo>
                <a:cubicBezTo>
                  <a:pt x="5175" y="10980"/>
                  <a:pt x="4725" y="10980"/>
                  <a:pt x="4500" y="10800"/>
                </a:cubicBezTo>
                <a:cubicBezTo>
                  <a:pt x="4500" y="10800"/>
                  <a:pt x="4500" y="10800"/>
                  <a:pt x="4500" y="10800"/>
                </a:cubicBezTo>
                <a:cubicBezTo>
                  <a:pt x="4725" y="10620"/>
                  <a:pt x="4725" y="10620"/>
                  <a:pt x="4725" y="10620"/>
                </a:cubicBezTo>
                <a:cubicBezTo>
                  <a:pt x="4725" y="10620"/>
                  <a:pt x="4950" y="10620"/>
                  <a:pt x="4950" y="10620"/>
                </a:cubicBezTo>
                <a:cubicBezTo>
                  <a:pt x="4950" y="10620"/>
                  <a:pt x="4950" y="10620"/>
                  <a:pt x="4950" y="10620"/>
                </a:cubicBezTo>
                <a:cubicBezTo>
                  <a:pt x="5175" y="10800"/>
                  <a:pt x="5625" y="10800"/>
                  <a:pt x="5850" y="10800"/>
                </a:cubicBezTo>
                <a:cubicBezTo>
                  <a:pt x="6075" y="10800"/>
                  <a:pt x="6525" y="10800"/>
                  <a:pt x="6525" y="10620"/>
                </a:cubicBezTo>
                <a:cubicBezTo>
                  <a:pt x="6300" y="10620"/>
                  <a:pt x="6300" y="10620"/>
                  <a:pt x="5625" y="10440"/>
                </a:cubicBezTo>
                <a:cubicBezTo>
                  <a:pt x="5175" y="10440"/>
                  <a:pt x="4275" y="10440"/>
                  <a:pt x="4050" y="10260"/>
                </a:cubicBezTo>
                <a:cubicBezTo>
                  <a:pt x="4050" y="10080"/>
                  <a:pt x="4275" y="9900"/>
                  <a:pt x="4725" y="9900"/>
                </a:cubicBezTo>
                <a:cubicBezTo>
                  <a:pt x="4725" y="9720"/>
                  <a:pt x="4725" y="9720"/>
                  <a:pt x="4725" y="9720"/>
                </a:cubicBezTo>
                <a:cubicBezTo>
                  <a:pt x="4725" y="9720"/>
                  <a:pt x="4725" y="9720"/>
                  <a:pt x="4950" y="9720"/>
                </a:cubicBezTo>
                <a:cubicBezTo>
                  <a:pt x="5400" y="9720"/>
                  <a:pt x="5400" y="9720"/>
                  <a:pt x="5400" y="9720"/>
                </a:cubicBezTo>
                <a:cubicBezTo>
                  <a:pt x="5625" y="9720"/>
                  <a:pt x="5625" y="9720"/>
                  <a:pt x="5625" y="9720"/>
                </a:cubicBezTo>
                <a:cubicBezTo>
                  <a:pt x="5625" y="9720"/>
                  <a:pt x="5625" y="9720"/>
                  <a:pt x="5625" y="9720"/>
                </a:cubicBezTo>
                <a:cubicBezTo>
                  <a:pt x="6075" y="9900"/>
                  <a:pt x="6300" y="9900"/>
                  <a:pt x="6525" y="9900"/>
                </a:cubicBezTo>
                <a:cubicBezTo>
                  <a:pt x="6750" y="9900"/>
                  <a:pt x="6750" y="9900"/>
                  <a:pt x="6750" y="9900"/>
                </a:cubicBezTo>
                <a:cubicBezTo>
                  <a:pt x="6525" y="10080"/>
                  <a:pt x="6525" y="10080"/>
                  <a:pt x="6525" y="10080"/>
                </a:cubicBezTo>
                <a:cubicBezTo>
                  <a:pt x="6300" y="10080"/>
                  <a:pt x="6300" y="10080"/>
                  <a:pt x="6300" y="10080"/>
                </a:cubicBezTo>
                <a:cubicBezTo>
                  <a:pt x="6075" y="10080"/>
                  <a:pt x="5850" y="10080"/>
                  <a:pt x="5625" y="10080"/>
                </a:cubicBezTo>
                <a:cubicBezTo>
                  <a:pt x="5175" y="10080"/>
                  <a:pt x="4950" y="10080"/>
                  <a:pt x="4950" y="10080"/>
                </a:cubicBezTo>
                <a:cubicBezTo>
                  <a:pt x="4950" y="10260"/>
                  <a:pt x="5175" y="10260"/>
                  <a:pt x="5850" y="10260"/>
                </a:cubicBezTo>
                <a:cubicBezTo>
                  <a:pt x="6300" y="10260"/>
                  <a:pt x="7200" y="10440"/>
                  <a:pt x="7200" y="10620"/>
                </a:cubicBezTo>
                <a:cubicBezTo>
                  <a:pt x="7425" y="10800"/>
                  <a:pt x="6975" y="10980"/>
                  <a:pt x="6525" y="10980"/>
                </a:cubicBezTo>
                <a:close/>
                <a:moveTo>
                  <a:pt x="19800" y="15120"/>
                </a:moveTo>
                <a:cubicBezTo>
                  <a:pt x="19800" y="15120"/>
                  <a:pt x="19800" y="15120"/>
                  <a:pt x="19800" y="15120"/>
                </a:cubicBezTo>
                <a:cubicBezTo>
                  <a:pt x="20925" y="14940"/>
                  <a:pt x="21600" y="14400"/>
                  <a:pt x="21600" y="14040"/>
                </a:cubicBezTo>
                <a:cubicBezTo>
                  <a:pt x="21600" y="12600"/>
                  <a:pt x="21600" y="12600"/>
                  <a:pt x="21600" y="12600"/>
                </a:cubicBezTo>
                <a:cubicBezTo>
                  <a:pt x="21150" y="12780"/>
                  <a:pt x="20475" y="13140"/>
                  <a:pt x="19800" y="13320"/>
                </a:cubicBezTo>
                <a:lnTo>
                  <a:pt x="19800" y="15120"/>
                </a:lnTo>
                <a:close/>
                <a:moveTo>
                  <a:pt x="13275" y="11160"/>
                </a:moveTo>
                <a:cubicBezTo>
                  <a:pt x="9900" y="11160"/>
                  <a:pt x="7650" y="11880"/>
                  <a:pt x="7650" y="12600"/>
                </a:cubicBezTo>
                <a:cubicBezTo>
                  <a:pt x="7650" y="13140"/>
                  <a:pt x="9900" y="14040"/>
                  <a:pt x="13275" y="14040"/>
                </a:cubicBezTo>
                <a:cubicBezTo>
                  <a:pt x="16875" y="14040"/>
                  <a:pt x="19125" y="13140"/>
                  <a:pt x="19125" y="12600"/>
                </a:cubicBezTo>
                <a:cubicBezTo>
                  <a:pt x="19125" y="11880"/>
                  <a:pt x="16875" y="11160"/>
                  <a:pt x="13275" y="11160"/>
                </a:cubicBezTo>
                <a:close/>
                <a:moveTo>
                  <a:pt x="14175" y="13140"/>
                </a:moveTo>
                <a:cubicBezTo>
                  <a:pt x="14400" y="13140"/>
                  <a:pt x="14400" y="13140"/>
                  <a:pt x="14400" y="13140"/>
                </a:cubicBezTo>
                <a:cubicBezTo>
                  <a:pt x="14400" y="13320"/>
                  <a:pt x="14400" y="13320"/>
                  <a:pt x="14175" y="13320"/>
                </a:cubicBezTo>
                <a:cubicBezTo>
                  <a:pt x="13725" y="13320"/>
                  <a:pt x="13725" y="13320"/>
                  <a:pt x="13725" y="13320"/>
                </a:cubicBezTo>
                <a:cubicBezTo>
                  <a:pt x="13500" y="13320"/>
                  <a:pt x="13500" y="13320"/>
                  <a:pt x="13500" y="13140"/>
                </a:cubicBezTo>
                <a:cubicBezTo>
                  <a:pt x="13500" y="13140"/>
                  <a:pt x="13500" y="13140"/>
                  <a:pt x="13500" y="13140"/>
                </a:cubicBezTo>
                <a:cubicBezTo>
                  <a:pt x="13050" y="13140"/>
                  <a:pt x="12600" y="13140"/>
                  <a:pt x="12375" y="12960"/>
                </a:cubicBezTo>
                <a:cubicBezTo>
                  <a:pt x="12375" y="12960"/>
                  <a:pt x="12375" y="12960"/>
                  <a:pt x="12375" y="12960"/>
                </a:cubicBezTo>
                <a:cubicBezTo>
                  <a:pt x="12600" y="12780"/>
                  <a:pt x="12600" y="12780"/>
                  <a:pt x="12600" y="12780"/>
                </a:cubicBezTo>
                <a:cubicBezTo>
                  <a:pt x="12600" y="12780"/>
                  <a:pt x="12825" y="12780"/>
                  <a:pt x="12825" y="12780"/>
                </a:cubicBezTo>
                <a:cubicBezTo>
                  <a:pt x="12825" y="12780"/>
                  <a:pt x="12825" y="12780"/>
                  <a:pt x="12825" y="12780"/>
                </a:cubicBezTo>
                <a:cubicBezTo>
                  <a:pt x="13050" y="12960"/>
                  <a:pt x="13500" y="12960"/>
                  <a:pt x="13725" y="12960"/>
                </a:cubicBezTo>
                <a:cubicBezTo>
                  <a:pt x="13950" y="12960"/>
                  <a:pt x="14400" y="12960"/>
                  <a:pt x="14400" y="12780"/>
                </a:cubicBezTo>
                <a:cubicBezTo>
                  <a:pt x="14175" y="12780"/>
                  <a:pt x="14175" y="12780"/>
                  <a:pt x="13500" y="12600"/>
                </a:cubicBezTo>
                <a:cubicBezTo>
                  <a:pt x="13050" y="12600"/>
                  <a:pt x="12150" y="12600"/>
                  <a:pt x="11925" y="12420"/>
                </a:cubicBezTo>
                <a:cubicBezTo>
                  <a:pt x="11925" y="12240"/>
                  <a:pt x="12150" y="12060"/>
                  <a:pt x="12600" y="12060"/>
                </a:cubicBezTo>
                <a:cubicBezTo>
                  <a:pt x="12600" y="11880"/>
                  <a:pt x="12600" y="11880"/>
                  <a:pt x="12600" y="11880"/>
                </a:cubicBezTo>
                <a:cubicBezTo>
                  <a:pt x="12600" y="11880"/>
                  <a:pt x="12600" y="11880"/>
                  <a:pt x="12825" y="11880"/>
                </a:cubicBezTo>
                <a:cubicBezTo>
                  <a:pt x="13275" y="11880"/>
                  <a:pt x="13275" y="11880"/>
                  <a:pt x="13275" y="11880"/>
                </a:cubicBezTo>
                <a:cubicBezTo>
                  <a:pt x="13275" y="11880"/>
                  <a:pt x="13500" y="11880"/>
                  <a:pt x="13500" y="11880"/>
                </a:cubicBezTo>
                <a:cubicBezTo>
                  <a:pt x="13500" y="11880"/>
                  <a:pt x="13500" y="11880"/>
                  <a:pt x="13500" y="11880"/>
                </a:cubicBezTo>
                <a:cubicBezTo>
                  <a:pt x="13950" y="12060"/>
                  <a:pt x="14175" y="12060"/>
                  <a:pt x="14400" y="12060"/>
                </a:cubicBezTo>
                <a:cubicBezTo>
                  <a:pt x="14400" y="12060"/>
                  <a:pt x="14625" y="12060"/>
                  <a:pt x="14400" y="12060"/>
                </a:cubicBezTo>
                <a:cubicBezTo>
                  <a:pt x="14175" y="12240"/>
                  <a:pt x="14175" y="12240"/>
                  <a:pt x="14175" y="12240"/>
                </a:cubicBezTo>
                <a:cubicBezTo>
                  <a:pt x="14175" y="12240"/>
                  <a:pt x="14175" y="12240"/>
                  <a:pt x="14175" y="12240"/>
                </a:cubicBezTo>
                <a:cubicBezTo>
                  <a:pt x="13950" y="12240"/>
                  <a:pt x="13725" y="12240"/>
                  <a:pt x="13275" y="12240"/>
                </a:cubicBezTo>
                <a:cubicBezTo>
                  <a:pt x="13050" y="12240"/>
                  <a:pt x="12825" y="12240"/>
                  <a:pt x="12825" y="12240"/>
                </a:cubicBezTo>
                <a:cubicBezTo>
                  <a:pt x="12825" y="12420"/>
                  <a:pt x="13050" y="12420"/>
                  <a:pt x="13725" y="12420"/>
                </a:cubicBezTo>
                <a:cubicBezTo>
                  <a:pt x="14175" y="12420"/>
                  <a:pt x="15075" y="12600"/>
                  <a:pt x="15075" y="12780"/>
                </a:cubicBezTo>
                <a:cubicBezTo>
                  <a:pt x="15300" y="12960"/>
                  <a:pt x="14850" y="13140"/>
                  <a:pt x="14175" y="13140"/>
                </a:cubicBezTo>
                <a:close/>
                <a:moveTo>
                  <a:pt x="19800" y="12600"/>
                </a:moveTo>
                <a:cubicBezTo>
                  <a:pt x="19800" y="12600"/>
                  <a:pt x="19800" y="12600"/>
                  <a:pt x="19800" y="12600"/>
                </a:cubicBezTo>
                <a:cubicBezTo>
                  <a:pt x="20925" y="12240"/>
                  <a:pt x="21600" y="11880"/>
                  <a:pt x="21600" y="11520"/>
                </a:cubicBezTo>
                <a:cubicBezTo>
                  <a:pt x="21600" y="10080"/>
                  <a:pt x="21600" y="10080"/>
                  <a:pt x="21600" y="10080"/>
                </a:cubicBezTo>
                <a:cubicBezTo>
                  <a:pt x="20700" y="10620"/>
                  <a:pt x="19350" y="10800"/>
                  <a:pt x="17775" y="10980"/>
                </a:cubicBezTo>
                <a:cubicBezTo>
                  <a:pt x="19125" y="11340"/>
                  <a:pt x="19800" y="11880"/>
                  <a:pt x="19800" y="12600"/>
                </a:cubicBezTo>
                <a:close/>
                <a:moveTo>
                  <a:pt x="7650" y="13500"/>
                </a:moveTo>
                <a:cubicBezTo>
                  <a:pt x="7650" y="15120"/>
                  <a:pt x="7650" y="15120"/>
                  <a:pt x="7650" y="15120"/>
                </a:cubicBezTo>
                <a:cubicBezTo>
                  <a:pt x="7650" y="15660"/>
                  <a:pt x="9900" y="16560"/>
                  <a:pt x="13275" y="16560"/>
                </a:cubicBezTo>
                <a:cubicBezTo>
                  <a:pt x="16875" y="16560"/>
                  <a:pt x="19125" y="15660"/>
                  <a:pt x="19125" y="15120"/>
                </a:cubicBezTo>
                <a:cubicBezTo>
                  <a:pt x="19125" y="13500"/>
                  <a:pt x="19125" y="13500"/>
                  <a:pt x="19125" y="13500"/>
                </a:cubicBezTo>
                <a:cubicBezTo>
                  <a:pt x="18000" y="14220"/>
                  <a:pt x="15525" y="14580"/>
                  <a:pt x="13275" y="14580"/>
                </a:cubicBezTo>
                <a:cubicBezTo>
                  <a:pt x="11025" y="14580"/>
                  <a:pt x="8775" y="14220"/>
                  <a:pt x="7650" y="13500"/>
                </a:cubicBezTo>
                <a:close/>
                <a:moveTo>
                  <a:pt x="7650" y="18540"/>
                </a:moveTo>
                <a:cubicBezTo>
                  <a:pt x="7650" y="19800"/>
                  <a:pt x="7650" y="19800"/>
                  <a:pt x="7650" y="19800"/>
                </a:cubicBezTo>
                <a:cubicBezTo>
                  <a:pt x="7650" y="19800"/>
                  <a:pt x="7650" y="19800"/>
                  <a:pt x="7650" y="19800"/>
                </a:cubicBezTo>
                <a:cubicBezTo>
                  <a:pt x="7650" y="19800"/>
                  <a:pt x="7650" y="19980"/>
                  <a:pt x="7650" y="19980"/>
                </a:cubicBezTo>
                <a:cubicBezTo>
                  <a:pt x="7650" y="20160"/>
                  <a:pt x="7650" y="20160"/>
                  <a:pt x="7650" y="20160"/>
                </a:cubicBezTo>
                <a:cubicBezTo>
                  <a:pt x="7650" y="20700"/>
                  <a:pt x="9900" y="21600"/>
                  <a:pt x="13275" y="21600"/>
                </a:cubicBezTo>
                <a:cubicBezTo>
                  <a:pt x="16875" y="21600"/>
                  <a:pt x="19125" y="20700"/>
                  <a:pt x="19125" y="20160"/>
                </a:cubicBezTo>
                <a:cubicBezTo>
                  <a:pt x="19125" y="18540"/>
                  <a:pt x="19125" y="18540"/>
                  <a:pt x="19125" y="18540"/>
                </a:cubicBezTo>
                <a:cubicBezTo>
                  <a:pt x="18000" y="19260"/>
                  <a:pt x="15525" y="19620"/>
                  <a:pt x="13275" y="19620"/>
                </a:cubicBezTo>
                <a:cubicBezTo>
                  <a:pt x="11025" y="19620"/>
                  <a:pt x="8775" y="19260"/>
                  <a:pt x="7650" y="18540"/>
                </a:cubicBezTo>
                <a:close/>
                <a:moveTo>
                  <a:pt x="7650" y="16020"/>
                </a:moveTo>
                <a:cubicBezTo>
                  <a:pt x="7650" y="17640"/>
                  <a:pt x="7650" y="17640"/>
                  <a:pt x="7650" y="17640"/>
                </a:cubicBezTo>
                <a:cubicBezTo>
                  <a:pt x="7650" y="18180"/>
                  <a:pt x="9900" y="19080"/>
                  <a:pt x="13275" y="19080"/>
                </a:cubicBezTo>
                <a:cubicBezTo>
                  <a:pt x="16875" y="19080"/>
                  <a:pt x="19125" y="18180"/>
                  <a:pt x="19125" y="17640"/>
                </a:cubicBezTo>
                <a:cubicBezTo>
                  <a:pt x="19125" y="16020"/>
                  <a:pt x="19125" y="16020"/>
                  <a:pt x="19125" y="16020"/>
                </a:cubicBezTo>
                <a:cubicBezTo>
                  <a:pt x="18000" y="16740"/>
                  <a:pt x="15525" y="17100"/>
                  <a:pt x="13275" y="17100"/>
                </a:cubicBezTo>
                <a:cubicBezTo>
                  <a:pt x="11025" y="17100"/>
                  <a:pt x="8775" y="16740"/>
                  <a:pt x="7650" y="16020"/>
                </a:cubicBezTo>
                <a:close/>
                <a:moveTo>
                  <a:pt x="6525" y="12600"/>
                </a:moveTo>
                <a:cubicBezTo>
                  <a:pt x="6525" y="12600"/>
                  <a:pt x="6300" y="12600"/>
                  <a:pt x="6300" y="12600"/>
                </a:cubicBezTo>
                <a:cubicBezTo>
                  <a:pt x="6075" y="12600"/>
                  <a:pt x="5850" y="12780"/>
                  <a:pt x="5625" y="12780"/>
                </a:cubicBezTo>
                <a:cubicBezTo>
                  <a:pt x="5175" y="12780"/>
                  <a:pt x="4725" y="12600"/>
                  <a:pt x="4500" y="12600"/>
                </a:cubicBezTo>
                <a:cubicBezTo>
                  <a:pt x="3600" y="12600"/>
                  <a:pt x="2700" y="12420"/>
                  <a:pt x="1800" y="12240"/>
                </a:cubicBezTo>
                <a:cubicBezTo>
                  <a:pt x="1125" y="12240"/>
                  <a:pt x="450" y="11880"/>
                  <a:pt x="0" y="11700"/>
                </a:cubicBezTo>
                <a:cubicBezTo>
                  <a:pt x="0" y="12960"/>
                  <a:pt x="0" y="12960"/>
                  <a:pt x="0" y="12960"/>
                </a:cubicBezTo>
                <a:cubicBezTo>
                  <a:pt x="0" y="13140"/>
                  <a:pt x="0" y="13140"/>
                  <a:pt x="0" y="13320"/>
                </a:cubicBezTo>
                <a:cubicBezTo>
                  <a:pt x="0" y="13500"/>
                  <a:pt x="225" y="13500"/>
                  <a:pt x="225" y="13680"/>
                </a:cubicBezTo>
                <a:cubicBezTo>
                  <a:pt x="900" y="13860"/>
                  <a:pt x="1575" y="14040"/>
                  <a:pt x="2025" y="14220"/>
                </a:cubicBezTo>
                <a:cubicBezTo>
                  <a:pt x="2925" y="14400"/>
                  <a:pt x="3825" y="14580"/>
                  <a:pt x="4725" y="14580"/>
                </a:cubicBezTo>
                <a:cubicBezTo>
                  <a:pt x="5175" y="14580"/>
                  <a:pt x="5850" y="14580"/>
                  <a:pt x="6300" y="14580"/>
                </a:cubicBezTo>
                <a:cubicBezTo>
                  <a:pt x="6300" y="14580"/>
                  <a:pt x="6750" y="14580"/>
                  <a:pt x="6750" y="14580"/>
                </a:cubicBezTo>
                <a:cubicBezTo>
                  <a:pt x="6750" y="14400"/>
                  <a:pt x="6750" y="14400"/>
                  <a:pt x="6750" y="14400"/>
                </a:cubicBezTo>
                <a:cubicBezTo>
                  <a:pt x="6750" y="14040"/>
                  <a:pt x="6750" y="13860"/>
                  <a:pt x="6750" y="13500"/>
                </a:cubicBezTo>
                <a:cubicBezTo>
                  <a:pt x="6750" y="12960"/>
                  <a:pt x="6750" y="12960"/>
                  <a:pt x="6750" y="12960"/>
                </a:cubicBezTo>
                <a:cubicBezTo>
                  <a:pt x="6750" y="12780"/>
                  <a:pt x="6750" y="12780"/>
                  <a:pt x="6750" y="12600"/>
                </a:cubicBezTo>
                <a:cubicBezTo>
                  <a:pt x="6750" y="12600"/>
                  <a:pt x="6525" y="12600"/>
                  <a:pt x="6525" y="12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56" name="Google Shape;556;p9"/>
          <p:cNvSpPr txBox="1"/>
          <p:nvPr/>
        </p:nvSpPr>
        <p:spPr>
          <a:xfrm>
            <a:off x="6998941" y="9284524"/>
            <a:ext cx="982595" cy="39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</a:t>
            </a:r>
            <a:endParaRPr/>
          </a:p>
        </p:txBody>
      </p:sp>
      <p:sp>
        <p:nvSpPr>
          <p:cNvPr id="557" name="Google Shape;557;p9"/>
          <p:cNvSpPr/>
          <p:nvPr/>
        </p:nvSpPr>
        <p:spPr>
          <a:xfrm>
            <a:off x="4756017" y="7081339"/>
            <a:ext cx="762863" cy="4486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  <a:cubicBezTo>
                  <a:pt x="300" y="0"/>
                  <a:pt x="600" y="0"/>
                  <a:pt x="900" y="0"/>
                </a:cubicBezTo>
                <a:cubicBezTo>
                  <a:pt x="900" y="7200"/>
                  <a:pt x="900" y="14400"/>
                  <a:pt x="900" y="21600"/>
                </a:cubicBezTo>
                <a:cubicBezTo>
                  <a:pt x="600" y="21600"/>
                  <a:pt x="300" y="21600"/>
                  <a:pt x="0" y="21600"/>
                </a:cubicBezTo>
                <a:close/>
                <a:moveTo>
                  <a:pt x="1200" y="21600"/>
                </a:moveTo>
                <a:cubicBezTo>
                  <a:pt x="1200" y="14400"/>
                  <a:pt x="1200" y="7200"/>
                  <a:pt x="1200" y="0"/>
                </a:cubicBezTo>
                <a:cubicBezTo>
                  <a:pt x="1500" y="0"/>
                  <a:pt x="1500" y="0"/>
                  <a:pt x="1800" y="0"/>
                </a:cubicBezTo>
                <a:cubicBezTo>
                  <a:pt x="1800" y="7200"/>
                  <a:pt x="1800" y="14400"/>
                  <a:pt x="1800" y="21600"/>
                </a:cubicBezTo>
                <a:cubicBezTo>
                  <a:pt x="1500" y="21600"/>
                  <a:pt x="1500" y="21600"/>
                  <a:pt x="1200" y="21600"/>
                </a:cubicBezTo>
                <a:close/>
                <a:moveTo>
                  <a:pt x="2400" y="21600"/>
                </a:moveTo>
                <a:cubicBezTo>
                  <a:pt x="2400" y="14400"/>
                  <a:pt x="2400" y="7200"/>
                  <a:pt x="2400" y="0"/>
                </a:cubicBezTo>
                <a:cubicBezTo>
                  <a:pt x="2400" y="0"/>
                  <a:pt x="2700" y="0"/>
                  <a:pt x="2700" y="0"/>
                </a:cubicBezTo>
                <a:cubicBezTo>
                  <a:pt x="2700" y="7200"/>
                  <a:pt x="2700" y="14400"/>
                  <a:pt x="2700" y="21600"/>
                </a:cubicBezTo>
                <a:cubicBezTo>
                  <a:pt x="2700" y="21600"/>
                  <a:pt x="2700" y="21600"/>
                  <a:pt x="2400" y="21600"/>
                </a:cubicBezTo>
                <a:close/>
                <a:moveTo>
                  <a:pt x="4200" y="21600"/>
                </a:moveTo>
                <a:cubicBezTo>
                  <a:pt x="4200" y="14400"/>
                  <a:pt x="4200" y="7200"/>
                  <a:pt x="4200" y="0"/>
                </a:cubicBezTo>
                <a:cubicBezTo>
                  <a:pt x="4500" y="0"/>
                  <a:pt x="4500" y="0"/>
                  <a:pt x="4800" y="0"/>
                </a:cubicBezTo>
                <a:cubicBezTo>
                  <a:pt x="4800" y="7200"/>
                  <a:pt x="4800" y="14400"/>
                  <a:pt x="4800" y="21600"/>
                </a:cubicBezTo>
                <a:cubicBezTo>
                  <a:pt x="4500" y="21600"/>
                  <a:pt x="4500" y="21600"/>
                  <a:pt x="4200" y="21600"/>
                </a:cubicBezTo>
                <a:close/>
                <a:moveTo>
                  <a:pt x="5700" y="21600"/>
                </a:moveTo>
                <a:cubicBezTo>
                  <a:pt x="5700" y="14400"/>
                  <a:pt x="5700" y="7200"/>
                  <a:pt x="5700" y="0"/>
                </a:cubicBezTo>
                <a:cubicBezTo>
                  <a:pt x="6000" y="0"/>
                  <a:pt x="6300" y="0"/>
                  <a:pt x="6600" y="0"/>
                </a:cubicBezTo>
                <a:cubicBezTo>
                  <a:pt x="6600" y="7200"/>
                  <a:pt x="6600" y="14400"/>
                  <a:pt x="6600" y="21600"/>
                </a:cubicBezTo>
                <a:cubicBezTo>
                  <a:pt x="6300" y="21600"/>
                  <a:pt x="6000" y="21600"/>
                  <a:pt x="5700" y="21600"/>
                </a:cubicBezTo>
                <a:close/>
                <a:moveTo>
                  <a:pt x="7800" y="21600"/>
                </a:moveTo>
                <a:cubicBezTo>
                  <a:pt x="7800" y="14400"/>
                  <a:pt x="7800" y="7200"/>
                  <a:pt x="7800" y="0"/>
                </a:cubicBezTo>
                <a:cubicBezTo>
                  <a:pt x="7800" y="0"/>
                  <a:pt x="8100" y="0"/>
                  <a:pt x="8100" y="0"/>
                </a:cubicBezTo>
                <a:cubicBezTo>
                  <a:pt x="8100" y="7200"/>
                  <a:pt x="8100" y="14400"/>
                  <a:pt x="8100" y="21600"/>
                </a:cubicBezTo>
                <a:cubicBezTo>
                  <a:pt x="8100" y="21600"/>
                  <a:pt x="7800" y="21600"/>
                  <a:pt x="7800" y="21600"/>
                </a:cubicBezTo>
                <a:close/>
                <a:moveTo>
                  <a:pt x="8400" y="21600"/>
                </a:moveTo>
                <a:cubicBezTo>
                  <a:pt x="8400" y="14400"/>
                  <a:pt x="8400" y="7200"/>
                  <a:pt x="8400" y="0"/>
                </a:cubicBezTo>
                <a:cubicBezTo>
                  <a:pt x="8700" y="0"/>
                  <a:pt x="8700" y="0"/>
                  <a:pt x="9000" y="0"/>
                </a:cubicBezTo>
                <a:cubicBezTo>
                  <a:pt x="9000" y="7200"/>
                  <a:pt x="9000" y="14400"/>
                  <a:pt x="9000" y="21600"/>
                </a:cubicBezTo>
                <a:cubicBezTo>
                  <a:pt x="8700" y="21600"/>
                  <a:pt x="8700" y="21600"/>
                  <a:pt x="8400" y="21600"/>
                </a:cubicBezTo>
                <a:close/>
                <a:moveTo>
                  <a:pt x="9300" y="21600"/>
                </a:moveTo>
                <a:cubicBezTo>
                  <a:pt x="9300" y="14400"/>
                  <a:pt x="9300" y="7200"/>
                  <a:pt x="9300" y="0"/>
                </a:cubicBezTo>
                <a:cubicBezTo>
                  <a:pt x="9300" y="0"/>
                  <a:pt x="9600" y="0"/>
                  <a:pt x="9600" y="0"/>
                </a:cubicBezTo>
                <a:cubicBezTo>
                  <a:pt x="9600" y="7200"/>
                  <a:pt x="9600" y="14400"/>
                  <a:pt x="9600" y="21600"/>
                </a:cubicBezTo>
                <a:cubicBezTo>
                  <a:pt x="9600" y="21600"/>
                  <a:pt x="9300" y="21600"/>
                  <a:pt x="9300" y="21600"/>
                </a:cubicBezTo>
                <a:close/>
                <a:moveTo>
                  <a:pt x="10800" y="21600"/>
                </a:moveTo>
                <a:cubicBezTo>
                  <a:pt x="10800" y="14400"/>
                  <a:pt x="10800" y="7200"/>
                  <a:pt x="10800" y="0"/>
                </a:cubicBezTo>
                <a:cubicBezTo>
                  <a:pt x="11100" y="0"/>
                  <a:pt x="11400" y="0"/>
                  <a:pt x="11400" y="0"/>
                </a:cubicBezTo>
                <a:cubicBezTo>
                  <a:pt x="11400" y="7200"/>
                  <a:pt x="11400" y="14400"/>
                  <a:pt x="11400" y="21600"/>
                </a:cubicBezTo>
                <a:cubicBezTo>
                  <a:pt x="11400" y="21600"/>
                  <a:pt x="11100" y="21600"/>
                  <a:pt x="10800" y="21600"/>
                </a:cubicBezTo>
                <a:close/>
                <a:moveTo>
                  <a:pt x="12600" y="21600"/>
                </a:moveTo>
                <a:cubicBezTo>
                  <a:pt x="12600" y="14400"/>
                  <a:pt x="12600" y="7200"/>
                  <a:pt x="12600" y="0"/>
                </a:cubicBezTo>
                <a:cubicBezTo>
                  <a:pt x="12900" y="0"/>
                  <a:pt x="13200" y="0"/>
                  <a:pt x="13500" y="0"/>
                </a:cubicBezTo>
                <a:cubicBezTo>
                  <a:pt x="13500" y="7200"/>
                  <a:pt x="13500" y="14400"/>
                  <a:pt x="13500" y="21600"/>
                </a:cubicBezTo>
                <a:cubicBezTo>
                  <a:pt x="13200" y="21600"/>
                  <a:pt x="12900" y="21600"/>
                  <a:pt x="12600" y="21600"/>
                </a:cubicBezTo>
                <a:close/>
                <a:moveTo>
                  <a:pt x="14100" y="21600"/>
                </a:moveTo>
                <a:cubicBezTo>
                  <a:pt x="14100" y="14400"/>
                  <a:pt x="14100" y="7200"/>
                  <a:pt x="14100" y="0"/>
                </a:cubicBezTo>
                <a:cubicBezTo>
                  <a:pt x="14400" y="0"/>
                  <a:pt x="14700" y="0"/>
                  <a:pt x="15000" y="0"/>
                </a:cubicBezTo>
                <a:cubicBezTo>
                  <a:pt x="15000" y="7200"/>
                  <a:pt x="15000" y="14400"/>
                  <a:pt x="15000" y="21600"/>
                </a:cubicBezTo>
                <a:cubicBezTo>
                  <a:pt x="14700" y="21600"/>
                  <a:pt x="14400" y="21600"/>
                  <a:pt x="14100" y="21600"/>
                </a:cubicBezTo>
                <a:close/>
                <a:moveTo>
                  <a:pt x="15600" y="21600"/>
                </a:moveTo>
                <a:cubicBezTo>
                  <a:pt x="15600" y="14400"/>
                  <a:pt x="15600" y="7200"/>
                  <a:pt x="15600" y="0"/>
                </a:cubicBezTo>
                <a:cubicBezTo>
                  <a:pt x="15900" y="0"/>
                  <a:pt x="16200" y="0"/>
                  <a:pt x="16500" y="0"/>
                </a:cubicBezTo>
                <a:cubicBezTo>
                  <a:pt x="16500" y="7200"/>
                  <a:pt x="16500" y="14400"/>
                  <a:pt x="16500" y="21600"/>
                </a:cubicBezTo>
                <a:cubicBezTo>
                  <a:pt x="16200" y="21600"/>
                  <a:pt x="15900" y="21600"/>
                  <a:pt x="15600" y="21600"/>
                </a:cubicBezTo>
                <a:close/>
                <a:moveTo>
                  <a:pt x="16800" y="21600"/>
                </a:moveTo>
                <a:cubicBezTo>
                  <a:pt x="16800" y="14400"/>
                  <a:pt x="16800" y="7200"/>
                  <a:pt x="16800" y="0"/>
                </a:cubicBezTo>
                <a:cubicBezTo>
                  <a:pt x="17100" y="0"/>
                  <a:pt x="17400" y="0"/>
                  <a:pt x="17700" y="0"/>
                </a:cubicBezTo>
                <a:cubicBezTo>
                  <a:pt x="17700" y="7200"/>
                  <a:pt x="17700" y="14400"/>
                  <a:pt x="17700" y="21600"/>
                </a:cubicBezTo>
                <a:cubicBezTo>
                  <a:pt x="17400" y="21600"/>
                  <a:pt x="17100" y="21600"/>
                  <a:pt x="16800" y="21600"/>
                </a:cubicBezTo>
                <a:close/>
                <a:moveTo>
                  <a:pt x="18600" y="21600"/>
                </a:moveTo>
                <a:cubicBezTo>
                  <a:pt x="18600" y="14400"/>
                  <a:pt x="18600" y="7200"/>
                  <a:pt x="18600" y="0"/>
                </a:cubicBezTo>
                <a:cubicBezTo>
                  <a:pt x="19200" y="0"/>
                  <a:pt x="19500" y="0"/>
                  <a:pt x="19800" y="0"/>
                </a:cubicBezTo>
                <a:cubicBezTo>
                  <a:pt x="19800" y="7200"/>
                  <a:pt x="19800" y="14400"/>
                  <a:pt x="19800" y="21600"/>
                </a:cubicBezTo>
                <a:cubicBezTo>
                  <a:pt x="19500" y="21600"/>
                  <a:pt x="19200" y="21600"/>
                  <a:pt x="18600" y="21600"/>
                </a:cubicBezTo>
                <a:close/>
                <a:moveTo>
                  <a:pt x="20100" y="21600"/>
                </a:moveTo>
                <a:cubicBezTo>
                  <a:pt x="20100" y="14400"/>
                  <a:pt x="20100" y="7200"/>
                  <a:pt x="20100" y="0"/>
                </a:cubicBezTo>
                <a:cubicBezTo>
                  <a:pt x="20400" y="0"/>
                  <a:pt x="20400" y="0"/>
                  <a:pt x="20700" y="0"/>
                </a:cubicBezTo>
                <a:cubicBezTo>
                  <a:pt x="20700" y="7200"/>
                  <a:pt x="20700" y="14400"/>
                  <a:pt x="20700" y="21600"/>
                </a:cubicBezTo>
                <a:cubicBezTo>
                  <a:pt x="20400" y="21600"/>
                  <a:pt x="20400" y="21600"/>
                  <a:pt x="20100" y="21600"/>
                </a:cubicBezTo>
                <a:close/>
                <a:moveTo>
                  <a:pt x="21000" y="21600"/>
                </a:moveTo>
                <a:cubicBezTo>
                  <a:pt x="21000" y="14400"/>
                  <a:pt x="21000" y="7200"/>
                  <a:pt x="21000" y="0"/>
                </a:cubicBezTo>
                <a:cubicBezTo>
                  <a:pt x="21300" y="0"/>
                  <a:pt x="21600" y="0"/>
                  <a:pt x="21600" y="0"/>
                </a:cubicBezTo>
                <a:cubicBezTo>
                  <a:pt x="21600" y="7200"/>
                  <a:pt x="21600" y="14400"/>
                  <a:pt x="21600" y="21600"/>
                </a:cubicBezTo>
                <a:cubicBezTo>
                  <a:pt x="21600" y="21600"/>
                  <a:pt x="21300" y="21600"/>
                  <a:pt x="21000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58" name="Google Shape;558;p9"/>
          <p:cNvSpPr/>
          <p:nvPr/>
        </p:nvSpPr>
        <p:spPr>
          <a:xfrm>
            <a:off x="4484025" y="7361663"/>
            <a:ext cx="589627" cy="719669"/>
          </a:xfrm>
          <a:custGeom>
            <a:rect b="b" l="l" r="r" t="t"/>
            <a:pathLst>
              <a:path extrusionOk="0" h="21600" w="2160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799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59" name="Google Shape;559;p9"/>
          <p:cNvSpPr/>
          <p:nvPr/>
        </p:nvSpPr>
        <p:spPr>
          <a:xfrm>
            <a:off x="8118657" y="6822178"/>
            <a:ext cx="1125187" cy="966974"/>
          </a:xfrm>
          <a:custGeom>
            <a:rect b="b" l="l" r="r" t="t"/>
            <a:pathLst>
              <a:path extrusionOk="0" h="21600" w="2160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7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60" name="Google Shape;560;p9"/>
          <p:cNvSpPr txBox="1"/>
          <p:nvPr/>
        </p:nvSpPr>
        <p:spPr>
          <a:xfrm>
            <a:off x="14050034" y="4236853"/>
            <a:ext cx="5528558" cy="45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in &lt;id&gt; to get this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