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713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lJuAimQ7xmEGBhgNjYWpgqj8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Merriweather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Sans-italic.fntdata"/><Relationship Id="rId14" Type="http://schemas.openxmlformats.org/officeDocument/2006/relationships/font" Target="fonts/MerriweatherSans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MerriweatherSans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ill Imag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>
            <p:ph idx="2" type="pic"/>
          </p:nvPr>
        </p:nvSpPr>
        <p:spPr>
          <a:xfrm>
            <a:off x="-311148" y="-304800"/>
            <a:ext cx="24999950" cy="14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">
  <p:cSld name="1_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>
            <p:ph idx="2" type="pic"/>
          </p:nvPr>
        </p:nvSpPr>
        <p:spPr>
          <a:xfrm>
            <a:off x="16392994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/>
          <p:nvPr>
            <p:ph idx="3" type="pic"/>
          </p:nvPr>
        </p:nvSpPr>
        <p:spPr>
          <a:xfrm>
            <a:off x="9896568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Fill Image">
  <p:cSld name="5_Fill Imag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14" name="Google Shape;14;p11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15" name="Google Shape;15;p11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16" name="Google Shape;16;p11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17" name="Google Shape;17;p11"/>
          <p:cNvSpPr/>
          <p:nvPr>
            <p:ph idx="2" type="pic"/>
          </p:nvPr>
        </p:nvSpPr>
        <p:spPr>
          <a:xfrm>
            <a:off x="2018214" y="5114897"/>
            <a:ext cx="3059061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/>
          <p:nvPr>
            <p:ph idx="3" type="pic"/>
          </p:nvPr>
        </p:nvSpPr>
        <p:spPr>
          <a:xfrm>
            <a:off x="7362614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1"/>
          <p:cNvSpPr/>
          <p:nvPr>
            <p:ph idx="4" type="pic"/>
          </p:nvPr>
        </p:nvSpPr>
        <p:spPr>
          <a:xfrm>
            <a:off x="12707015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/>
          <p:nvPr>
            <p:ph idx="5" type="pic"/>
          </p:nvPr>
        </p:nvSpPr>
        <p:spPr>
          <a:xfrm>
            <a:off x="18051417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24" name="Google Shape;24;p12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25" name="Google Shape;25;p12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26" name="Google Shape;26;p12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ill Image">
  <p:cSld name="2_Fill Im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0" name="Google Shape;30;p13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31" name="Google Shape;31;p13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2" name="Google Shape;32;p13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33" name="Google Shape;33;p13"/>
          <p:cNvSpPr/>
          <p:nvPr>
            <p:ph idx="2" type="pic"/>
          </p:nvPr>
        </p:nvSpPr>
        <p:spPr>
          <a:xfrm>
            <a:off x="11171580" y="0"/>
            <a:ext cx="13206070" cy="877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Fill Image">
  <p:cSld name="3_Fill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7" name="Google Shape;37;p14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38" name="Google Shape;38;p14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9" name="Google Shape;39;p14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40" name="Google Shape;40;p14"/>
          <p:cNvSpPr/>
          <p:nvPr>
            <p:ph idx="2" type="pic"/>
          </p:nvPr>
        </p:nvSpPr>
        <p:spPr>
          <a:xfrm>
            <a:off x="11001919" y="4492485"/>
            <a:ext cx="11338788" cy="723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Fill Image">
  <p:cSld name="4_Fill 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44" name="Google Shape;44;p15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45" name="Google Shape;45;p15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46" name="Google Shape;46;p15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47" name="Google Shape;47;p15"/>
          <p:cNvSpPr/>
          <p:nvPr>
            <p:ph idx="2" type="pic"/>
          </p:nvPr>
        </p:nvSpPr>
        <p:spPr>
          <a:xfrm>
            <a:off x="8616460" y="0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/>
          <p:nvPr>
            <p:ph idx="3" type="pic"/>
          </p:nvPr>
        </p:nvSpPr>
        <p:spPr>
          <a:xfrm>
            <a:off x="8616460" y="6996499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Fill Image">
  <p:cSld name="6_Fill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52" name="Google Shape;52;p16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53" name="Google Shape;53;p16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54" name="Google Shape;54;p16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55" name="Google Shape;55;p16"/>
          <p:cNvSpPr/>
          <p:nvPr>
            <p:ph idx="2" type="pic"/>
          </p:nvPr>
        </p:nvSpPr>
        <p:spPr>
          <a:xfrm>
            <a:off x="17338745" y="1538474"/>
            <a:ext cx="4941291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6"/>
          <p:cNvSpPr/>
          <p:nvPr>
            <p:ph idx="3" type="pic"/>
          </p:nvPr>
        </p:nvSpPr>
        <p:spPr>
          <a:xfrm>
            <a:off x="11068066" y="1538474"/>
            <a:ext cx="4941290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>
  <p:cSld name="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>
            <p:ph idx="2" type="pic"/>
          </p:nvPr>
        </p:nvSpPr>
        <p:spPr>
          <a:xfrm>
            <a:off x="11298801" y="2220684"/>
            <a:ext cx="10810242" cy="1032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">
  <p:cSld name="2_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10882365" y="1170432"/>
            <a:ext cx="12270242" cy="1137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651463" y="1539875"/>
            <a:ext cx="19497042" cy="333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3603078" y="4876800"/>
            <a:ext cx="9545427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ome_00.jpg" id="72" name="Google Shape;72;p1"/>
          <p:cNvPicPr preferRelativeResize="0"/>
          <p:nvPr/>
        </p:nvPicPr>
        <p:blipFill rotWithShape="1">
          <a:blip r:embed="rId3">
            <a:alphaModFix amt="94647"/>
          </a:blip>
          <a:srcRect b="0" l="13000" r="41539" t="0"/>
          <a:stretch/>
        </p:blipFill>
        <p:spPr>
          <a:xfrm>
            <a:off x="13259147" y="-47427"/>
            <a:ext cx="11160864" cy="1381073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</p:pic>
      <p:sp>
        <p:nvSpPr>
          <p:cNvPr id="73" name="Google Shape;73;p1"/>
          <p:cNvSpPr/>
          <p:nvPr/>
        </p:nvSpPr>
        <p:spPr>
          <a:xfrm>
            <a:off x="-3175" y="0"/>
            <a:ext cx="24377649" cy="13716000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4546572" y="5857168"/>
            <a:ext cx="5432029" cy="20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COMPUTEROME 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WORKSHOP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712172" y="12506889"/>
            <a:ext cx="5561269" cy="89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 FOR HEALTH DATA SCIENCE (HEADS)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 OF HEALTH AND MEDICAL SCIENCES,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COPENHAGEN</a:t>
            </a: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FEBRUARY, 2021</a:t>
            </a:r>
            <a:endParaRPr/>
          </a:p>
        </p:txBody>
      </p:sp>
      <p:grpSp>
        <p:nvGrpSpPr>
          <p:cNvPr id="76" name="Google Shape;76;p1"/>
          <p:cNvGrpSpPr/>
          <p:nvPr/>
        </p:nvGrpSpPr>
        <p:grpSpPr>
          <a:xfrm>
            <a:off x="2654959" y="6000442"/>
            <a:ext cx="1658088" cy="1650484"/>
            <a:chOff x="0" y="0"/>
            <a:chExt cx="1658087" cy="1650483"/>
          </a:xfrm>
        </p:grpSpPr>
        <p:pic>
          <p:nvPicPr>
            <p:cNvPr descr="1325x215_WikiBanner.png" id="77" name="Google Shape;77;p1"/>
            <p:cNvPicPr preferRelativeResize="0"/>
            <p:nvPr/>
          </p:nvPicPr>
          <p:blipFill rotWithShape="1">
            <a:blip r:embed="rId4">
              <a:alphaModFix/>
            </a:blip>
            <a:srcRect b="15437" l="6112" r="82742" t="15737"/>
            <a:stretch/>
          </p:blipFill>
          <p:spPr>
            <a:xfrm>
              <a:off x="302" y="487"/>
              <a:ext cx="1657740" cy="1649674"/>
            </a:xfrm>
            <a:custGeom>
              <a:rect b="b" l="l" r="r" t="t"/>
              <a:pathLst>
                <a:path extrusionOk="0" h="20595" w="19679">
                  <a:moveTo>
                    <a:pt x="9840" y="0"/>
                  </a:moveTo>
                  <a:cubicBezTo>
                    <a:pt x="7321" y="0"/>
                    <a:pt x="4804" y="1007"/>
                    <a:pt x="2881" y="3017"/>
                  </a:cubicBezTo>
                  <a:cubicBezTo>
                    <a:pt x="-960" y="7038"/>
                    <a:pt x="-960" y="13559"/>
                    <a:pt x="2881" y="17579"/>
                  </a:cubicBezTo>
                  <a:cubicBezTo>
                    <a:pt x="6725" y="21600"/>
                    <a:pt x="12955" y="21600"/>
                    <a:pt x="16799" y="17579"/>
                  </a:cubicBezTo>
                  <a:cubicBezTo>
                    <a:pt x="20640" y="13559"/>
                    <a:pt x="20640" y="7038"/>
                    <a:pt x="16799" y="3017"/>
                  </a:cubicBezTo>
                  <a:cubicBezTo>
                    <a:pt x="14876" y="1007"/>
                    <a:pt x="12358" y="0"/>
                    <a:pt x="984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8" name="Google Shape;78;p1"/>
            <p:cNvSpPr/>
            <p:nvPr/>
          </p:nvSpPr>
          <p:spPr>
            <a:xfrm>
              <a:off x="0" y="0"/>
              <a:ext cx="1658087" cy="1650483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-3175" y="0"/>
            <a:ext cx="24377649" cy="13716002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7775029" y="6733588"/>
            <a:ext cx="8933856" cy="105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ON COMPUTEROME 2.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-2601231" y="-2297898"/>
            <a:ext cx="1846463" cy="1838611"/>
            <a:chOff x="-148" y="-1"/>
            <a:chExt cx="1846462" cy="1838610"/>
          </a:xfrm>
        </p:grpSpPr>
        <p:pic>
          <p:nvPicPr>
            <p:cNvPr descr="1325x215_WikiBanner.png"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15444" l="6111" r="82744" t="15738"/>
            <a:stretch/>
          </p:blipFill>
          <p:spPr>
            <a:xfrm>
              <a:off x="-148" y="687"/>
              <a:ext cx="1846462" cy="1837521"/>
            </a:xfrm>
            <a:custGeom>
              <a:rect b="b" l="l" r="r" t="t"/>
              <a:pathLst>
                <a:path extrusionOk="0" h="20595" w="19679">
                  <a:moveTo>
                    <a:pt x="9839" y="0"/>
                  </a:moveTo>
                  <a:cubicBezTo>
                    <a:pt x="7321" y="0"/>
                    <a:pt x="4803" y="1005"/>
                    <a:pt x="2881" y="3016"/>
                  </a:cubicBezTo>
                  <a:cubicBezTo>
                    <a:pt x="-961" y="7037"/>
                    <a:pt x="-961" y="13558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8"/>
                    <a:pt x="20639" y="7037"/>
                    <a:pt x="16797" y="3016"/>
                  </a:cubicBezTo>
                  <a:cubicBezTo>
                    <a:pt x="14875" y="1005"/>
                    <a:pt x="12357" y="0"/>
                    <a:pt x="9839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10635" y="-1"/>
              <a:ext cx="1833180" cy="1838610"/>
            </a:xfrm>
            <a:prstGeom prst="ellipse">
              <a:avLst/>
            </a:prstGeom>
            <a:noFill/>
            <a:ln cap="flat" cmpd="sng" w="12700">
              <a:solidFill>
                <a:srgbClr val="20314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88" name="Google Shape;88;p2"/>
          <p:cNvSpPr txBox="1"/>
          <p:nvPr/>
        </p:nvSpPr>
        <p:spPr>
          <a:xfrm>
            <a:off x="11251034" y="5461420"/>
            <a:ext cx="1869232" cy="105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PART3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619250" y="2187042"/>
            <a:ext cx="21132800" cy="9341916"/>
          </a:xfrm>
          <a:prstGeom prst="rect">
            <a:avLst/>
          </a:prstGeom>
          <a:noFill/>
          <a:ln cap="flat" cmpd="sng" w="63500">
            <a:solidFill>
              <a:srgbClr val="323E4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15266641" y="6801608"/>
            <a:ext cx="433885" cy="431831"/>
            <a:chOff x="-1" y="-1"/>
            <a:chExt cx="433885" cy="431831"/>
          </a:xfrm>
        </p:grpSpPr>
        <p:pic>
          <p:nvPicPr>
            <p:cNvPr descr="1325x215_WikiBanner.png"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 b="15454" l="6111" r="82740" t="15737"/>
            <a:stretch/>
          </p:blipFill>
          <p:spPr>
            <a:xfrm>
              <a:off x="95" y="127"/>
              <a:ext cx="433789" cy="431501"/>
            </a:xfrm>
            <a:custGeom>
              <a:rect b="b" l="l" r="r" t="t"/>
              <a:pathLst>
                <a:path extrusionOk="0" h="20595" w="19679">
                  <a:moveTo>
                    <a:pt x="9831" y="0"/>
                  </a:moveTo>
                  <a:cubicBezTo>
                    <a:pt x="7314" y="0"/>
                    <a:pt x="4803" y="1000"/>
                    <a:pt x="2881" y="3012"/>
                  </a:cubicBezTo>
                  <a:cubicBezTo>
                    <a:pt x="-960" y="7033"/>
                    <a:pt x="-960" y="13557"/>
                    <a:pt x="2881" y="17578"/>
                  </a:cubicBezTo>
                  <a:cubicBezTo>
                    <a:pt x="6723" y="21600"/>
                    <a:pt x="12957" y="21600"/>
                    <a:pt x="16799" y="17578"/>
                  </a:cubicBezTo>
                  <a:cubicBezTo>
                    <a:pt x="20640" y="13557"/>
                    <a:pt x="20640" y="7033"/>
                    <a:pt x="16799" y="3012"/>
                  </a:cubicBezTo>
                  <a:cubicBezTo>
                    <a:pt x="14877" y="1000"/>
                    <a:pt x="12348" y="0"/>
                    <a:pt x="9831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92" name="Google Shape;92;p2"/>
            <p:cNvSpPr/>
            <p:nvPr/>
          </p:nvSpPr>
          <p:spPr>
            <a:xfrm>
              <a:off x="-1" y="-1"/>
              <a:ext cx="433821" cy="431831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98" name="Google Shape;98;p3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MODULES</a:t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3889261" y="3465095"/>
            <a:ext cx="8671708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LODING A MODULE: MODULE LOAD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3888344" y="4100095"/>
            <a:ext cx="7449217" cy="143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need to load each software you want to use (in its specific version)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module load bowtie/2.3.2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2195403" y="3470974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313663" y="3509698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04" name="Google Shape;104;p3"/>
          <p:cNvCxnSpPr/>
          <p:nvPr/>
        </p:nvCxnSpPr>
        <p:spPr>
          <a:xfrm>
            <a:off x="2703498" y="4265194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5" name="Google Shape;105;p3"/>
          <p:cNvSpPr txBox="1"/>
          <p:nvPr/>
        </p:nvSpPr>
        <p:spPr>
          <a:xfrm>
            <a:off x="3889261" y="6368105"/>
            <a:ext cx="8671708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SEARCHING FOR A MODULE: MODULE AVAIL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3888344" y="7003105"/>
            <a:ext cx="11030816" cy="143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First load the “tools” module: module load tools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the avail function with the start of your software name: 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module avail bowtie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2195403" y="6373983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313663" y="6412709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2703498" y="7168205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/>
        </p:nvSpPr>
        <p:spPr>
          <a:xfrm>
            <a:off x="3889261" y="9445342"/>
            <a:ext cx="8671708" cy="4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ADDING THE DEPENDENCIES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3888344" y="10080342"/>
            <a:ext cx="9036519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When there is a missing dependency, follow the suggestions.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2195403" y="9451220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313663" y="9489944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2703498" y="10245441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5" name="Google Shape;115;p3"/>
          <p:cNvPicPr preferRelativeResize="0"/>
          <p:nvPr/>
        </p:nvPicPr>
        <p:blipFill rotWithShape="1">
          <a:blip r:embed="rId3">
            <a:alphaModFix/>
          </a:blip>
          <a:srcRect b="11721" l="51092" r="5105" t="37271"/>
          <a:stretch/>
        </p:blipFill>
        <p:spPr>
          <a:xfrm>
            <a:off x="13131861" y="3670149"/>
            <a:ext cx="10674847" cy="699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2283962" y="11922978"/>
            <a:ext cx="14599594" cy="55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rPr b="0" i="0" lang="en-US" sz="3600" u="sng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From C2 wiki</a:t>
            </a:r>
            <a:r>
              <a:rPr b="0" i="0" lang="en-US" sz="36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: https://www.computerome.dk/display/C2W/Installed+Software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22" name="Google Shape;122;p4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 RESOURCES</a:t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24" name="Google Shape;124;p4"/>
          <p:cNvSpPr txBox="1"/>
          <p:nvPr/>
        </p:nvSpPr>
        <p:spPr>
          <a:xfrm>
            <a:off x="3889261" y="3465095"/>
            <a:ext cx="8671708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DO NOT START ANY JOB ON THE LOGIN NODE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888344" y="4100095"/>
            <a:ext cx="11603407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After you log-in, you can move around and have a look (e.g. cd, ls, cat….)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When you know what you want to do, you need to request the resources first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2195403" y="3470974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313663" y="3509698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2703498" y="4265194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3889261" y="6368105"/>
            <a:ext cx="8671708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INTERACTIVE MODE WITH IQSUB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3888344" y="7003105"/>
            <a:ext cx="11030816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Just type iqsub in the command line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will open a window for you to put the parameters for what you need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2195403" y="6373983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313663" y="6412709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33" name="Google Shape;133;p4"/>
          <p:cNvCxnSpPr/>
          <p:nvPr/>
        </p:nvCxnSpPr>
        <p:spPr>
          <a:xfrm>
            <a:off x="2703498" y="7168205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4" name="Google Shape;134;p4"/>
          <p:cNvSpPr txBox="1"/>
          <p:nvPr/>
        </p:nvSpPr>
        <p:spPr>
          <a:xfrm>
            <a:off x="3889261" y="9445342"/>
            <a:ext cx="8671708" cy="4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PLACE A SCRIPT IN THE QUEUE WITH QSUB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3888344" y="10080342"/>
            <a:ext cx="11030816" cy="143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Specify the resources needed with PBS commands (e.g. in a PBS script)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Place the script in the queue with qsub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Explored in mode details this afternoon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2195403" y="9451220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313663" y="9489944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38" name="Google Shape;138;p4"/>
          <p:cNvCxnSpPr/>
          <p:nvPr/>
        </p:nvCxnSpPr>
        <p:spPr>
          <a:xfrm>
            <a:off x="2703498" y="10245441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44" name="Google Shape;144;p5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IQSUB PARAMETERS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46" name="Google Shape;146;p5"/>
          <p:cNvSpPr txBox="1"/>
          <p:nvPr/>
        </p:nvSpPr>
        <p:spPr>
          <a:xfrm>
            <a:off x="3889261" y="4331368"/>
            <a:ext cx="8671708" cy="4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PROJECT / GROUP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3888344" y="4966368"/>
            <a:ext cx="11030816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part of which project / C2 group are you working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affects who is paying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2195403" y="4337246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313663" y="4375970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50" name="Google Shape;150;p5"/>
          <p:cNvCxnSpPr/>
          <p:nvPr/>
        </p:nvCxnSpPr>
        <p:spPr>
          <a:xfrm>
            <a:off x="2703498" y="5131466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1" name="Google Shape;151;p5"/>
          <p:cNvSpPr txBox="1"/>
          <p:nvPr/>
        </p:nvSpPr>
        <p:spPr>
          <a:xfrm>
            <a:off x="3889261" y="8100652"/>
            <a:ext cx="8671708" cy="4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TIME NEEDED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3888344" y="8735652"/>
            <a:ext cx="9179894" cy="2374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the wall time. After this time, the resources are close. 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Everything you are doing that is not saved is lost.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to put a bit longer than what you think you need (you can close before the end)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are done, you can exit with command exit ;-) 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2195403" y="8106529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2313663" y="8145254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55" name="Google Shape;155;p5"/>
          <p:cNvCxnSpPr/>
          <p:nvPr/>
        </p:nvCxnSpPr>
        <p:spPr>
          <a:xfrm>
            <a:off x="2703498" y="8900751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" name="Google Shape;156;p5"/>
          <p:cNvCxnSpPr/>
          <p:nvPr/>
        </p:nvCxnSpPr>
        <p:spPr>
          <a:xfrm>
            <a:off x="2703498" y="10245441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Picture 2"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1683" y="2683698"/>
            <a:ext cx="6127611" cy="404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9"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81683" y="8003109"/>
            <a:ext cx="6127611" cy="401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6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64" name="Google Shape;164;p6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IQSUB PARAMETERS</a:t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>
            <a:off x="3889261" y="3465095"/>
            <a:ext cx="8671708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NUMBER OF CPUs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3888344" y="4100095"/>
            <a:ext cx="11519071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Only useful for jobs that are parallelized and can benefit from several CPUs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you don’t know, you can leave 1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2195403" y="3470974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313663" y="3509698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70" name="Google Shape;170;p6"/>
          <p:cNvCxnSpPr/>
          <p:nvPr/>
        </p:nvCxnSpPr>
        <p:spPr>
          <a:xfrm>
            <a:off x="2703498" y="4265194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1" name="Google Shape;171;p6"/>
          <p:cNvSpPr txBox="1"/>
          <p:nvPr/>
        </p:nvSpPr>
        <p:spPr>
          <a:xfrm>
            <a:off x="3889261" y="6368105"/>
            <a:ext cx="8671708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NUMBER OF GPUs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3888344" y="7003105"/>
            <a:ext cx="11993341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Unless you know you need some GPU, leave it to 0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you want to use GPU, you put 1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2195403" y="6373983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2313663" y="6412709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75" name="Google Shape;175;p6"/>
          <p:cNvCxnSpPr/>
          <p:nvPr/>
        </p:nvCxnSpPr>
        <p:spPr>
          <a:xfrm>
            <a:off x="2703498" y="7168205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6" name="Google Shape;176;p6"/>
          <p:cNvSpPr txBox="1"/>
          <p:nvPr/>
        </p:nvSpPr>
        <p:spPr>
          <a:xfrm>
            <a:off x="3889261" y="9445342"/>
            <a:ext cx="8671708" cy="4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MEMORY NEEDED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3888344" y="10080342"/>
            <a:ext cx="11030816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Depends on the methods / software you use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E.g. mapping with STAR, you might want to increase to 60-80g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2195403" y="9451220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2313663" y="9489944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80" name="Google Shape;180;p6"/>
          <p:cNvCxnSpPr/>
          <p:nvPr/>
        </p:nvCxnSpPr>
        <p:spPr>
          <a:xfrm>
            <a:off x="2703498" y="10245441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Picture 21"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0580" y="2935703"/>
            <a:ext cx="5409436" cy="2183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3"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0580" y="5849091"/>
            <a:ext cx="5409436" cy="2179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5"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20580" y="8769715"/>
            <a:ext cx="5409436" cy="220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89" name="Google Shape;189;p7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TRANSFER: scp &amp; FileZilla</a:t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91" name="Google Shape;191;p7"/>
          <p:cNvSpPr txBox="1"/>
          <p:nvPr/>
        </p:nvSpPr>
        <p:spPr>
          <a:xfrm>
            <a:off x="3889261" y="3465095"/>
            <a:ext cx="8671708" cy="47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COPY DATA FROM/TO C2 via SCP command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3888344" y="4100095"/>
            <a:ext cx="11993341" cy="518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local to computerome: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scp /Users/path/to/file username@ssh.computerome.dk:/home/path/to/the/destination/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computerome to local: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scp username@ssh.computerome.dk:/home/path/to/file/ /Users/path/to/destination/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it’s a whole folder, use -r</a:t>
            </a:r>
            <a:endParaRPr/>
          </a:p>
          <a:p>
            <a:pPr indent="-1524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4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more info, study the scp command (man scp)</a:t>
            </a:r>
            <a:br>
              <a:rPr b="0" i="0" lang="en-US" sz="24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2195403" y="3470974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2313663" y="3509698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95" name="Google Shape;195;p7"/>
          <p:cNvCxnSpPr/>
          <p:nvPr/>
        </p:nvCxnSpPr>
        <p:spPr>
          <a:xfrm>
            <a:off x="2703498" y="4265194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6" name="Google Shape;196;p7"/>
          <p:cNvSpPr txBox="1"/>
          <p:nvPr/>
        </p:nvSpPr>
        <p:spPr>
          <a:xfrm>
            <a:off x="2313663" y="6412709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197" name="Google Shape;197;p7"/>
          <p:cNvCxnSpPr/>
          <p:nvPr/>
        </p:nvCxnSpPr>
        <p:spPr>
          <a:xfrm>
            <a:off x="2703498" y="7168205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8" name="Google Shape;198;p7"/>
          <p:cNvSpPr txBox="1"/>
          <p:nvPr/>
        </p:nvSpPr>
        <p:spPr>
          <a:xfrm>
            <a:off x="3889261" y="10042242"/>
            <a:ext cx="8671708" cy="4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Use FileZilla graphical interface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3888344" y="10677242"/>
            <a:ext cx="11030816" cy="95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can also use a software with a graphical interface</a:t>
            </a:r>
            <a:endParaRPr/>
          </a:p>
          <a:p>
            <a:pPr indent="-1651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600"/>
              <a:buFont typeface="Helvetica Neue"/>
              <a:buChar char="•"/>
            </a:pPr>
            <a:r>
              <a:rPr b="0" i="0" lang="en-US" sz="26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 on the wiki how to set up the connection</a:t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2195403" y="10048120"/>
            <a:ext cx="1122048" cy="1121400"/>
          </a:xfrm>
          <a:prstGeom prst="roundRect">
            <a:avLst>
              <a:gd fmla="val 15785" name="adj"/>
            </a:avLst>
          </a:prstGeom>
          <a:solidFill>
            <a:srgbClr val="93B0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2313663" y="10086844"/>
            <a:ext cx="522214" cy="89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cxnSp>
        <p:nvCxnSpPr>
          <p:cNvPr id="202" name="Google Shape;202;p7"/>
          <p:cNvCxnSpPr/>
          <p:nvPr/>
        </p:nvCxnSpPr>
        <p:spPr>
          <a:xfrm>
            <a:off x="2703498" y="10842341"/>
            <a:ext cx="456583" cy="2"/>
          </a:xfrm>
          <a:prstGeom prst="straightConnector1">
            <a:avLst/>
          </a:prstGeom>
          <a:noFill/>
          <a:ln cap="flat" cmpd="sng" w="1016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Picture 2"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1627" y="3407581"/>
            <a:ext cx="7915472" cy="776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209" name="Google Shape;209;p8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Filezilla configuration</a:t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211" name="Google Shape;211;p8"/>
          <p:cNvSpPr txBox="1"/>
          <p:nvPr/>
        </p:nvSpPr>
        <p:spPr>
          <a:xfrm>
            <a:off x="2283962" y="11773471"/>
            <a:ext cx="17316228" cy="55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rPr b="0" i="0" lang="en-US" sz="3600" u="sng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From C2 wiki</a:t>
            </a:r>
            <a:r>
              <a:rPr b="0" i="0" lang="en-US" sz="36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: https://www.computerome.dk/display/C2W/SSH+login+to+Computerome+2.0</a:t>
            </a:r>
            <a:endParaRPr/>
          </a:p>
        </p:txBody>
      </p:sp>
      <p:pic>
        <p:nvPicPr>
          <p:cNvPr descr="Picture 9"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772" y="3173664"/>
            <a:ext cx="20786531" cy="794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