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71300"/>
  <p:notesSz cx="6858000" cy="9144000"/>
  <p:embeddedFontLst>
    <p:embeddedFont>
      <p:font typeface="Merriweather Sans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56rZf2gV93W5aQoRJnq1u+bCY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Sans-regular.fntdata"/><Relationship Id="rId14" Type="http://schemas.openxmlformats.org/officeDocument/2006/relationships/slide" Target="slides/slide10.xml"/><Relationship Id="rId17" Type="http://schemas.openxmlformats.org/officeDocument/2006/relationships/font" Target="fonts/MerriweatherSans-italic.fntdata"/><Relationship Id="rId16" Type="http://schemas.openxmlformats.org/officeDocument/2006/relationships/font" Target="fonts/MerriweatherSans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Merriweather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ill Imag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>
            <p:ph idx="2" type="pic"/>
          </p:nvPr>
        </p:nvSpPr>
        <p:spPr>
          <a:xfrm>
            <a:off x="-311148" y="-304800"/>
            <a:ext cx="24999950" cy="14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">
  <p:cSld name="1_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/>
          <p:nvPr>
            <p:ph idx="2" type="pic"/>
          </p:nvPr>
        </p:nvSpPr>
        <p:spPr>
          <a:xfrm>
            <a:off x="16392994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1"/>
          <p:cNvSpPr/>
          <p:nvPr>
            <p:ph idx="3" type="pic"/>
          </p:nvPr>
        </p:nvSpPr>
        <p:spPr>
          <a:xfrm>
            <a:off x="9896568" y="2417091"/>
            <a:ext cx="6115669" cy="5770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Fill Image">
  <p:cSld name="5_Fill Imag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14" name="Google Shape;14;p13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15" name="Google Shape;15;p13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16" name="Google Shape;16;p13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17" name="Google Shape;17;p13"/>
          <p:cNvSpPr/>
          <p:nvPr>
            <p:ph idx="2" type="pic"/>
          </p:nvPr>
        </p:nvSpPr>
        <p:spPr>
          <a:xfrm>
            <a:off x="2018214" y="5114897"/>
            <a:ext cx="3059061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/>
          <p:nvPr>
            <p:ph idx="3" type="pic"/>
          </p:nvPr>
        </p:nvSpPr>
        <p:spPr>
          <a:xfrm>
            <a:off x="7362614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3"/>
          <p:cNvSpPr/>
          <p:nvPr>
            <p:ph idx="4" type="pic"/>
          </p:nvPr>
        </p:nvSpPr>
        <p:spPr>
          <a:xfrm>
            <a:off x="12707015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3"/>
          <p:cNvSpPr/>
          <p:nvPr>
            <p:ph idx="5" type="pic"/>
          </p:nvPr>
        </p:nvSpPr>
        <p:spPr>
          <a:xfrm>
            <a:off x="18051417" y="5114897"/>
            <a:ext cx="3059062" cy="3059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24" name="Google Shape;24;p14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25" name="Google Shape;25;p14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26" name="Google Shape;26;p14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ill Image">
  <p:cSld name="2_Fill Im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0" name="Google Shape;30;p15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31" name="Google Shape;31;p15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2" name="Google Shape;32;p15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33" name="Google Shape;33;p15"/>
          <p:cNvSpPr/>
          <p:nvPr>
            <p:ph idx="2" type="pic"/>
          </p:nvPr>
        </p:nvSpPr>
        <p:spPr>
          <a:xfrm>
            <a:off x="11171580" y="0"/>
            <a:ext cx="13206070" cy="877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Fill Image">
  <p:cSld name="3_Fill Imag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37" name="Google Shape;37;p16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38" name="Google Shape;38;p16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39" name="Google Shape;39;p16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40" name="Google Shape;40;p16"/>
          <p:cNvSpPr/>
          <p:nvPr>
            <p:ph idx="2" type="pic"/>
          </p:nvPr>
        </p:nvSpPr>
        <p:spPr>
          <a:xfrm>
            <a:off x="11001919" y="4492485"/>
            <a:ext cx="11338788" cy="7235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Fill Image">
  <p:cSld name="4_Fill 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44" name="Google Shape;44;p17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45" name="Google Shape;45;p17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46" name="Google Shape;46;p17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47" name="Google Shape;47;p17"/>
          <p:cNvSpPr/>
          <p:nvPr>
            <p:ph idx="2" type="pic"/>
          </p:nvPr>
        </p:nvSpPr>
        <p:spPr>
          <a:xfrm>
            <a:off x="8616460" y="0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7"/>
          <p:cNvSpPr/>
          <p:nvPr>
            <p:ph idx="3" type="pic"/>
          </p:nvPr>
        </p:nvSpPr>
        <p:spPr>
          <a:xfrm>
            <a:off x="8616460" y="6996499"/>
            <a:ext cx="15761189" cy="6719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Fill Image">
  <p:cSld name="6_Fill Imag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 rot="-5400000">
            <a:off x="11823699" y="1162047"/>
            <a:ext cx="730254" cy="24377655"/>
          </a:xfrm>
          <a:prstGeom prst="rect">
            <a:avLst/>
          </a:prstGeom>
          <a:solidFill>
            <a:srgbClr val="3D698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52" name="Google Shape;52;p18"/>
          <p:cNvGrpSpPr/>
          <p:nvPr/>
        </p:nvGrpSpPr>
        <p:grpSpPr>
          <a:xfrm>
            <a:off x="547663" y="13233497"/>
            <a:ext cx="24552323" cy="269239"/>
            <a:chOff x="0" y="0"/>
            <a:chExt cx="24552323" cy="269237"/>
          </a:xfrm>
        </p:grpSpPr>
        <p:sp>
          <p:nvSpPr>
            <p:cNvPr id="53" name="Google Shape;53;p18"/>
            <p:cNvSpPr txBox="1"/>
            <p:nvPr/>
          </p:nvSpPr>
          <p:spPr>
            <a:xfrm>
              <a:off x="20316047" y="0"/>
              <a:ext cx="4236276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2.0 USERS WORKSHOP</a:t>
              </a:r>
              <a:endParaRPr/>
            </a:p>
          </p:txBody>
        </p:sp>
        <p:sp>
          <p:nvSpPr>
            <p:cNvPr id="54" name="Google Shape;54;p18"/>
            <p:cNvSpPr txBox="1"/>
            <p:nvPr/>
          </p:nvSpPr>
          <p:spPr>
            <a:xfrm>
              <a:off x="0" y="0"/>
              <a:ext cx="5172702" cy="2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7F"/>
                </a:buClr>
                <a:buSzPts val="1200"/>
                <a:buFont typeface="Helvetica Neue"/>
                <a:buNone/>
              </a:pPr>
              <a:r>
                <a:rPr b="0" i="0" lang="en-US" sz="1200" u="none" cap="none" strike="noStrike">
                  <a:solidFill>
                    <a:srgbClr val="80807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UNIVERSITY OF COPENHAGEN, FEBRUARY 2021</a:t>
              </a:r>
              <a:endParaRPr/>
            </a:p>
          </p:txBody>
        </p:sp>
      </p:grpSp>
      <p:sp>
        <p:nvSpPr>
          <p:cNvPr id="55" name="Google Shape;55;p18"/>
          <p:cNvSpPr/>
          <p:nvPr>
            <p:ph idx="2" type="pic"/>
          </p:nvPr>
        </p:nvSpPr>
        <p:spPr>
          <a:xfrm>
            <a:off x="17338745" y="1538474"/>
            <a:ext cx="4941291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8"/>
          <p:cNvSpPr/>
          <p:nvPr>
            <p:ph idx="3" type="pic"/>
          </p:nvPr>
        </p:nvSpPr>
        <p:spPr>
          <a:xfrm>
            <a:off x="11068066" y="1538474"/>
            <a:ext cx="4941290" cy="10670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>
  <p:cSld name="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>
            <p:ph idx="2" type="pic"/>
          </p:nvPr>
        </p:nvSpPr>
        <p:spPr>
          <a:xfrm>
            <a:off x="11298801" y="2220684"/>
            <a:ext cx="10810242" cy="10324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">
  <p:cSld name="2_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>
            <p:ph idx="2" type="pic"/>
          </p:nvPr>
        </p:nvSpPr>
        <p:spPr>
          <a:xfrm>
            <a:off x="10882365" y="1170432"/>
            <a:ext cx="12270242" cy="1137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23494314" y="610540"/>
            <a:ext cx="704089" cy="7289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572"/>
              </a:buClr>
              <a:buSzPts val="3600"/>
              <a:buFont typeface="Helvetica Neue"/>
              <a:buNone/>
              <a:defRPr sz="3600">
                <a:solidFill>
                  <a:srgbClr val="7375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651463" y="1539875"/>
            <a:ext cx="19497042" cy="333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700"/>
              <a:buFont typeface="Calibri"/>
              <a:buNone/>
              <a:defRPr b="0" i="0" sz="87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3603078" y="4876800"/>
            <a:ext cx="9545427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999999"/>
              </a:buClr>
              <a:buSzPts val="5500"/>
              <a:buFont typeface="Calibri"/>
              <a:buNone/>
              <a:defRPr b="0" i="0" sz="55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17207480" y="12220249"/>
            <a:ext cx="258620" cy="2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ome_00.jpg" id="72" name="Google Shape;72;p1"/>
          <p:cNvPicPr preferRelativeResize="0"/>
          <p:nvPr/>
        </p:nvPicPr>
        <p:blipFill rotWithShape="1">
          <a:blip r:embed="rId3">
            <a:alphaModFix amt="94647"/>
          </a:blip>
          <a:srcRect b="0" l="13000" r="41539" t="0"/>
          <a:stretch/>
        </p:blipFill>
        <p:spPr>
          <a:xfrm>
            <a:off x="13259147" y="-47427"/>
            <a:ext cx="11160864" cy="1381073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fadeDir="5400000" kx="0" rotWithShape="0" algn="bl" stA="50000" stPos="0" sy="-100000" ky="0"/>
          </a:effectLst>
        </p:spPr>
      </p:pic>
      <p:sp>
        <p:nvSpPr>
          <p:cNvPr id="73" name="Google Shape;73;p1"/>
          <p:cNvSpPr/>
          <p:nvPr/>
        </p:nvSpPr>
        <p:spPr>
          <a:xfrm>
            <a:off x="-3175" y="0"/>
            <a:ext cx="24377649" cy="13716000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4546572" y="5857168"/>
            <a:ext cx="5432029" cy="200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COMPUTEROME 2.0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WORKSHOP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8712172" y="12506889"/>
            <a:ext cx="5561269" cy="89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 FOR HEALTH DATA SCIENCE (HEADS)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FACULTY OF HEALTH AND MEDICAL SCIENCES,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COPENHAGEN</a:t>
            </a:r>
            <a:r>
              <a:rPr b="0" baseline="3000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FEBRUARY, 2021</a:t>
            </a:r>
            <a:endParaRPr/>
          </a:p>
        </p:txBody>
      </p:sp>
      <p:grpSp>
        <p:nvGrpSpPr>
          <p:cNvPr id="76" name="Google Shape;76;p1"/>
          <p:cNvGrpSpPr/>
          <p:nvPr/>
        </p:nvGrpSpPr>
        <p:grpSpPr>
          <a:xfrm>
            <a:off x="2654959" y="6001779"/>
            <a:ext cx="1658088" cy="1650484"/>
            <a:chOff x="0" y="0"/>
            <a:chExt cx="1658087" cy="1650483"/>
          </a:xfrm>
        </p:grpSpPr>
        <p:pic>
          <p:nvPicPr>
            <p:cNvPr descr="1325x215_WikiBanner.png" id="77" name="Google Shape;77;p1"/>
            <p:cNvPicPr preferRelativeResize="0"/>
            <p:nvPr/>
          </p:nvPicPr>
          <p:blipFill rotWithShape="1">
            <a:blip r:embed="rId4">
              <a:alphaModFix/>
            </a:blip>
            <a:srcRect b="15437" l="6112" r="82742" t="15737"/>
            <a:stretch/>
          </p:blipFill>
          <p:spPr>
            <a:xfrm>
              <a:off x="302" y="487"/>
              <a:ext cx="1657740" cy="1649674"/>
            </a:xfrm>
            <a:custGeom>
              <a:rect b="b" l="l" r="r" t="t"/>
              <a:pathLst>
                <a:path extrusionOk="0" h="20595" w="19679">
                  <a:moveTo>
                    <a:pt x="9840" y="0"/>
                  </a:moveTo>
                  <a:cubicBezTo>
                    <a:pt x="7321" y="0"/>
                    <a:pt x="4804" y="1007"/>
                    <a:pt x="2881" y="3017"/>
                  </a:cubicBezTo>
                  <a:cubicBezTo>
                    <a:pt x="-960" y="7038"/>
                    <a:pt x="-960" y="13559"/>
                    <a:pt x="2881" y="17579"/>
                  </a:cubicBezTo>
                  <a:cubicBezTo>
                    <a:pt x="6725" y="21600"/>
                    <a:pt x="12955" y="21600"/>
                    <a:pt x="16799" y="17579"/>
                  </a:cubicBezTo>
                  <a:cubicBezTo>
                    <a:pt x="20640" y="13559"/>
                    <a:pt x="20640" y="7038"/>
                    <a:pt x="16799" y="3017"/>
                  </a:cubicBezTo>
                  <a:cubicBezTo>
                    <a:pt x="14876" y="1007"/>
                    <a:pt x="12358" y="0"/>
                    <a:pt x="984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78" name="Google Shape;78;p1"/>
            <p:cNvSpPr/>
            <p:nvPr/>
          </p:nvSpPr>
          <p:spPr>
            <a:xfrm>
              <a:off x="0" y="0"/>
              <a:ext cx="1658087" cy="1650483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64" name="Google Shape;164;p10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CREATE A GROUP</a:t>
              </a: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Billede 1"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6922" y="3174129"/>
            <a:ext cx="11369022" cy="956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-3175" y="0"/>
            <a:ext cx="24377649" cy="13716002"/>
          </a:xfrm>
          <a:prstGeom prst="rect">
            <a:avLst/>
          </a:prstGeom>
          <a:solidFill>
            <a:srgbClr val="437397">
              <a:alpha val="6392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7501391" y="6733588"/>
            <a:ext cx="8928350" cy="105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BRIEF PRACTICAL INTERMEZZ</a:t>
            </a:r>
            <a:endParaRPr/>
          </a:p>
        </p:txBody>
      </p:sp>
      <p:grpSp>
        <p:nvGrpSpPr>
          <p:cNvPr id="85" name="Google Shape;85;p2"/>
          <p:cNvGrpSpPr/>
          <p:nvPr/>
        </p:nvGrpSpPr>
        <p:grpSpPr>
          <a:xfrm>
            <a:off x="-2601231" y="-2297898"/>
            <a:ext cx="1846463" cy="1838611"/>
            <a:chOff x="-148" y="-1"/>
            <a:chExt cx="1846462" cy="1838610"/>
          </a:xfrm>
        </p:grpSpPr>
        <p:pic>
          <p:nvPicPr>
            <p:cNvPr descr="1325x215_WikiBanner.png"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15444" l="6111" r="82744" t="15738"/>
            <a:stretch/>
          </p:blipFill>
          <p:spPr>
            <a:xfrm>
              <a:off x="-148" y="687"/>
              <a:ext cx="1846462" cy="1837521"/>
            </a:xfrm>
            <a:custGeom>
              <a:rect b="b" l="l" r="r" t="t"/>
              <a:pathLst>
                <a:path extrusionOk="0" h="20595" w="19679">
                  <a:moveTo>
                    <a:pt x="9839" y="0"/>
                  </a:moveTo>
                  <a:cubicBezTo>
                    <a:pt x="7321" y="0"/>
                    <a:pt x="4803" y="1005"/>
                    <a:pt x="2881" y="3016"/>
                  </a:cubicBezTo>
                  <a:cubicBezTo>
                    <a:pt x="-961" y="7037"/>
                    <a:pt x="-961" y="13558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8"/>
                    <a:pt x="20639" y="7037"/>
                    <a:pt x="16797" y="3016"/>
                  </a:cubicBezTo>
                  <a:cubicBezTo>
                    <a:pt x="14875" y="1005"/>
                    <a:pt x="12357" y="0"/>
                    <a:pt x="9839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10635" y="-1"/>
              <a:ext cx="1833180" cy="1838610"/>
            </a:xfrm>
            <a:prstGeom prst="ellipse">
              <a:avLst/>
            </a:prstGeom>
            <a:noFill/>
            <a:ln cap="flat" cmpd="sng" w="12700">
              <a:solidFill>
                <a:srgbClr val="203142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88" name="Google Shape;88;p2"/>
          <p:cNvSpPr txBox="1"/>
          <p:nvPr/>
        </p:nvSpPr>
        <p:spPr>
          <a:xfrm>
            <a:off x="11251034" y="5461420"/>
            <a:ext cx="1869232" cy="1051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</a:pPr>
            <a:r>
              <a:rPr b="1" baseline="30000" i="0" lang="en-US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PART4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1619250" y="2187042"/>
            <a:ext cx="21132800" cy="9341916"/>
          </a:xfrm>
          <a:prstGeom prst="rect">
            <a:avLst/>
          </a:prstGeom>
          <a:noFill/>
          <a:ln cap="flat" cmpd="sng" w="63500">
            <a:solidFill>
              <a:srgbClr val="323E4E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90" name="Google Shape;90;p2"/>
          <p:cNvGrpSpPr/>
          <p:nvPr/>
        </p:nvGrpSpPr>
        <p:grpSpPr>
          <a:xfrm>
            <a:off x="14976426" y="6834513"/>
            <a:ext cx="433885" cy="431831"/>
            <a:chOff x="-1" y="0"/>
            <a:chExt cx="433885" cy="431831"/>
          </a:xfrm>
        </p:grpSpPr>
        <p:pic>
          <p:nvPicPr>
            <p:cNvPr descr="1325x215_WikiBanner.png"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 b="15455" l="6111" r="82740" t="15737"/>
            <a:stretch/>
          </p:blipFill>
          <p:spPr>
            <a:xfrm>
              <a:off x="95" y="127"/>
              <a:ext cx="433789" cy="431501"/>
            </a:xfrm>
            <a:custGeom>
              <a:rect b="b" l="l" r="r" t="t"/>
              <a:pathLst>
                <a:path extrusionOk="0" h="20595" w="19679">
                  <a:moveTo>
                    <a:pt x="9831" y="0"/>
                  </a:moveTo>
                  <a:cubicBezTo>
                    <a:pt x="7314" y="0"/>
                    <a:pt x="4803" y="1000"/>
                    <a:pt x="2881" y="3012"/>
                  </a:cubicBezTo>
                  <a:cubicBezTo>
                    <a:pt x="-960" y="7033"/>
                    <a:pt x="-960" y="13557"/>
                    <a:pt x="2881" y="17578"/>
                  </a:cubicBezTo>
                  <a:cubicBezTo>
                    <a:pt x="6723" y="21600"/>
                    <a:pt x="12957" y="21600"/>
                    <a:pt x="16799" y="17578"/>
                  </a:cubicBezTo>
                  <a:cubicBezTo>
                    <a:pt x="20640" y="13557"/>
                    <a:pt x="20640" y="7033"/>
                    <a:pt x="16799" y="3012"/>
                  </a:cubicBezTo>
                  <a:cubicBezTo>
                    <a:pt x="14877" y="1000"/>
                    <a:pt x="12348" y="0"/>
                    <a:pt x="9831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92" name="Google Shape;92;p2"/>
            <p:cNvSpPr/>
            <p:nvPr/>
          </p:nvSpPr>
          <p:spPr>
            <a:xfrm>
              <a:off x="-1" y="0"/>
              <a:ext cx="433821" cy="431831"/>
            </a:xfrm>
            <a:prstGeom prst="ellipse">
              <a:avLst/>
            </a:prstGeom>
            <a:noFill/>
            <a:ln cap="flat" cmpd="sng" w="9525">
              <a:solidFill>
                <a:srgbClr val="557D9F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98" name="Google Shape;98;p3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 BRIEF PRACTICAL INTERMEZZO</a:t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390661" y="4567992"/>
            <a:ext cx="12314757" cy="51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323E4E"/>
                </a:solidFill>
                <a:latin typeface="Arial"/>
                <a:ea typeface="Arial"/>
                <a:cs typeface="Arial"/>
                <a:sym typeface="Arial"/>
              </a:rPr>
              <a:t>HOW DO YOU GET ACCESS OR HELP TO COMPUTEROME AT KU?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2542144" y="5736392"/>
            <a:ext cx="11030816" cy="3459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78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 access</a:t>
            </a: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via KU-IT’s selfservice at https://sd.ku.dk</a:t>
            </a:r>
            <a:endParaRPr/>
          </a:p>
          <a:p>
            <a:pPr indent="-1778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you </a:t>
            </a:r>
            <a:r>
              <a:rPr b="1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help</a:t>
            </a: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KU-IT can assist with a basic C2 training</a:t>
            </a:r>
            <a:endParaRPr/>
          </a:p>
          <a:p>
            <a:pPr indent="-17780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More on </a:t>
            </a:r>
            <a:r>
              <a:rPr b="1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C2</a:t>
            </a: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KU on KUnet </a:t>
            </a:r>
            <a:r>
              <a:rPr b="0" i="0" lang="en-US" sz="2800" u="none" cap="none" strike="noStrike">
                <a:solidFill>
                  <a:srgbClr val="595E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employment guide and soon Research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E59"/>
              </a:buClr>
              <a:buSzPts val="3600"/>
              <a:buFont typeface="Helvetica Neue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14200711" y="5856323"/>
            <a:ext cx="8998024" cy="5034930"/>
            <a:chOff x="0" y="0"/>
            <a:chExt cx="8998023" cy="5034929"/>
          </a:xfrm>
        </p:grpSpPr>
        <p:sp>
          <p:nvSpPr>
            <p:cNvPr id="103" name="Google Shape;103;p3"/>
            <p:cNvSpPr/>
            <p:nvPr/>
          </p:nvSpPr>
          <p:spPr>
            <a:xfrm>
              <a:off x="9028" y="0"/>
              <a:ext cx="8988321" cy="5034929"/>
            </a:xfrm>
            <a:custGeom>
              <a:rect b="b" l="l" r="r" t="t"/>
              <a:pathLst>
                <a:path extrusionOk="0" h="21599" w="21600">
                  <a:moveTo>
                    <a:pt x="1952" y="0"/>
                  </a:moveTo>
                  <a:cubicBezTo>
                    <a:pt x="1421" y="0"/>
                    <a:pt x="1439" y="771"/>
                    <a:pt x="1439" y="1718"/>
                  </a:cubicBezTo>
                  <a:lnTo>
                    <a:pt x="1439" y="19328"/>
                  </a:lnTo>
                  <a:lnTo>
                    <a:pt x="0" y="19328"/>
                  </a:lnTo>
                  <a:cubicBezTo>
                    <a:pt x="0" y="19328"/>
                    <a:pt x="0" y="19890"/>
                    <a:pt x="0" y="20529"/>
                  </a:cubicBezTo>
                  <a:cubicBezTo>
                    <a:pt x="0" y="21600"/>
                    <a:pt x="190" y="21599"/>
                    <a:pt x="896" y="21599"/>
                  </a:cubicBezTo>
                  <a:lnTo>
                    <a:pt x="10332" y="21599"/>
                  </a:lnTo>
                  <a:lnTo>
                    <a:pt x="11268" y="21599"/>
                  </a:lnTo>
                  <a:lnTo>
                    <a:pt x="20704" y="21599"/>
                  </a:lnTo>
                  <a:cubicBezTo>
                    <a:pt x="21367" y="21599"/>
                    <a:pt x="21600" y="21600"/>
                    <a:pt x="21600" y="20529"/>
                  </a:cubicBezTo>
                  <a:cubicBezTo>
                    <a:pt x="21600" y="19890"/>
                    <a:pt x="21600" y="19328"/>
                    <a:pt x="21600" y="19328"/>
                  </a:cubicBezTo>
                  <a:lnTo>
                    <a:pt x="20161" y="19328"/>
                  </a:lnTo>
                  <a:lnTo>
                    <a:pt x="20161" y="1718"/>
                  </a:lnTo>
                  <a:cubicBezTo>
                    <a:pt x="20161" y="771"/>
                    <a:pt x="20196" y="0"/>
                    <a:pt x="19665" y="0"/>
                  </a:cubicBezTo>
                  <a:lnTo>
                    <a:pt x="1952" y="0"/>
                  </a:lnTo>
                  <a:close/>
                  <a:moveTo>
                    <a:pt x="2475" y="1849"/>
                  </a:moveTo>
                  <a:lnTo>
                    <a:pt x="19125" y="1849"/>
                  </a:lnTo>
                  <a:lnTo>
                    <a:pt x="19125" y="19328"/>
                  </a:lnTo>
                  <a:lnTo>
                    <a:pt x="11268" y="19328"/>
                  </a:lnTo>
                  <a:lnTo>
                    <a:pt x="10332" y="19328"/>
                  </a:lnTo>
                  <a:lnTo>
                    <a:pt x="2475" y="19328"/>
                  </a:lnTo>
                  <a:lnTo>
                    <a:pt x="2475" y="1849"/>
                  </a:lnTo>
                  <a:close/>
                </a:path>
              </a:pathLst>
            </a:cu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69133" y="215432"/>
              <a:ext cx="7275260" cy="4428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  <p:pic>
          <p:nvPicPr>
            <p:cNvPr descr="Image" id="105" name="Google Shape;105;p3"/>
            <p:cNvPicPr preferRelativeResize="0"/>
            <p:nvPr/>
          </p:nvPicPr>
          <p:blipFill rotWithShape="1">
            <a:blip r:embed="rId3">
              <a:alphaModFix/>
            </a:blip>
            <a:srcRect b="14228" l="0" r="0" t="0"/>
            <a:stretch/>
          </p:blipFill>
          <p:spPr>
            <a:xfrm>
              <a:off x="5070143" y="727994"/>
              <a:ext cx="2187001" cy="2260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3"/>
            <p:cNvSpPr/>
            <p:nvPr/>
          </p:nvSpPr>
          <p:spPr>
            <a:xfrm>
              <a:off x="0" y="4503157"/>
              <a:ext cx="8998023" cy="1825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Merriweather Sans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c-VrrlLT_400x400.jpg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9887" r="0" t="0"/>
          <a:stretch/>
        </p:blipFill>
        <p:spPr>
          <a:xfrm>
            <a:off x="15331877" y="6464121"/>
            <a:ext cx="3441706" cy="3819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6557909" y="9029700"/>
            <a:ext cx="1161307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20606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52060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KUnet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9114613" y="9029700"/>
            <a:ext cx="2524671" cy="533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23E4E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323E4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Computerome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8360522" y="7889801"/>
            <a:ext cx="678400" cy="510773"/>
          </a:xfrm>
          <a:custGeom>
            <a:rect b="b" l="l" r="r" t="t"/>
            <a:pathLst>
              <a:path extrusionOk="0" h="21600" w="2160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323E4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rriweather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16" name="Google Shape;116;p4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AT KUnet</a:t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Billede 1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175" y="3240629"/>
            <a:ext cx="11127712" cy="935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lede 1"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9459" y="2993460"/>
            <a:ext cx="11328743" cy="9526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5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25" name="Google Shape;125;p5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COMPUTEROME AT KUnet</a:t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6"/>
          <p:cNvGrpSpPr/>
          <p:nvPr/>
        </p:nvGrpSpPr>
        <p:grpSpPr>
          <a:xfrm>
            <a:off x="1598161" y="1527374"/>
            <a:ext cx="15224121" cy="886062"/>
            <a:chOff x="0" y="0"/>
            <a:chExt cx="15224119" cy="88606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597243" y="3611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CREATE A GROUP</a:t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 rot="5400000">
              <a:off x="-363261" y="363260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Billede 1"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5659" y="3187352"/>
            <a:ext cx="11133516" cy="936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40" name="Google Shape;140;p7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CREATE A GROUP</a:t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Billede 1"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537" y="3352445"/>
            <a:ext cx="11056226" cy="9297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8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48" name="Google Shape;148;p8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CREATE A GROUP</a:t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Billede 1"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254" y="3301029"/>
            <a:ext cx="10905939" cy="917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9"/>
          <p:cNvGrpSpPr/>
          <p:nvPr/>
        </p:nvGrpSpPr>
        <p:grpSpPr>
          <a:xfrm>
            <a:off x="1598161" y="1527373"/>
            <a:ext cx="15224120" cy="886062"/>
            <a:chOff x="0" y="-1"/>
            <a:chExt cx="15224118" cy="886060"/>
          </a:xfrm>
        </p:grpSpPr>
        <p:sp>
          <p:nvSpPr>
            <p:cNvPr id="156" name="Google Shape;156;p9"/>
            <p:cNvSpPr txBox="1"/>
            <p:nvPr/>
          </p:nvSpPr>
          <p:spPr>
            <a:xfrm>
              <a:off x="597242" y="3607"/>
              <a:ext cx="14626875" cy="853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3E4E"/>
                </a:buClr>
                <a:buSzPts val="5000"/>
                <a:buFont typeface="Helvetica Neue"/>
                <a:buNone/>
              </a:pPr>
              <a:r>
                <a:rPr b="1" i="0" lang="en-US" sz="5000" u="none" cap="none" strike="noStrike">
                  <a:solidFill>
                    <a:srgbClr val="323E4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HOW TO CREATE A GROUP</a:t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5400000">
              <a:off x="-363261" y="363259"/>
              <a:ext cx="886060" cy="159539"/>
            </a:xfrm>
            <a:prstGeom prst="rect">
              <a:avLst/>
            </a:prstGeom>
            <a:solidFill>
              <a:srgbClr val="323E4E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endParaRPr>
            </a:p>
          </p:txBody>
        </p:sp>
      </p:grpSp>
      <p:pic>
        <p:nvPicPr>
          <p:cNvPr descr="Billede 1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6829" y="3066890"/>
            <a:ext cx="11184364" cy="940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