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13716000" cx="24371300"/>
  <p:notesSz cx="6858000" cy="9144000"/>
  <p:embeddedFontLst>
    <p:embeddedFont>
      <p:font typeface="Merriweather Sans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eOsK6Duad+fR1pXCUOLawHad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Sans-bold.fntdata"/><Relationship Id="rId30" Type="http://schemas.openxmlformats.org/officeDocument/2006/relationships/font" Target="fonts/MerriweatherSans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Sans-bold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Sans-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ill Imag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>
            <p:ph idx="2" type="pic"/>
          </p:nvPr>
        </p:nvSpPr>
        <p:spPr>
          <a:xfrm>
            <a:off x="-311148" y="-304800"/>
            <a:ext cx="24999950" cy="14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">
  <p:cSld name="1_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/>
          <p:nvPr>
            <p:ph idx="2" type="pic"/>
          </p:nvPr>
        </p:nvSpPr>
        <p:spPr>
          <a:xfrm>
            <a:off x="16392994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6"/>
          <p:cNvSpPr/>
          <p:nvPr>
            <p:ph idx="3" type="pic"/>
          </p:nvPr>
        </p:nvSpPr>
        <p:spPr>
          <a:xfrm>
            <a:off x="9896568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Fill Image">
  <p:cSld name="5_Fill Imag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4" name="Google Shape;14;p28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15" name="Google Shape;15;p28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16" name="Google Shape;16;p28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17" name="Google Shape;17;p28"/>
          <p:cNvSpPr/>
          <p:nvPr>
            <p:ph idx="2" type="pic"/>
          </p:nvPr>
        </p:nvSpPr>
        <p:spPr>
          <a:xfrm>
            <a:off x="2018214" y="5114897"/>
            <a:ext cx="3059061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8"/>
          <p:cNvSpPr/>
          <p:nvPr>
            <p:ph idx="3" type="pic"/>
          </p:nvPr>
        </p:nvSpPr>
        <p:spPr>
          <a:xfrm>
            <a:off x="7362614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8"/>
          <p:cNvSpPr/>
          <p:nvPr>
            <p:ph idx="4" type="pic"/>
          </p:nvPr>
        </p:nvSpPr>
        <p:spPr>
          <a:xfrm>
            <a:off x="12707015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/>
          <p:nvPr>
            <p:ph idx="5" type="pic"/>
          </p:nvPr>
        </p:nvSpPr>
        <p:spPr>
          <a:xfrm>
            <a:off x="18051417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24" name="Google Shape;24;p29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25" name="Google Shape;25;p29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26" name="Google Shape;26;p29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ill Image">
  <p:cSld name="2_Fill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0" name="Google Shape;30;p30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1" name="Google Shape;31;p30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2" name="Google Shape;32;p30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33" name="Google Shape;33;p30"/>
          <p:cNvSpPr/>
          <p:nvPr>
            <p:ph idx="2" type="pic"/>
          </p:nvPr>
        </p:nvSpPr>
        <p:spPr>
          <a:xfrm>
            <a:off x="11171580" y="0"/>
            <a:ext cx="13206070" cy="877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Fill Image">
  <p:cSld name="3_Fill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7" name="Google Shape;37;p31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8" name="Google Shape;38;p31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9" name="Google Shape;39;p31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0" name="Google Shape;40;p31"/>
          <p:cNvSpPr/>
          <p:nvPr>
            <p:ph idx="2" type="pic"/>
          </p:nvPr>
        </p:nvSpPr>
        <p:spPr>
          <a:xfrm>
            <a:off x="11001919" y="4492485"/>
            <a:ext cx="11338788" cy="723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Fill Image">
  <p:cSld name="4_Fill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44" name="Google Shape;44;p32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45" name="Google Shape;45;p32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46" name="Google Shape;46;p32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7" name="Google Shape;47;p32"/>
          <p:cNvSpPr/>
          <p:nvPr>
            <p:ph idx="2" type="pic"/>
          </p:nvPr>
        </p:nvSpPr>
        <p:spPr>
          <a:xfrm>
            <a:off x="8616460" y="0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2"/>
          <p:cNvSpPr/>
          <p:nvPr>
            <p:ph idx="3" type="pic"/>
          </p:nvPr>
        </p:nvSpPr>
        <p:spPr>
          <a:xfrm>
            <a:off x="8616460" y="6996499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Fill Image">
  <p:cSld name="6_Fill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52" name="Google Shape;52;p33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53" name="Google Shape;53;p33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54" name="Google Shape;54;p33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55" name="Google Shape;55;p33"/>
          <p:cNvSpPr/>
          <p:nvPr>
            <p:ph idx="2" type="pic"/>
          </p:nvPr>
        </p:nvSpPr>
        <p:spPr>
          <a:xfrm>
            <a:off x="17338745" y="1538474"/>
            <a:ext cx="4941291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3"/>
          <p:cNvSpPr/>
          <p:nvPr>
            <p:ph idx="3" type="pic"/>
          </p:nvPr>
        </p:nvSpPr>
        <p:spPr>
          <a:xfrm>
            <a:off x="11068066" y="1538474"/>
            <a:ext cx="4941290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/>
          <p:nvPr>
            <p:ph idx="2" type="pic"/>
          </p:nvPr>
        </p:nvSpPr>
        <p:spPr>
          <a:xfrm>
            <a:off x="11298801" y="2220684"/>
            <a:ext cx="10810242" cy="1032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">
  <p:cSld name="2_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/>
          <p:nvPr>
            <p:ph idx="2" type="pic"/>
          </p:nvPr>
        </p:nvSpPr>
        <p:spPr>
          <a:xfrm>
            <a:off x="10882365" y="1170432"/>
            <a:ext cx="12270242" cy="1137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3651463" y="1539875"/>
            <a:ext cx="19497042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13603078" y="4876800"/>
            <a:ext cx="9545427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ome_00.jpg" id="72" name="Google Shape;72;p1"/>
          <p:cNvPicPr preferRelativeResize="0"/>
          <p:nvPr/>
        </p:nvPicPr>
        <p:blipFill rotWithShape="1">
          <a:blip r:embed="rId3">
            <a:alphaModFix amt="94647"/>
          </a:blip>
          <a:srcRect b="0" l="13000" r="41539" t="0"/>
          <a:stretch/>
        </p:blipFill>
        <p:spPr>
          <a:xfrm>
            <a:off x="13259147" y="-47427"/>
            <a:ext cx="11160864" cy="1381073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sp>
        <p:nvSpPr>
          <p:cNvPr id="73" name="Google Shape;73;p1"/>
          <p:cNvSpPr/>
          <p:nvPr/>
        </p:nvSpPr>
        <p:spPr>
          <a:xfrm>
            <a:off x="-3175" y="0"/>
            <a:ext cx="24377649" cy="13716000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4546572" y="5857168"/>
            <a:ext cx="5432029" cy="20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COMPUTEROME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WORKSHOP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712172" y="12506889"/>
            <a:ext cx="5561269" cy="89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 FOR HEALTH DATA SCIENCE (HEADS)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 OF HEALTH AND MEDICAL SCIENCES,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COPENHAGEN</a:t>
            </a: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FEBRUARY, 2021</a:t>
            </a:r>
            <a:endParaRPr/>
          </a:p>
        </p:txBody>
      </p:sp>
      <p:grpSp>
        <p:nvGrpSpPr>
          <p:cNvPr id="76" name="Google Shape;76;p1"/>
          <p:cNvGrpSpPr/>
          <p:nvPr/>
        </p:nvGrpSpPr>
        <p:grpSpPr>
          <a:xfrm>
            <a:off x="2654959" y="6001779"/>
            <a:ext cx="1658088" cy="1650484"/>
            <a:chOff x="0" y="0"/>
            <a:chExt cx="1658087" cy="1650483"/>
          </a:xfrm>
        </p:grpSpPr>
        <p:pic>
          <p:nvPicPr>
            <p:cNvPr descr="1325x215_WikiBanner.png" id="77" name="Google Shape;77;p1"/>
            <p:cNvPicPr preferRelativeResize="0"/>
            <p:nvPr/>
          </p:nvPicPr>
          <p:blipFill rotWithShape="1">
            <a:blip r:embed="rId4">
              <a:alphaModFix/>
            </a:blip>
            <a:srcRect b="15437" l="6112" r="82742" t="15737"/>
            <a:stretch/>
          </p:blipFill>
          <p:spPr>
            <a:xfrm>
              <a:off x="302" y="487"/>
              <a:ext cx="1657740" cy="1649674"/>
            </a:xfrm>
            <a:custGeom>
              <a:rect b="b" l="l" r="r" t="t"/>
              <a:pathLst>
                <a:path extrusionOk="0" h="20595" w="19679">
                  <a:moveTo>
                    <a:pt x="9840" y="0"/>
                  </a:moveTo>
                  <a:cubicBezTo>
                    <a:pt x="7321" y="0"/>
                    <a:pt x="4804" y="1007"/>
                    <a:pt x="2881" y="3017"/>
                  </a:cubicBezTo>
                  <a:cubicBezTo>
                    <a:pt x="-960" y="7038"/>
                    <a:pt x="-960" y="13559"/>
                    <a:pt x="2881" y="17579"/>
                  </a:cubicBezTo>
                  <a:cubicBezTo>
                    <a:pt x="6725" y="21600"/>
                    <a:pt x="12955" y="21600"/>
                    <a:pt x="16799" y="17579"/>
                  </a:cubicBezTo>
                  <a:cubicBezTo>
                    <a:pt x="20640" y="13559"/>
                    <a:pt x="20640" y="7038"/>
                    <a:pt x="16799" y="3017"/>
                  </a:cubicBezTo>
                  <a:cubicBezTo>
                    <a:pt x="14876" y="1007"/>
                    <a:pt x="12358" y="0"/>
                    <a:pt x="984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8" name="Google Shape;78;p1"/>
            <p:cNvSpPr/>
            <p:nvPr/>
          </p:nvSpPr>
          <p:spPr>
            <a:xfrm>
              <a:off x="0" y="0"/>
              <a:ext cx="1658087" cy="1650483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8777764" y="1365025"/>
            <a:ext cx="10413107" cy="10649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Load modules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xxx/version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yyy/version</a:t>
            </a:r>
            <a:endParaRPr b="0" i="0" sz="28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Run your jobs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Job1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Job2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b="0" i="0" sz="2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25" name="Google Shape;225;p10"/>
          <p:cNvGrpSpPr/>
          <p:nvPr/>
        </p:nvGrpSpPr>
        <p:grpSpPr>
          <a:xfrm>
            <a:off x="683750" y="5992848"/>
            <a:ext cx="7407084" cy="886062"/>
            <a:chOff x="0" y="0"/>
            <a:chExt cx="7407083" cy="886060"/>
          </a:xfrm>
        </p:grpSpPr>
        <p:sp>
          <p:nvSpPr>
            <p:cNvPr id="226" name="Google Shape;226;p10"/>
            <p:cNvSpPr/>
            <p:nvPr/>
          </p:nvSpPr>
          <p:spPr>
            <a:xfrm>
              <a:off x="584542" y="491114"/>
              <a:ext cx="6822540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TEMPLATE SCRIPT</a:t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5400000">
              <a:off x="-369611" y="369610"/>
              <a:ext cx="886060" cy="1468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cxnSp>
        <p:nvCxnSpPr>
          <p:cNvPr id="228" name="Google Shape;228;p10"/>
          <p:cNvCxnSpPr/>
          <p:nvPr/>
        </p:nvCxnSpPr>
        <p:spPr>
          <a:xfrm>
            <a:off x="13884786" y="1546705"/>
            <a:ext cx="6551602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29" name="Google Shape;229;p10"/>
          <p:cNvCxnSpPr/>
          <p:nvPr/>
        </p:nvCxnSpPr>
        <p:spPr>
          <a:xfrm>
            <a:off x="14326752" y="9634067"/>
            <a:ext cx="6109638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230" name="Google Shape;230;p10"/>
          <p:cNvCxnSpPr/>
          <p:nvPr/>
        </p:nvCxnSpPr>
        <p:spPr>
          <a:xfrm>
            <a:off x="14397548" y="11103779"/>
            <a:ext cx="6109637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31" name="Google Shape;231;p10"/>
          <p:cNvSpPr txBox="1"/>
          <p:nvPr/>
        </p:nvSpPr>
        <p:spPr>
          <a:xfrm>
            <a:off x="20817841" y="1280005"/>
            <a:ext cx="2801269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SHEBANG LINE</a:t>
            </a:r>
            <a:endParaRPr/>
          </a:p>
        </p:txBody>
      </p:sp>
      <p:grpSp>
        <p:nvGrpSpPr>
          <p:cNvPr id="232" name="Google Shape;232;p10"/>
          <p:cNvGrpSpPr/>
          <p:nvPr/>
        </p:nvGrpSpPr>
        <p:grpSpPr>
          <a:xfrm>
            <a:off x="19414156" y="2370476"/>
            <a:ext cx="1027920" cy="5719939"/>
            <a:chOff x="0" y="-1"/>
            <a:chExt cx="1027919" cy="5719938"/>
          </a:xfrm>
        </p:grpSpPr>
        <p:cxnSp>
          <p:nvCxnSpPr>
            <p:cNvPr id="233" name="Google Shape;233;p10"/>
            <p:cNvCxnSpPr/>
            <p:nvPr/>
          </p:nvCxnSpPr>
          <p:spPr>
            <a:xfrm flipH="1" rot="10800000">
              <a:off x="31750" y="-1"/>
              <a:ext cx="1" cy="5719938"/>
            </a:xfrm>
            <a:prstGeom prst="straightConnector1">
              <a:avLst/>
            </a:prstGeom>
            <a:noFill/>
            <a:ln cap="flat" cmpd="sng" w="63500">
              <a:solidFill>
                <a:srgbClr val="880C0A">
                  <a:alpha val="6745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10"/>
            <p:cNvCxnSpPr/>
            <p:nvPr/>
          </p:nvCxnSpPr>
          <p:spPr>
            <a:xfrm rot="10800000">
              <a:off x="0" y="18391"/>
              <a:ext cx="1027919" cy="1"/>
            </a:xfrm>
            <a:prstGeom prst="straightConnector1">
              <a:avLst/>
            </a:prstGeom>
            <a:noFill/>
            <a:ln cap="flat" cmpd="sng" w="63500">
              <a:solidFill>
                <a:srgbClr val="880C0A">
                  <a:alpha val="6745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10"/>
            <p:cNvCxnSpPr/>
            <p:nvPr/>
          </p:nvCxnSpPr>
          <p:spPr>
            <a:xfrm flipH="1">
              <a:off x="0" y="5707615"/>
              <a:ext cx="1027919" cy="1"/>
            </a:xfrm>
            <a:prstGeom prst="straightConnector1">
              <a:avLst/>
            </a:prstGeom>
            <a:noFill/>
            <a:ln cap="flat" cmpd="sng" w="63500">
              <a:solidFill>
                <a:srgbClr val="880C0A">
                  <a:alpha val="6745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6" name="Google Shape;236;p10"/>
          <p:cNvSpPr txBox="1"/>
          <p:nvPr/>
        </p:nvSpPr>
        <p:spPr>
          <a:xfrm>
            <a:off x="20719217" y="9367367"/>
            <a:ext cx="2998516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LOADS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21035402" y="10837079"/>
            <a:ext cx="2366145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COMMANDS!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19899856" y="4637637"/>
            <a:ext cx="4637237" cy="139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SYSTEM SPECIFICATIONS, RECOURCES,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8837376" y="1895528"/>
            <a:ext cx="10413107" cy="9176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91666"/>
              </a:lnSpc>
              <a:spcBef>
                <a:spcPts val="160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45" name="Google Shape;245;p11"/>
          <p:cNvCxnSpPr/>
          <p:nvPr/>
        </p:nvCxnSpPr>
        <p:spPr>
          <a:xfrm>
            <a:off x="15257464" y="5144146"/>
            <a:ext cx="3413580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46" name="Google Shape;246;p11"/>
          <p:cNvSpPr txBox="1"/>
          <p:nvPr/>
        </p:nvSpPr>
        <p:spPr>
          <a:xfrm>
            <a:off x="19367102" y="4236565"/>
            <a:ext cx="4171356" cy="1833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account should be charged for the job? 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Required!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248" name="Google Shape;248;p11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8837376" y="1914764"/>
            <a:ext cx="10413107" cy="91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/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56" name="Google Shape;256;p12"/>
          <p:cNvCxnSpPr/>
          <p:nvPr/>
        </p:nvCxnSpPr>
        <p:spPr>
          <a:xfrm>
            <a:off x="12936529" y="6483962"/>
            <a:ext cx="5831691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57" name="Google Shape;257;p12"/>
          <p:cNvSpPr txBox="1"/>
          <p:nvPr/>
        </p:nvSpPr>
        <p:spPr>
          <a:xfrm>
            <a:off x="19367102" y="5598314"/>
            <a:ext cx="4171356" cy="2047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of the job. </a:t>
            </a:r>
            <a:r>
              <a:rPr b="0" i="0" lang="en-US" sz="1200" u="none" cap="none" strike="noStrike">
                <a:solidFill>
                  <a:srgbClr val="880C0A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- by default the name of the script.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58" name="Google Shape;258;p12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259" name="Google Shape;259;p12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8837376" y="1388979"/>
            <a:ext cx="10413107" cy="10189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/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267" name="Google Shape;267;p13"/>
          <p:cNvCxnSpPr/>
          <p:nvPr/>
        </p:nvCxnSpPr>
        <p:spPr>
          <a:xfrm>
            <a:off x="13564905" y="7869968"/>
            <a:ext cx="5059769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68" name="Google Shape;268;p13"/>
          <p:cNvSpPr txBox="1"/>
          <p:nvPr/>
        </p:nvSpPr>
        <p:spPr>
          <a:xfrm>
            <a:off x="19036902" y="6183808"/>
            <a:ext cx="4670922" cy="3083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and output files:</a:t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Optional- if not specified, derived from job name.</a:t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Error:    jobname.e</a:t>
            </a:r>
            <a:r>
              <a:rPr b="1" i="1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job_id</a:t>
            </a:r>
            <a:endParaRPr b="0" i="1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 jobname.o</a:t>
            </a:r>
            <a:r>
              <a:rPr b="1" i="1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job_id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69" name="Google Shape;269;p13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270" name="Google Shape;270;p13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8837376" y="1388979"/>
            <a:ext cx="10413107" cy="10189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/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19941169" y="7666899"/>
            <a:ext cx="3526633" cy="3815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 and Resource requirements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different resources specified on the same line.</a:t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Required!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79" name="Google Shape;279;p14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280" name="Google Shape;280;p14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8837376" y="1914764"/>
            <a:ext cx="10413107" cy="91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/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9392500" y="2915765"/>
            <a:ext cx="4693246" cy="9301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resources have to be specified for a job to run on C2:</a:t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74315" lvl="0" marL="3743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AutoNum type="arabicPeriod"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nodes and cores per node:</a:t>
            </a:r>
            <a:b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nodes=1:ppn=40</a:t>
            </a:r>
            <a:b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node and 40 cores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74315" lvl="0" marL="3743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AutoNum type="arabicPeriod"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of memory:</a:t>
            </a:r>
            <a:b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mem=50gb</a:t>
            </a:r>
            <a:b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 GB of RAM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74315" lvl="0" marL="3743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AutoNum type="arabicPeriod"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allotment for the job: </a:t>
            </a:r>
            <a:endParaRPr/>
          </a:p>
          <a:p>
            <a:pPr indent="457200" lvl="2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walltime=1:00:00</a:t>
            </a:r>
            <a:br>
              <a:rPr b="1" i="0" lang="en-US" sz="2800" u="none" cap="none" strike="noStrike">
                <a:solidFill>
                  <a:srgbClr val="819E8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800" u="none" cap="none" strike="noStrike">
                <a:solidFill>
                  <a:srgbClr val="92081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hour (dd:hh:mm:ss)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89" name="Google Shape;289;p15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290" name="Google Shape;290;p15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8837376" y="1388979"/>
            <a:ext cx="10413107" cy="10189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/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20019080" y="8926206"/>
            <a:ext cx="3750073" cy="3510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directory where the job should be run.</a:t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- by default your home directory.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99" name="Google Shape;299;p16"/>
          <p:cNvCxnSpPr/>
          <p:nvPr/>
        </p:nvCxnSpPr>
        <p:spPr>
          <a:xfrm>
            <a:off x="14375948" y="10458095"/>
            <a:ext cx="5059769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00" name="Google Shape;300;p16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8837376" y="1388979"/>
            <a:ext cx="10413107" cy="10189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break it down:</a:t>
            </a:r>
            <a:endParaRPr/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83333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E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endParaRPr b="0" i="0" sz="12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20019080" y="10321601"/>
            <a:ext cx="3750073" cy="268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email on failure to complete job.</a:t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0C0A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880C0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Optional.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9E8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10" name="Google Shape;310;p17"/>
          <p:cNvCxnSpPr/>
          <p:nvPr/>
        </p:nvCxnSpPr>
        <p:spPr>
          <a:xfrm>
            <a:off x="13576434" y="11232124"/>
            <a:ext cx="5245871" cy="1"/>
          </a:xfrm>
          <a:prstGeom prst="straightConnector1">
            <a:avLst/>
          </a:prstGeom>
          <a:noFill/>
          <a:ln cap="flat" cmpd="sng" w="63500">
            <a:solidFill>
              <a:srgbClr val="880C0A">
                <a:alpha val="67450"/>
              </a:srgbClr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311" name="Google Shape;311;p17"/>
          <p:cNvGrpSpPr/>
          <p:nvPr/>
        </p:nvGrpSpPr>
        <p:grpSpPr>
          <a:xfrm>
            <a:off x="949366" y="6094900"/>
            <a:ext cx="6129443" cy="1526201"/>
            <a:chOff x="-1" y="0"/>
            <a:chExt cx="6129443" cy="1526199"/>
          </a:xfrm>
        </p:grpSpPr>
        <p:sp>
          <p:nvSpPr>
            <p:cNvPr id="312" name="Google Shape;312;p17"/>
            <p:cNvSpPr txBox="1"/>
            <p:nvPr/>
          </p:nvSpPr>
          <p:spPr>
            <a:xfrm>
              <a:off x="576950" y="0"/>
              <a:ext cx="5552492" cy="1526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SYSTEM SPECIFICATIONS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5400000">
              <a:off x="-605731" y="655970"/>
              <a:ext cx="1368607" cy="1571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8"/>
          <p:cNvGrpSpPr/>
          <p:nvPr/>
        </p:nvGrpSpPr>
        <p:grpSpPr>
          <a:xfrm>
            <a:off x="1521959" y="1621436"/>
            <a:ext cx="13071984" cy="816294"/>
            <a:chOff x="0" y="29664"/>
            <a:chExt cx="13071982" cy="816293"/>
          </a:xfrm>
        </p:grpSpPr>
        <p:sp>
          <p:nvSpPr>
            <p:cNvPr id="319" name="Google Shape;319;p18"/>
            <p:cNvSpPr/>
            <p:nvPr/>
          </p:nvSpPr>
          <p:spPr>
            <a:xfrm>
              <a:off x="597242" y="426717"/>
              <a:ext cx="12474740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MORE BATCH SYSTEM OPTIONS</a:t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5400000">
              <a:off x="-328725" y="358389"/>
              <a:ext cx="816293" cy="158844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321" name="Google Shape;321;p18"/>
          <p:cNvSpPr txBox="1"/>
          <p:nvPr/>
        </p:nvSpPr>
        <p:spPr>
          <a:xfrm>
            <a:off x="6808266" y="7133252"/>
            <a:ext cx="11479263" cy="1569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#PBS -k oe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the output and error stream into one stream - the output stream -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continuously updated streams in your home directory</a:t>
            </a:r>
            <a:r>
              <a:rPr b="0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grpSp>
        <p:nvGrpSpPr>
          <p:cNvPr id="322" name="Google Shape;322;p18"/>
          <p:cNvGrpSpPr/>
          <p:nvPr/>
        </p:nvGrpSpPr>
        <p:grpSpPr>
          <a:xfrm flipH="1">
            <a:off x="2401093" y="9230847"/>
            <a:ext cx="2284974" cy="3035724"/>
            <a:chOff x="0" y="-1"/>
            <a:chExt cx="2284972" cy="3035722"/>
          </a:xfrm>
        </p:grpSpPr>
        <p:sp>
          <p:nvSpPr>
            <p:cNvPr id="323" name="Google Shape;323;p18"/>
            <p:cNvSpPr/>
            <p:nvPr/>
          </p:nvSpPr>
          <p:spPr>
            <a:xfrm rot="-5400000">
              <a:off x="419649" y="1170398"/>
              <a:ext cx="3035721" cy="694925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1077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8C597">
                <a:alpha val="94901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382111" y="-382112"/>
              <a:ext cx="1520749" cy="2284972"/>
            </a:xfrm>
            <a:custGeom>
              <a:rect b="b" l="l" r="r" t="t"/>
              <a:pathLst>
                <a:path extrusionOk="0" h="21600" w="21600">
                  <a:moveTo>
                    <a:pt x="10773" y="10791"/>
                  </a:moveTo>
                  <a:lnTo>
                    <a:pt x="0" y="0"/>
                  </a:lnTo>
                  <a:lnTo>
                    <a:pt x="0" y="15031"/>
                  </a:lnTo>
                  <a:lnTo>
                    <a:pt x="21600" y="21600"/>
                  </a:lnTo>
                  <a:lnTo>
                    <a:pt x="10773" y="10791"/>
                  </a:lnTo>
                  <a:close/>
                </a:path>
              </a:pathLst>
            </a:custGeom>
            <a:solidFill>
              <a:srgbClr val="BC997B">
                <a:alpha val="94901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 rot="-5400000">
              <a:off x="384999" y="1135749"/>
              <a:ext cx="1514973" cy="2284972"/>
            </a:xfrm>
            <a:custGeom>
              <a:rect b="b" l="l" r="r" t="t"/>
              <a:pathLst>
                <a:path extrusionOk="0" h="21600" w="21600">
                  <a:moveTo>
                    <a:pt x="10814" y="10791"/>
                  </a:moveTo>
                  <a:lnTo>
                    <a:pt x="0" y="21600"/>
                  </a:lnTo>
                  <a:lnTo>
                    <a:pt x="21600" y="15031"/>
                  </a:lnTo>
                  <a:lnTo>
                    <a:pt x="21600" y="0"/>
                  </a:lnTo>
                  <a:lnTo>
                    <a:pt x="10814" y="10791"/>
                  </a:lnTo>
                  <a:close/>
                </a:path>
              </a:pathLst>
            </a:custGeom>
            <a:solidFill>
              <a:srgbClr val="D8AF92">
                <a:alpha val="94901"/>
              </a:srgbClr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326" name="Google Shape;326;p18"/>
          <p:cNvGrpSpPr/>
          <p:nvPr/>
        </p:nvGrpSpPr>
        <p:grpSpPr>
          <a:xfrm>
            <a:off x="3466864" y="6399289"/>
            <a:ext cx="2284976" cy="3037648"/>
            <a:chOff x="0" y="-1"/>
            <a:chExt cx="2284974" cy="3037647"/>
          </a:xfrm>
        </p:grpSpPr>
        <p:sp>
          <p:nvSpPr>
            <p:cNvPr id="327" name="Google Shape;327;p18"/>
            <p:cNvSpPr/>
            <p:nvPr/>
          </p:nvSpPr>
          <p:spPr>
            <a:xfrm rot="-5400000">
              <a:off x="-1160774" y="1168473"/>
              <a:ext cx="3037647" cy="7007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78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7B9C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 rot="-5400000">
              <a:off x="384037" y="1136710"/>
              <a:ext cx="1516899" cy="2284974"/>
            </a:xfrm>
            <a:custGeom>
              <a:rect b="b" l="l" r="r" t="t"/>
              <a:pathLst>
                <a:path extrusionOk="0" h="21600" w="21600">
                  <a:moveTo>
                    <a:pt x="10800" y="10791"/>
                  </a:moveTo>
                  <a:lnTo>
                    <a:pt x="21600" y="21600"/>
                  </a:lnTo>
                  <a:lnTo>
                    <a:pt x="21600" y="6624"/>
                  </a:lnTo>
                  <a:lnTo>
                    <a:pt x="0" y="0"/>
                  </a:lnTo>
                  <a:lnTo>
                    <a:pt x="10800" y="10791"/>
                  </a:lnTo>
                  <a:close/>
                </a:path>
              </a:pathLst>
            </a:custGeom>
            <a:solidFill>
              <a:srgbClr val="475970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 rot="-5400000">
              <a:off x="382112" y="-382113"/>
              <a:ext cx="1520749" cy="2284974"/>
            </a:xfrm>
            <a:custGeom>
              <a:rect b="b" l="l" r="r" t="t"/>
              <a:pathLst>
                <a:path extrusionOk="0" h="21600" w="21600">
                  <a:moveTo>
                    <a:pt x="10745" y="10791"/>
                  </a:moveTo>
                  <a:lnTo>
                    <a:pt x="21600" y="0"/>
                  </a:lnTo>
                  <a:lnTo>
                    <a:pt x="0" y="6624"/>
                  </a:lnTo>
                  <a:lnTo>
                    <a:pt x="0" y="21600"/>
                  </a:lnTo>
                  <a:lnTo>
                    <a:pt x="10745" y="10791"/>
                  </a:ln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330" name="Google Shape;330;p18"/>
          <p:cNvGrpSpPr/>
          <p:nvPr/>
        </p:nvGrpSpPr>
        <p:grpSpPr>
          <a:xfrm flipH="1">
            <a:off x="2401093" y="3645855"/>
            <a:ext cx="2284973" cy="3029949"/>
            <a:chOff x="0" y="-1"/>
            <a:chExt cx="2284972" cy="3029947"/>
          </a:xfrm>
        </p:grpSpPr>
        <p:sp>
          <p:nvSpPr>
            <p:cNvPr id="331" name="Google Shape;331;p18"/>
            <p:cNvSpPr/>
            <p:nvPr/>
          </p:nvSpPr>
          <p:spPr>
            <a:xfrm rot="-5400000">
              <a:off x="422536" y="1167511"/>
              <a:ext cx="3029947" cy="694924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8AA888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 rot="-5400000">
              <a:off x="384999" y="-385000"/>
              <a:ext cx="1514973" cy="2284972"/>
            </a:xfrm>
            <a:custGeom>
              <a:rect b="b" l="l" r="r" t="t"/>
              <a:pathLst>
                <a:path extrusionOk="0" h="21600" w="21600">
                  <a:moveTo>
                    <a:pt x="10814" y="10791"/>
                  </a:moveTo>
                  <a:lnTo>
                    <a:pt x="0" y="0"/>
                  </a:lnTo>
                  <a:lnTo>
                    <a:pt x="0" y="15031"/>
                  </a:lnTo>
                  <a:lnTo>
                    <a:pt x="21600" y="21600"/>
                  </a:lnTo>
                  <a:lnTo>
                    <a:pt x="10814" y="10791"/>
                  </a:lnTo>
                  <a:close/>
                </a:path>
              </a:pathLst>
            </a:custGeom>
            <a:solidFill>
              <a:srgbClr val="5B6E5A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 rot="-5400000">
              <a:off x="384998" y="1129973"/>
              <a:ext cx="1514975" cy="2284972"/>
            </a:xfrm>
            <a:custGeom>
              <a:rect b="b" l="l" r="r" t="t"/>
              <a:pathLst>
                <a:path extrusionOk="0" h="21600" w="21600">
                  <a:moveTo>
                    <a:pt x="10786" y="10791"/>
                  </a:moveTo>
                  <a:lnTo>
                    <a:pt x="0" y="21600"/>
                  </a:lnTo>
                  <a:lnTo>
                    <a:pt x="21600" y="15031"/>
                  </a:lnTo>
                  <a:lnTo>
                    <a:pt x="21600" y="0"/>
                  </a:lnTo>
                  <a:lnTo>
                    <a:pt x="10786" y="10791"/>
                  </a:lnTo>
                  <a:close/>
                </a:path>
              </a:pathLst>
            </a:custGeom>
            <a:solidFill>
              <a:srgbClr val="738D72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334" name="Google Shape;334;p18"/>
          <p:cNvSpPr txBox="1"/>
          <p:nvPr/>
        </p:nvSpPr>
        <p:spPr>
          <a:xfrm>
            <a:off x="5343500" y="4678229"/>
            <a:ext cx="11262048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#PBS -j oe</a:t>
            </a:r>
            <a:b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the output and error stream into one stream - the output stream.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5563666" y="9963848"/>
            <a:ext cx="8126240" cy="156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#PBS -V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environmental variables to compute node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not recommended for non-experts.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19343956" y="51595"/>
            <a:ext cx="4975764" cy="12851139"/>
          </a:xfrm>
          <a:prstGeom prst="rect">
            <a:avLst/>
          </a:prstGeom>
          <a:solidFill>
            <a:srgbClr val="F3C290">
              <a:alpha val="9490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9"/>
          <p:cNvGrpSpPr/>
          <p:nvPr/>
        </p:nvGrpSpPr>
        <p:grpSpPr>
          <a:xfrm>
            <a:off x="1509259" y="1639594"/>
            <a:ext cx="17039841" cy="859454"/>
            <a:chOff x="-1" y="9722"/>
            <a:chExt cx="17039841" cy="859452"/>
          </a:xfrm>
        </p:grpSpPr>
        <p:sp>
          <p:nvSpPr>
            <p:cNvPr id="342" name="Google Shape;342;p19"/>
            <p:cNvSpPr/>
            <p:nvPr/>
          </p:nvSpPr>
          <p:spPr>
            <a:xfrm>
              <a:off x="609942" y="515618"/>
              <a:ext cx="16429898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MORE BATCH SYSTEM OPTIONS EXAMPLE SCRIPT</a:t>
              </a:r>
              <a:endParaRPr b="1" i="0" sz="1200" u="none" cap="none" strike="noStrike">
                <a:solidFill>
                  <a:srgbClr val="323E4E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 rot="5400000">
              <a:off x="-343607" y="353329"/>
              <a:ext cx="859452" cy="1722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344" name="Google Shape;344;p19"/>
          <p:cNvSpPr txBox="1"/>
          <p:nvPr/>
        </p:nvSpPr>
        <p:spPr>
          <a:xfrm>
            <a:off x="2215628" y="3473518"/>
            <a:ext cx="15138760" cy="869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-N canid1Map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-e canid1.err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-o canid1.log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/home/projects/C2_test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Load modules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bwa/0.7.15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samtools/1.9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htslib/1.9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Run your jobs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bwa mem -t 40 refgenome/canFam31.fasta Canid1.R1.fastq.gz &gt; Canid1.sam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samtools view -b Canid1.sam &gt; Canid1.bam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samtools index Canid1.bam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19343956" y="51595"/>
            <a:ext cx="4975764" cy="12851139"/>
          </a:xfrm>
          <a:prstGeom prst="rect">
            <a:avLst/>
          </a:prstGeom>
          <a:solidFill>
            <a:srgbClr val="819E8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-3175" y="0"/>
            <a:ext cx="24377649" cy="13716002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7348619" y="6737818"/>
            <a:ext cx="104928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QUEUING SYSTEM AND BATCH J    BS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-2601231" y="-2297898"/>
            <a:ext cx="1846463" cy="1838611"/>
            <a:chOff x="-148" y="-1"/>
            <a:chExt cx="1846462" cy="1838610"/>
          </a:xfrm>
        </p:grpSpPr>
        <p:pic>
          <p:nvPicPr>
            <p:cNvPr descr="1325x215_WikiBanner.png"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15444" l="6111" r="82744" t="15738"/>
            <a:stretch/>
          </p:blipFill>
          <p:spPr>
            <a:xfrm>
              <a:off x="-148" y="687"/>
              <a:ext cx="1846462" cy="1837521"/>
            </a:xfrm>
            <a:custGeom>
              <a:rect b="b" l="l" r="r" t="t"/>
              <a:pathLst>
                <a:path extrusionOk="0" h="20595" w="19679">
                  <a:moveTo>
                    <a:pt x="9839" y="0"/>
                  </a:moveTo>
                  <a:cubicBezTo>
                    <a:pt x="7321" y="0"/>
                    <a:pt x="4803" y="1005"/>
                    <a:pt x="2881" y="3016"/>
                  </a:cubicBezTo>
                  <a:cubicBezTo>
                    <a:pt x="-961" y="7037"/>
                    <a:pt x="-961" y="13558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8"/>
                    <a:pt x="20639" y="7037"/>
                    <a:pt x="16797" y="3016"/>
                  </a:cubicBezTo>
                  <a:cubicBezTo>
                    <a:pt x="14875" y="1005"/>
                    <a:pt x="12357" y="0"/>
                    <a:pt x="9839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10635" y="-1"/>
              <a:ext cx="1833180" cy="1838610"/>
            </a:xfrm>
            <a:prstGeom prst="ellipse">
              <a:avLst/>
            </a:prstGeom>
            <a:noFill/>
            <a:ln cap="flat" cmpd="sng" w="12700">
              <a:solidFill>
                <a:srgbClr val="20314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88" name="Google Shape;88;p2"/>
          <p:cNvSpPr txBox="1"/>
          <p:nvPr/>
        </p:nvSpPr>
        <p:spPr>
          <a:xfrm>
            <a:off x="11251034" y="5465653"/>
            <a:ext cx="1869232" cy="105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PART5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737475" y="2414754"/>
            <a:ext cx="21132900" cy="9342000"/>
          </a:xfrm>
          <a:prstGeom prst="rect">
            <a:avLst/>
          </a:prstGeom>
          <a:noFill/>
          <a:ln cap="flat" cmpd="sng" w="63500">
            <a:solidFill>
              <a:srgbClr val="323E4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15030631" y="6869846"/>
            <a:ext cx="433884" cy="431831"/>
            <a:chOff x="0" y="0"/>
            <a:chExt cx="433884" cy="431831"/>
          </a:xfrm>
        </p:grpSpPr>
        <p:pic>
          <p:nvPicPr>
            <p:cNvPr descr="1325x215_WikiBanner.png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15455" l="6111" r="82740" t="15737"/>
            <a:stretch/>
          </p:blipFill>
          <p:spPr>
            <a:xfrm>
              <a:off x="95" y="127"/>
              <a:ext cx="433789" cy="431501"/>
            </a:xfrm>
            <a:custGeom>
              <a:rect b="b" l="l" r="r" t="t"/>
              <a:pathLst>
                <a:path extrusionOk="0" h="20595" w="19679">
                  <a:moveTo>
                    <a:pt x="9831" y="0"/>
                  </a:moveTo>
                  <a:cubicBezTo>
                    <a:pt x="7314" y="0"/>
                    <a:pt x="4803" y="1000"/>
                    <a:pt x="2881" y="3012"/>
                  </a:cubicBezTo>
                  <a:cubicBezTo>
                    <a:pt x="-960" y="7033"/>
                    <a:pt x="-960" y="13557"/>
                    <a:pt x="2881" y="17578"/>
                  </a:cubicBezTo>
                  <a:cubicBezTo>
                    <a:pt x="6723" y="21600"/>
                    <a:pt x="12957" y="21600"/>
                    <a:pt x="16799" y="17578"/>
                  </a:cubicBezTo>
                  <a:cubicBezTo>
                    <a:pt x="20640" y="13557"/>
                    <a:pt x="20640" y="7033"/>
                    <a:pt x="16799" y="3012"/>
                  </a:cubicBezTo>
                  <a:cubicBezTo>
                    <a:pt x="14877" y="1000"/>
                    <a:pt x="12348" y="0"/>
                    <a:pt x="9831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92" name="Google Shape;92;p2"/>
            <p:cNvSpPr/>
            <p:nvPr/>
          </p:nvSpPr>
          <p:spPr>
            <a:xfrm>
              <a:off x="0" y="0"/>
              <a:ext cx="433819" cy="431831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/>
          <p:nvPr/>
        </p:nvSpPr>
        <p:spPr>
          <a:xfrm>
            <a:off x="-57935" y="4548256"/>
            <a:ext cx="24377655" cy="5056015"/>
          </a:xfrm>
          <a:prstGeom prst="rect">
            <a:avLst/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51" name="Google Shape;351;p20"/>
          <p:cNvGrpSpPr/>
          <p:nvPr/>
        </p:nvGrpSpPr>
        <p:grpSpPr>
          <a:xfrm>
            <a:off x="4411491" y="6858000"/>
            <a:ext cx="15994066" cy="861086"/>
            <a:chOff x="0" y="0"/>
            <a:chExt cx="15994064" cy="861084"/>
          </a:xfrm>
        </p:grpSpPr>
        <p:sp>
          <p:nvSpPr>
            <p:cNvPr id="352" name="Google Shape;352;p20"/>
            <p:cNvSpPr txBox="1"/>
            <p:nvPr/>
          </p:nvSpPr>
          <p:spPr>
            <a:xfrm>
              <a:off x="562484" y="1683"/>
              <a:ext cx="15431580" cy="85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WHAT ORDER DO THE JOBS GET LAUNCHED IN?</a:t>
              </a:r>
              <a:endParaRPr b="1" i="0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 rot="5400000">
              <a:off x="-344308" y="344307"/>
              <a:ext cx="823077" cy="1344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Q8Vqd9VLizIa10ySDCEgvkM6j3MASD8O90px-JWfft4JnomRa9S6lYMw5NJ-5K_LIPYpPHRmmO1I7R455ERAHQwtf8aPIFokCyfKwArCeDSlzGXYn-e1OgkD7_4FpAagE8SirF4_ZhE.png" id="354" name="Google Shape;3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6495" y="1443489"/>
            <a:ext cx="4538310" cy="198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0"/>
          <p:cNvSpPr txBox="1"/>
          <p:nvPr/>
        </p:nvSpPr>
        <p:spPr>
          <a:xfrm>
            <a:off x="7234690" y="10888609"/>
            <a:ext cx="9792408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93333"/>
              </a:lnSpc>
              <a:spcBef>
                <a:spcPts val="0"/>
              </a:spcBef>
              <a:spcAft>
                <a:spcPts val="0"/>
              </a:spcAft>
              <a:buClr>
                <a:srgbClr val="39AC37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39AC3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ⓘ</a:t>
            </a: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presenting to display the poll results on this slide.</a:t>
            </a:r>
            <a:endParaRPr b="0" i="0" sz="1200" u="none" cap="none" strike="noStrik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_INDzFYk4mfUFxaQCMLgKh6uQrulwEchvKJaWmaiDwP882Iv8W3NgSV4j3zFxZV5oDlDY4WYZUAvSFeweKMcoC83A_a2r3rQ2_ZYOiwu99hQA7ySStWki_v6cbOcUsyrNqRHqtaFg.png" id="360" name="Google Shape;360;p21"/>
          <p:cNvPicPr preferRelativeResize="0"/>
          <p:nvPr/>
        </p:nvPicPr>
        <p:blipFill rotWithShape="1">
          <a:blip r:embed="rId3">
            <a:alphaModFix/>
          </a:blip>
          <a:srcRect b="0" l="0" r="5652" t="0"/>
          <a:stretch/>
        </p:blipFill>
        <p:spPr>
          <a:xfrm>
            <a:off x="7893788" y="1090612"/>
            <a:ext cx="11682561" cy="1153466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29142" y="1088995"/>
            <a:ext cx="7836240" cy="11538010"/>
          </a:xfrm>
          <a:prstGeom prst="rect">
            <a:avLst/>
          </a:prstGeom>
          <a:solidFill>
            <a:srgbClr val="3C3A4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9604608" y="1088251"/>
            <a:ext cx="4743599" cy="11533446"/>
          </a:xfrm>
          <a:prstGeom prst="rect">
            <a:avLst/>
          </a:prstGeom>
          <a:solidFill>
            <a:srgbClr val="3C3A4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1726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19968805" y="6534150"/>
            <a:ext cx="400627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60947" lvl="0" marL="360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Checkjob</a:t>
            </a:r>
            <a:r>
              <a:rPr b="1" i="1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job_id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607353" y="6238101"/>
            <a:ext cx="6919233" cy="1420736"/>
            <a:chOff x="-1" y="98919"/>
            <a:chExt cx="6919231" cy="1420734"/>
          </a:xfrm>
        </p:grpSpPr>
        <p:sp>
          <p:nvSpPr>
            <p:cNvPr id="365" name="Google Shape;365;p21"/>
            <p:cNvSpPr/>
            <p:nvPr/>
          </p:nvSpPr>
          <p:spPr>
            <a:xfrm>
              <a:off x="521042" y="896617"/>
              <a:ext cx="6398188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DO I MONITOR MY JOBS?</a:t>
              </a:r>
              <a:endParaRPr b="1" i="0" sz="1200" u="none" cap="none" strike="noStrik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 rot="5400000">
              <a:off x="-632136" y="731054"/>
              <a:ext cx="1420734" cy="1564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/>
          <p:nvPr/>
        </p:nvSpPr>
        <p:spPr>
          <a:xfrm>
            <a:off x="27257" y="-3205"/>
            <a:ext cx="24316787" cy="6335263"/>
          </a:xfrm>
          <a:prstGeom prst="rect">
            <a:avLst/>
          </a:prstGeom>
          <a:solidFill>
            <a:srgbClr val="3C3A4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1916546" y="4656742"/>
            <a:ext cx="1567572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360947" lvl="0" marL="360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Char char="•"/>
            </a:pPr>
            <a:r>
              <a:rPr b="1" i="0" lang="en-US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qstat</a:t>
            </a:r>
            <a:endParaRPr/>
          </a:p>
        </p:txBody>
      </p:sp>
      <p:pic>
        <p:nvPicPr>
          <p:cNvPr descr="sH59vWIUHmpFNBtw_Wr4jl0009pVS-UWzomzYwauLMRo823lIYHUksK-FrezkxLlH2fk3jMw_HDHE7yDBfdTUJzEMbtALDumPyW-JqHa_6bPUf50SwWVCEmJzDbMImr_zoifsIBOgnk.png" id="373" name="Google Shape;373;p22"/>
          <p:cNvPicPr preferRelativeResize="0"/>
          <p:nvPr/>
        </p:nvPicPr>
        <p:blipFill rotWithShape="1">
          <a:blip r:embed="rId3">
            <a:alphaModFix/>
          </a:blip>
          <a:srcRect b="0" l="0" r="11342" t="0"/>
          <a:stretch/>
        </p:blipFill>
        <p:spPr>
          <a:xfrm>
            <a:off x="24010" y="6378249"/>
            <a:ext cx="24323392" cy="4509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2"/>
          <p:cNvGrpSpPr/>
          <p:nvPr/>
        </p:nvGrpSpPr>
        <p:grpSpPr>
          <a:xfrm>
            <a:off x="1529012" y="1698186"/>
            <a:ext cx="10451929" cy="861322"/>
            <a:chOff x="-1" y="0"/>
            <a:chExt cx="10451928" cy="861320"/>
          </a:xfrm>
        </p:grpSpPr>
        <p:sp>
          <p:nvSpPr>
            <p:cNvPr id="375" name="Google Shape;375;p22"/>
            <p:cNvSpPr txBox="1"/>
            <p:nvPr/>
          </p:nvSpPr>
          <p:spPr>
            <a:xfrm>
              <a:off x="584118" y="26637"/>
              <a:ext cx="9867809" cy="834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DO I MONITOR MY JOBS?</a:t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 rot="5400000">
              <a:off x="-342267" y="342266"/>
              <a:ext cx="840566" cy="1560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377" name="Google Shape;377;p22"/>
          <p:cNvSpPr/>
          <p:nvPr/>
        </p:nvSpPr>
        <p:spPr>
          <a:xfrm>
            <a:off x="27257" y="10908943"/>
            <a:ext cx="24316787" cy="2047865"/>
          </a:xfrm>
          <a:prstGeom prst="rect">
            <a:avLst/>
          </a:prstGeom>
          <a:solidFill>
            <a:srgbClr val="3C3A4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3"/>
          <p:cNvGrpSpPr/>
          <p:nvPr/>
        </p:nvGrpSpPr>
        <p:grpSpPr>
          <a:xfrm>
            <a:off x="1529012" y="1656819"/>
            <a:ext cx="11764096" cy="969455"/>
            <a:chOff x="-1" y="0"/>
            <a:chExt cx="11764095" cy="969453"/>
          </a:xfrm>
        </p:grpSpPr>
        <p:sp>
          <p:nvSpPr>
            <p:cNvPr id="383" name="Google Shape;383;p23"/>
            <p:cNvSpPr txBox="1"/>
            <p:nvPr/>
          </p:nvSpPr>
          <p:spPr>
            <a:xfrm>
              <a:off x="657450" y="29981"/>
              <a:ext cx="11106644" cy="939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EXERCISE TIME - LET’S RUN A JOB</a:t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 rot="5400000">
              <a:off x="-385236" y="385235"/>
              <a:ext cx="946093" cy="175622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grpSp>
        <p:nvGrpSpPr>
          <p:cNvPr id="385" name="Google Shape;385;p23"/>
          <p:cNvGrpSpPr/>
          <p:nvPr/>
        </p:nvGrpSpPr>
        <p:grpSpPr>
          <a:xfrm>
            <a:off x="5448874" y="4039173"/>
            <a:ext cx="14517645" cy="8096276"/>
            <a:chOff x="0" y="0"/>
            <a:chExt cx="14517643" cy="8096275"/>
          </a:xfrm>
        </p:grpSpPr>
        <p:sp>
          <p:nvSpPr>
            <p:cNvPr id="386" name="Google Shape;386;p23"/>
            <p:cNvSpPr/>
            <p:nvPr/>
          </p:nvSpPr>
          <p:spPr>
            <a:xfrm>
              <a:off x="15125" y="0"/>
              <a:ext cx="14453416" cy="8096275"/>
            </a:xfrm>
            <a:custGeom>
              <a:rect b="b" l="l" r="r" t="t"/>
              <a:pathLst>
                <a:path extrusionOk="0" h="21599" w="2160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80A7A5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0C0A"/>
                </a:buClr>
                <a:buSzPts val="3600"/>
                <a:buFont typeface="Merriweather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340532" y="356252"/>
              <a:ext cx="11831466" cy="68892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c</a:t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0" y="7225311"/>
              <a:ext cx="14517643" cy="272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c</a:t>
              </a:r>
              <a:endParaRPr/>
            </a:p>
          </p:txBody>
        </p:sp>
      </p:grpSp>
      <p:sp>
        <p:nvSpPr>
          <p:cNvPr id="389" name="Google Shape;389;p23"/>
          <p:cNvSpPr/>
          <p:nvPr/>
        </p:nvSpPr>
        <p:spPr>
          <a:xfrm>
            <a:off x="9720121" y="4736399"/>
            <a:ext cx="6100190" cy="6520632"/>
          </a:xfrm>
          <a:custGeom>
            <a:rect b="b" l="l" r="r" t="t"/>
            <a:pathLst>
              <a:path extrusionOk="0" h="21600" w="21600">
                <a:moveTo>
                  <a:pt x="16386" y="5771"/>
                </a:moveTo>
                <a:cubicBezTo>
                  <a:pt x="1303" y="5771"/>
                  <a:pt x="1303" y="5771"/>
                  <a:pt x="1303" y="5771"/>
                </a:cubicBezTo>
                <a:cubicBezTo>
                  <a:pt x="559" y="5771"/>
                  <a:pt x="0" y="6431"/>
                  <a:pt x="0" y="7090"/>
                </a:cubicBezTo>
                <a:cubicBezTo>
                  <a:pt x="0" y="20446"/>
                  <a:pt x="0" y="20446"/>
                  <a:pt x="0" y="20446"/>
                </a:cubicBezTo>
                <a:cubicBezTo>
                  <a:pt x="0" y="21105"/>
                  <a:pt x="559" y="21600"/>
                  <a:pt x="1303" y="21600"/>
                </a:cubicBezTo>
                <a:cubicBezTo>
                  <a:pt x="16386" y="21600"/>
                  <a:pt x="16386" y="21600"/>
                  <a:pt x="16386" y="21600"/>
                </a:cubicBezTo>
                <a:cubicBezTo>
                  <a:pt x="17131" y="21600"/>
                  <a:pt x="17876" y="21105"/>
                  <a:pt x="17876" y="20446"/>
                </a:cubicBezTo>
                <a:cubicBezTo>
                  <a:pt x="17876" y="7090"/>
                  <a:pt x="17876" y="7090"/>
                  <a:pt x="17876" y="7090"/>
                </a:cubicBezTo>
                <a:cubicBezTo>
                  <a:pt x="17876" y="6431"/>
                  <a:pt x="17131" y="5771"/>
                  <a:pt x="16386" y="5771"/>
                </a:cubicBezTo>
                <a:close/>
                <a:moveTo>
                  <a:pt x="15455" y="7255"/>
                </a:moveTo>
                <a:cubicBezTo>
                  <a:pt x="15828" y="7255"/>
                  <a:pt x="16014" y="7420"/>
                  <a:pt x="16014" y="7750"/>
                </a:cubicBezTo>
                <a:cubicBezTo>
                  <a:pt x="16014" y="8079"/>
                  <a:pt x="15828" y="8244"/>
                  <a:pt x="15455" y="8244"/>
                </a:cubicBezTo>
                <a:cubicBezTo>
                  <a:pt x="15083" y="8244"/>
                  <a:pt x="14897" y="8079"/>
                  <a:pt x="14897" y="7750"/>
                </a:cubicBezTo>
                <a:cubicBezTo>
                  <a:pt x="14897" y="7420"/>
                  <a:pt x="15083" y="7255"/>
                  <a:pt x="15455" y="7255"/>
                </a:cubicBezTo>
                <a:close/>
                <a:moveTo>
                  <a:pt x="13407" y="7255"/>
                </a:moveTo>
                <a:cubicBezTo>
                  <a:pt x="13593" y="7255"/>
                  <a:pt x="13966" y="7420"/>
                  <a:pt x="13966" y="7750"/>
                </a:cubicBezTo>
                <a:cubicBezTo>
                  <a:pt x="13966" y="8079"/>
                  <a:pt x="13593" y="8244"/>
                  <a:pt x="13407" y="8244"/>
                </a:cubicBezTo>
                <a:cubicBezTo>
                  <a:pt x="13034" y="8244"/>
                  <a:pt x="12662" y="8079"/>
                  <a:pt x="12662" y="7750"/>
                </a:cubicBezTo>
                <a:cubicBezTo>
                  <a:pt x="12662" y="7420"/>
                  <a:pt x="13034" y="7255"/>
                  <a:pt x="13407" y="7255"/>
                </a:cubicBezTo>
                <a:close/>
                <a:moveTo>
                  <a:pt x="16200" y="20281"/>
                </a:moveTo>
                <a:cubicBezTo>
                  <a:pt x="1490" y="20281"/>
                  <a:pt x="1490" y="20281"/>
                  <a:pt x="1490" y="20281"/>
                </a:cubicBezTo>
                <a:cubicBezTo>
                  <a:pt x="1490" y="9563"/>
                  <a:pt x="1490" y="9563"/>
                  <a:pt x="1490" y="9563"/>
                </a:cubicBezTo>
                <a:cubicBezTo>
                  <a:pt x="16200" y="9563"/>
                  <a:pt x="16200" y="9563"/>
                  <a:pt x="16200" y="9563"/>
                </a:cubicBezTo>
                <a:cubicBezTo>
                  <a:pt x="16200" y="20281"/>
                  <a:pt x="16200" y="20281"/>
                  <a:pt x="16200" y="20281"/>
                </a:cubicBezTo>
                <a:close/>
                <a:moveTo>
                  <a:pt x="20110" y="0"/>
                </a:moveTo>
                <a:cubicBezTo>
                  <a:pt x="5028" y="0"/>
                  <a:pt x="5028" y="0"/>
                  <a:pt x="5028" y="0"/>
                </a:cubicBezTo>
                <a:cubicBezTo>
                  <a:pt x="4283" y="0"/>
                  <a:pt x="3724" y="660"/>
                  <a:pt x="3724" y="1319"/>
                </a:cubicBezTo>
                <a:cubicBezTo>
                  <a:pt x="3724" y="4947"/>
                  <a:pt x="3724" y="4947"/>
                  <a:pt x="3724" y="4947"/>
                </a:cubicBezTo>
                <a:cubicBezTo>
                  <a:pt x="5214" y="4947"/>
                  <a:pt x="5214" y="4947"/>
                  <a:pt x="5214" y="4947"/>
                </a:cubicBezTo>
                <a:cubicBezTo>
                  <a:pt x="5214" y="3792"/>
                  <a:pt x="5214" y="3792"/>
                  <a:pt x="5214" y="3792"/>
                </a:cubicBezTo>
                <a:cubicBezTo>
                  <a:pt x="19924" y="3792"/>
                  <a:pt x="19924" y="3792"/>
                  <a:pt x="19924" y="3792"/>
                </a:cubicBezTo>
                <a:cubicBezTo>
                  <a:pt x="19924" y="14510"/>
                  <a:pt x="19924" y="14510"/>
                  <a:pt x="19924" y="14510"/>
                </a:cubicBezTo>
                <a:cubicBezTo>
                  <a:pt x="19552" y="14510"/>
                  <a:pt x="19552" y="14510"/>
                  <a:pt x="19552" y="14510"/>
                </a:cubicBezTo>
                <a:cubicBezTo>
                  <a:pt x="19552" y="15829"/>
                  <a:pt x="19552" y="15829"/>
                  <a:pt x="19552" y="15829"/>
                </a:cubicBezTo>
                <a:cubicBezTo>
                  <a:pt x="20110" y="15829"/>
                  <a:pt x="20110" y="15829"/>
                  <a:pt x="20110" y="15829"/>
                </a:cubicBezTo>
                <a:cubicBezTo>
                  <a:pt x="21041" y="15829"/>
                  <a:pt x="21600" y="15334"/>
                  <a:pt x="21600" y="14675"/>
                </a:cubicBezTo>
                <a:cubicBezTo>
                  <a:pt x="21600" y="1319"/>
                  <a:pt x="21600" y="1319"/>
                  <a:pt x="21600" y="1319"/>
                </a:cubicBezTo>
                <a:cubicBezTo>
                  <a:pt x="21600" y="660"/>
                  <a:pt x="21041" y="0"/>
                  <a:pt x="20110" y="0"/>
                </a:cubicBezTo>
                <a:close/>
                <a:moveTo>
                  <a:pt x="17131" y="2473"/>
                </a:moveTo>
                <a:cubicBezTo>
                  <a:pt x="16759" y="2473"/>
                  <a:pt x="16386" y="2308"/>
                  <a:pt x="16386" y="1979"/>
                </a:cubicBezTo>
                <a:cubicBezTo>
                  <a:pt x="16386" y="1649"/>
                  <a:pt x="16759" y="1484"/>
                  <a:pt x="17131" y="1484"/>
                </a:cubicBezTo>
                <a:cubicBezTo>
                  <a:pt x="17317" y="1484"/>
                  <a:pt x="17690" y="1649"/>
                  <a:pt x="17690" y="1979"/>
                </a:cubicBezTo>
                <a:cubicBezTo>
                  <a:pt x="17690" y="2308"/>
                  <a:pt x="17317" y="2473"/>
                  <a:pt x="17131" y="2473"/>
                </a:cubicBezTo>
                <a:close/>
                <a:moveTo>
                  <a:pt x="19179" y="2473"/>
                </a:moveTo>
                <a:cubicBezTo>
                  <a:pt x="18807" y="2473"/>
                  <a:pt x="18621" y="2308"/>
                  <a:pt x="18621" y="1979"/>
                </a:cubicBezTo>
                <a:cubicBezTo>
                  <a:pt x="18621" y="1649"/>
                  <a:pt x="18807" y="1484"/>
                  <a:pt x="19179" y="1484"/>
                </a:cubicBezTo>
                <a:cubicBezTo>
                  <a:pt x="19552" y="1484"/>
                  <a:pt x="19738" y="1649"/>
                  <a:pt x="19738" y="1979"/>
                </a:cubicBezTo>
                <a:cubicBezTo>
                  <a:pt x="19738" y="2308"/>
                  <a:pt x="19552" y="2473"/>
                  <a:pt x="19179" y="2473"/>
                </a:cubicBezTo>
                <a:close/>
                <a:moveTo>
                  <a:pt x="19179" y="2473"/>
                </a:moveTo>
                <a:cubicBezTo>
                  <a:pt x="19179" y="2473"/>
                  <a:pt x="19179" y="2473"/>
                  <a:pt x="19179" y="2473"/>
                </a:cubicBezTo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10299402" y="7793391"/>
            <a:ext cx="3772496" cy="276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urier"/>
              <a:buNone/>
            </a:pP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-N canid1Map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-e canid1.err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-o canid1.log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urier"/>
              <a:buNone/>
            </a:pP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-d /home/projects/C2_test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urier"/>
              <a:buNone/>
            </a:pP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### Load modules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module load bwa/0.7.15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module load samtools/1.9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module load htslib/1.9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### Run your jobs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bwa mem -t 40 refgenome/canFam31.fasta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11435468" y="5849894"/>
            <a:ext cx="3772496" cy="990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ourier"/>
              <a:buNone/>
            </a:pP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Canid1.R1.fastq.gz &gt; Canid1.sam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samtools view -b Canid1.sam &gt; Canid1.bam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samtools index Canid1.bam</a:t>
            </a: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i="0" lang="en-US" sz="1200" u="none" cap="none" strike="noStrike">
                <a:solidFill>
                  <a:srgbClr val="424242"/>
                </a:solidFill>
                <a:latin typeface="Courier"/>
                <a:ea typeface="Courier"/>
                <a:cs typeface="Courier"/>
                <a:sym typeface="Courier"/>
              </a:rPr>
              <a:t>#PBS -e canid1.err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/>
          <p:nvPr/>
        </p:nvSpPr>
        <p:spPr>
          <a:xfrm>
            <a:off x="27257" y="42038"/>
            <a:ext cx="24316787" cy="9058025"/>
          </a:xfrm>
          <a:prstGeom prst="rect">
            <a:avLst/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97" name="Google Shape;397;p24"/>
          <p:cNvGrpSpPr/>
          <p:nvPr/>
        </p:nvGrpSpPr>
        <p:grpSpPr>
          <a:xfrm>
            <a:off x="1523999" y="1646710"/>
            <a:ext cx="18748074" cy="965045"/>
            <a:chOff x="0" y="0"/>
            <a:chExt cx="18748072" cy="965044"/>
          </a:xfrm>
        </p:grpSpPr>
        <p:sp>
          <p:nvSpPr>
            <p:cNvPr id="398" name="Google Shape;398;p24"/>
            <p:cNvSpPr txBox="1"/>
            <p:nvPr/>
          </p:nvSpPr>
          <p:spPr>
            <a:xfrm>
              <a:off x="464119" y="42388"/>
              <a:ext cx="18283952" cy="880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OTHER WAYS TO LAUNCH JOBS: IN LINE PBS OPTIONS</a:t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 rot="5400000">
              <a:off x="-407138" y="407137"/>
              <a:ext cx="965044" cy="1507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400" name="Google Shape;400;p24"/>
          <p:cNvSpPr txBox="1"/>
          <p:nvPr/>
        </p:nvSpPr>
        <p:spPr>
          <a:xfrm>
            <a:off x="2091663" y="3528559"/>
            <a:ext cx="12339266" cy="441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#! /bin/bash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 Load modules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load bwa/0.7.15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load samtools/1.9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load htslib/1.9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### Run your jobs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bwa mem -t 40 refgenome/canFam31.fasta Canid1.R1.fastq.gz &gt; Canid1.sam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samtools view -b Canid1.sam &gt; Canid1.bam</a:t>
            </a:r>
            <a:b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samtools index Canid1.bam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19050" y="9121477"/>
            <a:ext cx="24333200" cy="3744135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3346958" y="10493039"/>
            <a:ext cx="18767085" cy="2372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qsub -W group_list=ku_fa -A ku_fa -N canid1Map -e canid1.err -o canid1.log -l nodes=1:ppn=40,mem=50gb,walltime=1:00:00 -d /home/projects/C2_test mapCanid2.sh</a:t>
            </a:r>
            <a:endParaRPr b="0" i="0" sz="36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203333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1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  </a:t>
            </a:r>
            <a:endParaRPr b="0" i="0" sz="36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/>
          <p:nvPr/>
        </p:nvSpPr>
        <p:spPr>
          <a:xfrm>
            <a:off x="27257" y="42038"/>
            <a:ext cx="24316787" cy="4174390"/>
          </a:xfrm>
          <a:prstGeom prst="rect">
            <a:avLst/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1523999" y="1646710"/>
            <a:ext cx="18748074" cy="965045"/>
            <a:chOff x="0" y="0"/>
            <a:chExt cx="18748072" cy="965044"/>
          </a:xfrm>
        </p:grpSpPr>
        <p:sp>
          <p:nvSpPr>
            <p:cNvPr id="409" name="Google Shape;409;p25"/>
            <p:cNvSpPr txBox="1"/>
            <p:nvPr/>
          </p:nvSpPr>
          <p:spPr>
            <a:xfrm>
              <a:off x="464119" y="42388"/>
              <a:ext cx="18283952" cy="880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OTHER WAYS TO LAUNCH JOBS: IN LINE PBS OPTIONS</a:t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 rot="5400000">
              <a:off x="-407138" y="407137"/>
              <a:ext cx="965044" cy="1507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411" name="Google Shape;411;p25"/>
          <p:cNvSpPr/>
          <p:nvPr/>
        </p:nvSpPr>
        <p:spPr>
          <a:xfrm>
            <a:off x="19050" y="4240014"/>
            <a:ext cx="24333200" cy="8625598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2281833" y="4727001"/>
            <a:ext cx="19687830" cy="860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echo “#! /bin/bash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### Load modules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module load bwa/0.7.15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module load samtools/1.9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module load htslib/1.9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### Run your jobs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bwa mem -t 40 refgenome/canFam31.fasta Canid1.R1.fastq.gz &gt; Canid1.sam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samtools view -b Canid1.sam &gt; Canid1.bam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samtools index Canid1.bam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0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” | qsub -W group_list=ku_fa -A ku_fa -N canid1Map -e canid1.err -o canid1.log -l nodes=1:ppn=40,mem=50gb,walltime=1:00:00 -d /home/projects/C2_test</a:t>
            </a:r>
            <a:endParaRPr b="0" i="0" sz="36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203333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Courier"/>
              <a:buNone/>
            </a:pPr>
            <a:r>
              <a:rPr b="1" i="0" lang="en-US" sz="3000" u="none" cap="none" strike="noStrike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"/>
              </a:rPr>
              <a:t>  </a:t>
            </a:r>
            <a:endParaRPr b="0" i="0" sz="36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1534659" y="1292723"/>
            <a:ext cx="6973999" cy="1386207"/>
            <a:chOff x="0" y="81953"/>
            <a:chExt cx="6973998" cy="1386206"/>
          </a:xfrm>
        </p:grpSpPr>
        <p:sp>
          <p:nvSpPr>
            <p:cNvPr id="98" name="Google Shape;98;p3"/>
            <p:cNvSpPr/>
            <p:nvPr/>
          </p:nvSpPr>
          <p:spPr>
            <a:xfrm>
              <a:off x="584542" y="807717"/>
              <a:ext cx="6389456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WHAT HAVE YOU LEARNED SO FAR?</a:t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-619684" y="701636"/>
              <a:ext cx="1386206" cy="1468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00" name="Google Shape;100;p3"/>
          <p:cNvSpPr/>
          <p:nvPr/>
        </p:nvSpPr>
        <p:spPr>
          <a:xfrm>
            <a:off x="13089300" y="1631581"/>
            <a:ext cx="1732005" cy="1734899"/>
          </a:xfrm>
          <a:prstGeom prst="ellipse">
            <a:avLst/>
          </a:prstGeom>
          <a:solidFill>
            <a:srgbClr val="F3C290">
              <a:alpha val="9490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4615661" y="1631580"/>
            <a:ext cx="6083565" cy="1734899"/>
          </a:xfrm>
          <a:custGeom>
            <a:rect b="b" l="l" r="r" t="t"/>
            <a:pathLst>
              <a:path extrusionOk="0" h="21600" w="21600">
                <a:moveTo>
                  <a:pt x="17280" y="0"/>
                </a:moveTo>
                <a:cubicBezTo>
                  <a:pt x="0" y="0"/>
                  <a:pt x="0" y="0"/>
                  <a:pt x="0" y="0"/>
                </a:cubicBezTo>
                <a:cubicBezTo>
                  <a:pt x="1315" y="2583"/>
                  <a:pt x="2160" y="6339"/>
                  <a:pt x="2160" y="10800"/>
                </a:cubicBezTo>
                <a:cubicBezTo>
                  <a:pt x="2160" y="15261"/>
                  <a:pt x="1315" y="19252"/>
                  <a:pt x="0" y="21600"/>
                </a:cubicBezTo>
                <a:cubicBezTo>
                  <a:pt x="17280" y="21600"/>
                  <a:pt x="17280" y="21600"/>
                  <a:pt x="17280" y="21600"/>
                </a:cubicBezTo>
                <a:cubicBezTo>
                  <a:pt x="19628" y="21600"/>
                  <a:pt x="21600" y="16904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930"/>
                  <a:pt x="19628" y="0"/>
                  <a:pt x="17280" y="0"/>
                </a:cubicBezTo>
                <a:close/>
              </a:path>
            </a:pathLst>
          </a:custGeom>
          <a:solidFill>
            <a:srgbClr val="F3C290">
              <a:alpha val="9490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9625296" y="2384625"/>
            <a:ext cx="3484280" cy="2473463"/>
          </a:xfrm>
          <a:custGeom>
            <a:rect b="b" l="l" r="r" t="t"/>
            <a:pathLst>
              <a:path extrusionOk="0" h="21600" w="21600">
                <a:moveTo>
                  <a:pt x="934" y="21600"/>
                </a:moveTo>
                <a:cubicBezTo>
                  <a:pt x="0" y="20116"/>
                  <a:pt x="0" y="20116"/>
                  <a:pt x="0" y="20116"/>
                </a:cubicBezTo>
                <a:cubicBezTo>
                  <a:pt x="13427" y="824"/>
                  <a:pt x="13427" y="824"/>
                  <a:pt x="13427" y="824"/>
                </a:cubicBezTo>
                <a:cubicBezTo>
                  <a:pt x="13661" y="330"/>
                  <a:pt x="14128" y="0"/>
                  <a:pt x="1459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979"/>
                  <a:pt x="21600" y="1979"/>
                  <a:pt x="21600" y="1979"/>
                </a:cubicBezTo>
                <a:cubicBezTo>
                  <a:pt x="15178" y="1979"/>
                  <a:pt x="15178" y="1979"/>
                  <a:pt x="15178" y="1979"/>
                </a:cubicBezTo>
                <a:cubicBezTo>
                  <a:pt x="14711" y="1979"/>
                  <a:pt x="14244" y="2308"/>
                  <a:pt x="14011" y="2803"/>
                </a:cubicBezTo>
                <a:lnTo>
                  <a:pt x="934" y="21600"/>
                </a:lnTo>
                <a:close/>
              </a:path>
            </a:pathLst>
          </a:custGeom>
          <a:solidFill>
            <a:srgbClr val="F3C290">
              <a:alpha val="9490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730507" y="3931263"/>
            <a:ext cx="5836096" cy="5850577"/>
          </a:xfrm>
          <a:custGeom>
            <a:rect b="b" l="l" r="r" t="t"/>
            <a:pathLst>
              <a:path extrusionOk="0" h="21600" w="21600">
                <a:moveTo>
                  <a:pt x="20764" y="9964"/>
                </a:moveTo>
                <a:cubicBezTo>
                  <a:pt x="20694" y="8919"/>
                  <a:pt x="20485" y="7943"/>
                  <a:pt x="20067" y="7037"/>
                </a:cubicBezTo>
                <a:cubicBezTo>
                  <a:pt x="20834" y="6619"/>
                  <a:pt x="20834" y="6619"/>
                  <a:pt x="20834" y="6619"/>
                </a:cubicBezTo>
                <a:cubicBezTo>
                  <a:pt x="21252" y="7665"/>
                  <a:pt x="21530" y="8779"/>
                  <a:pt x="21600" y="9964"/>
                </a:cubicBezTo>
                <a:lnTo>
                  <a:pt x="20764" y="9964"/>
                </a:lnTo>
                <a:close/>
                <a:moveTo>
                  <a:pt x="20834" y="14981"/>
                </a:moveTo>
                <a:cubicBezTo>
                  <a:pt x="21252" y="13935"/>
                  <a:pt x="21530" y="12821"/>
                  <a:pt x="21600" y="11636"/>
                </a:cubicBezTo>
                <a:cubicBezTo>
                  <a:pt x="20764" y="11636"/>
                  <a:pt x="20764" y="11636"/>
                  <a:pt x="20764" y="11636"/>
                </a:cubicBezTo>
                <a:cubicBezTo>
                  <a:pt x="20694" y="12681"/>
                  <a:pt x="20485" y="13657"/>
                  <a:pt x="20067" y="14632"/>
                </a:cubicBezTo>
                <a:lnTo>
                  <a:pt x="20834" y="14981"/>
                </a:lnTo>
                <a:close/>
                <a:moveTo>
                  <a:pt x="18395" y="17350"/>
                </a:moveTo>
                <a:cubicBezTo>
                  <a:pt x="18952" y="17907"/>
                  <a:pt x="18952" y="17907"/>
                  <a:pt x="18952" y="17907"/>
                </a:cubicBezTo>
                <a:cubicBezTo>
                  <a:pt x="19370" y="17489"/>
                  <a:pt x="19719" y="17001"/>
                  <a:pt x="20067" y="16444"/>
                </a:cubicBezTo>
                <a:cubicBezTo>
                  <a:pt x="19301" y="16095"/>
                  <a:pt x="19301" y="16095"/>
                  <a:pt x="19301" y="16095"/>
                </a:cubicBezTo>
                <a:cubicBezTo>
                  <a:pt x="19022" y="16514"/>
                  <a:pt x="18743" y="16932"/>
                  <a:pt x="18395" y="17350"/>
                </a:cubicBezTo>
                <a:close/>
                <a:moveTo>
                  <a:pt x="17210" y="18534"/>
                </a:moveTo>
                <a:cubicBezTo>
                  <a:pt x="15468" y="19928"/>
                  <a:pt x="13239" y="20834"/>
                  <a:pt x="10800" y="20834"/>
                </a:cubicBezTo>
                <a:cubicBezTo>
                  <a:pt x="5295" y="20834"/>
                  <a:pt x="836" y="16305"/>
                  <a:pt x="836" y="10800"/>
                </a:cubicBezTo>
                <a:cubicBezTo>
                  <a:pt x="836" y="5295"/>
                  <a:pt x="5295" y="836"/>
                  <a:pt x="10800" y="836"/>
                </a:cubicBezTo>
                <a:cubicBezTo>
                  <a:pt x="14423" y="836"/>
                  <a:pt x="17559" y="2717"/>
                  <a:pt x="19301" y="5574"/>
                </a:cubicBezTo>
                <a:cubicBezTo>
                  <a:pt x="20067" y="5156"/>
                  <a:pt x="20067" y="5156"/>
                  <a:pt x="20067" y="5156"/>
                </a:cubicBezTo>
                <a:cubicBezTo>
                  <a:pt x="18116" y="2090"/>
                  <a:pt x="14702" y="0"/>
                  <a:pt x="10800" y="0"/>
                </a:cubicBezTo>
                <a:cubicBezTo>
                  <a:pt x="4877" y="0"/>
                  <a:pt x="0" y="4877"/>
                  <a:pt x="0" y="10800"/>
                </a:cubicBezTo>
                <a:cubicBezTo>
                  <a:pt x="0" y="16792"/>
                  <a:pt x="4877" y="21600"/>
                  <a:pt x="10800" y="21600"/>
                </a:cubicBezTo>
                <a:cubicBezTo>
                  <a:pt x="13448" y="21600"/>
                  <a:pt x="15886" y="20694"/>
                  <a:pt x="17768" y="19092"/>
                </a:cubicBezTo>
                <a:lnTo>
                  <a:pt x="17210" y="18534"/>
                </a:lnTo>
                <a:close/>
              </a:path>
            </a:pathLst>
          </a:custGeom>
          <a:solidFill>
            <a:srgbClr val="F3C290">
              <a:alpha val="9490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4240898" y="3818308"/>
            <a:ext cx="1732005" cy="1737795"/>
          </a:xfrm>
          <a:prstGeom prst="ellipse">
            <a:avLst/>
          </a:prstGeom>
          <a:solidFill>
            <a:srgbClr val="B39C8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5767263" y="3818307"/>
            <a:ext cx="6083565" cy="1737796"/>
          </a:xfrm>
          <a:custGeom>
            <a:rect b="b" l="l" r="r" t="t"/>
            <a:pathLst>
              <a:path extrusionOk="0" h="21600" w="21600">
                <a:moveTo>
                  <a:pt x="17280" y="0"/>
                </a:moveTo>
                <a:cubicBezTo>
                  <a:pt x="0" y="0"/>
                  <a:pt x="0" y="0"/>
                  <a:pt x="0" y="0"/>
                </a:cubicBezTo>
                <a:cubicBezTo>
                  <a:pt x="1315" y="2348"/>
                  <a:pt x="2160" y="6339"/>
                  <a:pt x="2160" y="10800"/>
                </a:cubicBezTo>
                <a:cubicBezTo>
                  <a:pt x="2160" y="15261"/>
                  <a:pt x="1315" y="19017"/>
                  <a:pt x="0" y="21600"/>
                </a:cubicBezTo>
                <a:cubicBezTo>
                  <a:pt x="17280" y="21600"/>
                  <a:pt x="17280" y="21600"/>
                  <a:pt x="17280" y="21600"/>
                </a:cubicBezTo>
                <a:cubicBezTo>
                  <a:pt x="19628" y="21600"/>
                  <a:pt x="21600" y="16670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696"/>
                  <a:pt x="19628" y="0"/>
                  <a:pt x="17280" y="0"/>
                </a:cubicBezTo>
                <a:close/>
              </a:path>
            </a:pathLst>
          </a:custGeom>
          <a:solidFill>
            <a:srgbClr val="B39C8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9720874" y="4574247"/>
            <a:ext cx="4569807" cy="1300450"/>
          </a:xfrm>
          <a:custGeom>
            <a:rect b="b" l="l" r="r" t="t"/>
            <a:pathLst>
              <a:path extrusionOk="0" h="21600" w="21600">
                <a:moveTo>
                  <a:pt x="620" y="21600"/>
                </a:moveTo>
                <a:cubicBezTo>
                  <a:pt x="0" y="18157"/>
                  <a:pt x="0" y="18157"/>
                  <a:pt x="0" y="18157"/>
                </a:cubicBezTo>
                <a:cubicBezTo>
                  <a:pt x="11575" y="313"/>
                  <a:pt x="11575" y="313"/>
                  <a:pt x="11575" y="313"/>
                </a:cubicBezTo>
                <a:cubicBezTo>
                  <a:pt x="11782" y="0"/>
                  <a:pt x="11989" y="0"/>
                  <a:pt x="12299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3757"/>
                  <a:pt x="21600" y="3757"/>
                  <a:pt x="21600" y="3757"/>
                </a:cubicBezTo>
                <a:cubicBezTo>
                  <a:pt x="12505" y="3757"/>
                  <a:pt x="12505" y="3757"/>
                  <a:pt x="12505" y="3757"/>
                </a:cubicBezTo>
                <a:cubicBezTo>
                  <a:pt x="12299" y="3757"/>
                  <a:pt x="12092" y="3757"/>
                  <a:pt x="11885" y="4070"/>
                </a:cubicBezTo>
                <a:lnTo>
                  <a:pt x="620" y="21600"/>
                </a:lnTo>
                <a:close/>
              </a:path>
            </a:pathLst>
          </a:custGeom>
          <a:solidFill>
            <a:srgbClr val="B39C8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257639" y="4461291"/>
            <a:ext cx="4781833" cy="4790522"/>
          </a:xfrm>
          <a:custGeom>
            <a:rect b="b" l="l" r="r" t="t"/>
            <a:pathLst>
              <a:path extrusionOk="0" h="21600" w="21600">
                <a:moveTo>
                  <a:pt x="20580" y="11820"/>
                </a:moveTo>
                <a:cubicBezTo>
                  <a:pt x="21600" y="11820"/>
                  <a:pt x="21600" y="11820"/>
                  <a:pt x="21600" y="11820"/>
                </a:cubicBezTo>
                <a:cubicBezTo>
                  <a:pt x="21515" y="12841"/>
                  <a:pt x="21260" y="13861"/>
                  <a:pt x="20835" y="14797"/>
                </a:cubicBezTo>
                <a:cubicBezTo>
                  <a:pt x="19984" y="14372"/>
                  <a:pt x="19984" y="14372"/>
                  <a:pt x="19984" y="14372"/>
                </a:cubicBezTo>
                <a:cubicBezTo>
                  <a:pt x="20239" y="13521"/>
                  <a:pt x="20494" y="12671"/>
                  <a:pt x="20580" y="11820"/>
                </a:cubicBezTo>
                <a:close/>
                <a:moveTo>
                  <a:pt x="16923" y="18454"/>
                </a:moveTo>
                <a:cubicBezTo>
                  <a:pt x="15222" y="19814"/>
                  <a:pt x="13096" y="20580"/>
                  <a:pt x="10800" y="20580"/>
                </a:cubicBezTo>
                <a:cubicBezTo>
                  <a:pt x="5443" y="20580"/>
                  <a:pt x="1020" y="16243"/>
                  <a:pt x="1020" y="10800"/>
                </a:cubicBezTo>
                <a:cubicBezTo>
                  <a:pt x="1020" y="5443"/>
                  <a:pt x="5443" y="1020"/>
                  <a:pt x="10800" y="1020"/>
                </a:cubicBezTo>
                <a:cubicBezTo>
                  <a:pt x="15902" y="1020"/>
                  <a:pt x="20069" y="4847"/>
                  <a:pt x="20580" y="9780"/>
                </a:cubicBezTo>
                <a:cubicBezTo>
                  <a:pt x="21600" y="9780"/>
                  <a:pt x="21600" y="9780"/>
                  <a:pt x="21600" y="9780"/>
                </a:cubicBezTo>
                <a:cubicBezTo>
                  <a:pt x="21090" y="4337"/>
                  <a:pt x="16413" y="0"/>
                  <a:pt x="10800" y="0"/>
                </a:cubicBezTo>
                <a:cubicBezTo>
                  <a:pt x="4847" y="0"/>
                  <a:pt x="0" y="4847"/>
                  <a:pt x="0" y="10800"/>
                </a:cubicBezTo>
                <a:cubicBezTo>
                  <a:pt x="0" y="16753"/>
                  <a:pt x="4847" y="21600"/>
                  <a:pt x="10800" y="21600"/>
                </a:cubicBezTo>
                <a:cubicBezTo>
                  <a:pt x="13436" y="21600"/>
                  <a:pt x="15732" y="20665"/>
                  <a:pt x="17603" y="19219"/>
                </a:cubicBezTo>
                <a:lnTo>
                  <a:pt x="16923" y="18454"/>
                </a:lnTo>
                <a:close/>
                <a:moveTo>
                  <a:pt x="19049" y="16157"/>
                </a:moveTo>
                <a:cubicBezTo>
                  <a:pt x="18794" y="16498"/>
                  <a:pt x="18624" y="16753"/>
                  <a:pt x="18369" y="17093"/>
                </a:cubicBezTo>
                <a:cubicBezTo>
                  <a:pt x="19049" y="17773"/>
                  <a:pt x="19049" y="17773"/>
                  <a:pt x="19049" y="17773"/>
                </a:cubicBezTo>
                <a:cubicBezTo>
                  <a:pt x="19389" y="17433"/>
                  <a:pt x="19644" y="17008"/>
                  <a:pt x="19899" y="16583"/>
                </a:cubicBezTo>
                <a:lnTo>
                  <a:pt x="19049" y="16157"/>
                </a:lnTo>
                <a:close/>
              </a:path>
            </a:pathLst>
          </a:custGeom>
          <a:solidFill>
            <a:srgbClr val="B39C8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5375120" y="5987653"/>
            <a:ext cx="1732005" cy="1737796"/>
          </a:xfrm>
          <a:prstGeom prst="ellipse">
            <a:avLst/>
          </a:prstGeom>
          <a:solidFill>
            <a:srgbClr val="627F89">
              <a:alpha val="90196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6898588" y="5987653"/>
            <a:ext cx="6083565" cy="1737796"/>
          </a:xfrm>
          <a:custGeom>
            <a:rect b="b" l="l" r="r" t="t"/>
            <a:pathLst>
              <a:path extrusionOk="0" h="21600" w="21600">
                <a:moveTo>
                  <a:pt x="17280" y="0"/>
                </a:moveTo>
                <a:cubicBezTo>
                  <a:pt x="0" y="0"/>
                  <a:pt x="0" y="0"/>
                  <a:pt x="0" y="0"/>
                </a:cubicBezTo>
                <a:cubicBezTo>
                  <a:pt x="1315" y="2583"/>
                  <a:pt x="2160" y="6339"/>
                  <a:pt x="2160" y="10800"/>
                </a:cubicBezTo>
                <a:cubicBezTo>
                  <a:pt x="2160" y="15261"/>
                  <a:pt x="1315" y="19252"/>
                  <a:pt x="0" y="21600"/>
                </a:cubicBezTo>
                <a:cubicBezTo>
                  <a:pt x="17280" y="21600"/>
                  <a:pt x="17280" y="21600"/>
                  <a:pt x="17280" y="21600"/>
                </a:cubicBezTo>
                <a:cubicBezTo>
                  <a:pt x="19722" y="21600"/>
                  <a:pt x="21600" y="16904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930"/>
                  <a:pt x="19722" y="0"/>
                  <a:pt x="17280" y="0"/>
                </a:cubicBezTo>
                <a:close/>
              </a:path>
            </a:pathLst>
          </a:custGeom>
          <a:solidFill>
            <a:srgbClr val="627F89">
              <a:alpha val="90196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532614" y="6743596"/>
            <a:ext cx="5842508" cy="228810"/>
          </a:xfrm>
          <a:prstGeom prst="rect">
            <a:avLst/>
          </a:prstGeom>
          <a:solidFill>
            <a:srgbClr val="627F89">
              <a:alpha val="90196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767392" y="4971045"/>
            <a:ext cx="3765222" cy="3773911"/>
          </a:xfrm>
          <a:custGeom>
            <a:rect b="b" l="l" r="r" t="t"/>
            <a:pathLst>
              <a:path extrusionOk="0" h="21600" w="21600">
                <a:moveTo>
                  <a:pt x="16524" y="18468"/>
                </a:moveTo>
                <a:cubicBezTo>
                  <a:pt x="17388" y="19332"/>
                  <a:pt x="17388" y="19332"/>
                  <a:pt x="17388" y="19332"/>
                </a:cubicBezTo>
                <a:cubicBezTo>
                  <a:pt x="15552" y="20844"/>
                  <a:pt x="13284" y="21600"/>
                  <a:pt x="10800" y="21600"/>
                </a:cubicBezTo>
                <a:cubicBezTo>
                  <a:pt x="4860" y="21600"/>
                  <a:pt x="0" y="16740"/>
                  <a:pt x="0" y="10800"/>
                </a:cubicBezTo>
                <a:cubicBezTo>
                  <a:pt x="0" y="4860"/>
                  <a:pt x="4860" y="0"/>
                  <a:pt x="10800" y="0"/>
                </a:cubicBezTo>
                <a:cubicBezTo>
                  <a:pt x="16848" y="0"/>
                  <a:pt x="21600" y="4860"/>
                  <a:pt x="21600" y="10800"/>
                </a:cubicBezTo>
                <a:cubicBezTo>
                  <a:pt x="21600" y="12096"/>
                  <a:pt x="21384" y="13392"/>
                  <a:pt x="20952" y="14580"/>
                </a:cubicBezTo>
                <a:cubicBezTo>
                  <a:pt x="19872" y="13932"/>
                  <a:pt x="19872" y="13932"/>
                  <a:pt x="19872" y="13932"/>
                </a:cubicBezTo>
                <a:cubicBezTo>
                  <a:pt x="20196" y="12960"/>
                  <a:pt x="20412" y="11880"/>
                  <a:pt x="20412" y="10800"/>
                </a:cubicBezTo>
                <a:cubicBezTo>
                  <a:pt x="20412" y="5508"/>
                  <a:pt x="16092" y="1296"/>
                  <a:pt x="10800" y="1296"/>
                </a:cubicBezTo>
                <a:cubicBezTo>
                  <a:pt x="5616" y="1296"/>
                  <a:pt x="1296" y="5508"/>
                  <a:pt x="1296" y="10800"/>
                </a:cubicBezTo>
                <a:cubicBezTo>
                  <a:pt x="1296" y="16092"/>
                  <a:pt x="5616" y="20412"/>
                  <a:pt x="10800" y="20412"/>
                </a:cubicBezTo>
                <a:cubicBezTo>
                  <a:pt x="12960" y="20412"/>
                  <a:pt x="14904" y="19656"/>
                  <a:pt x="16524" y="18468"/>
                </a:cubicBezTo>
                <a:close/>
                <a:moveTo>
                  <a:pt x="18684" y="16200"/>
                </a:moveTo>
                <a:cubicBezTo>
                  <a:pt x="18576" y="16416"/>
                  <a:pt x="18468" y="16524"/>
                  <a:pt x="18360" y="16632"/>
                </a:cubicBezTo>
                <a:cubicBezTo>
                  <a:pt x="19224" y="17604"/>
                  <a:pt x="19224" y="17604"/>
                  <a:pt x="19224" y="17604"/>
                </a:cubicBezTo>
                <a:cubicBezTo>
                  <a:pt x="19440" y="17388"/>
                  <a:pt x="19656" y="17064"/>
                  <a:pt x="19764" y="16848"/>
                </a:cubicBezTo>
                <a:lnTo>
                  <a:pt x="18684" y="16200"/>
                </a:lnTo>
                <a:close/>
              </a:path>
            </a:pathLst>
          </a:custGeom>
          <a:solidFill>
            <a:srgbClr val="627F89">
              <a:alpha val="90196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4412769" y="8157000"/>
            <a:ext cx="1732005" cy="1752279"/>
          </a:xfrm>
          <a:prstGeom prst="ellipse">
            <a:avLst/>
          </a:prstGeom>
          <a:solidFill>
            <a:srgbClr val="557D9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5939130" y="8157000"/>
            <a:ext cx="6083565" cy="1752277"/>
          </a:xfrm>
          <a:custGeom>
            <a:rect b="b" l="l" r="r" t="t"/>
            <a:pathLst>
              <a:path extrusionOk="0" h="21600" w="21600">
                <a:moveTo>
                  <a:pt x="17280" y="0"/>
                </a:moveTo>
                <a:cubicBezTo>
                  <a:pt x="0" y="0"/>
                  <a:pt x="0" y="0"/>
                  <a:pt x="0" y="0"/>
                </a:cubicBezTo>
                <a:cubicBezTo>
                  <a:pt x="1315" y="2555"/>
                  <a:pt x="2160" y="6503"/>
                  <a:pt x="2160" y="10916"/>
                </a:cubicBezTo>
                <a:cubicBezTo>
                  <a:pt x="2160" y="15097"/>
                  <a:pt x="1315" y="19045"/>
                  <a:pt x="0" y="21600"/>
                </a:cubicBezTo>
                <a:cubicBezTo>
                  <a:pt x="17280" y="21600"/>
                  <a:pt x="17280" y="21600"/>
                  <a:pt x="17280" y="21600"/>
                </a:cubicBezTo>
                <a:cubicBezTo>
                  <a:pt x="19628" y="21600"/>
                  <a:pt x="21600" y="16723"/>
                  <a:pt x="21600" y="10916"/>
                </a:cubicBezTo>
                <a:cubicBezTo>
                  <a:pt x="21600" y="10916"/>
                  <a:pt x="21600" y="10916"/>
                  <a:pt x="21600" y="10916"/>
                </a:cubicBezTo>
                <a:cubicBezTo>
                  <a:pt x="21600" y="4877"/>
                  <a:pt x="19628" y="0"/>
                  <a:pt x="17280" y="0"/>
                </a:cubicBezTo>
                <a:close/>
              </a:path>
            </a:pathLst>
          </a:custGeom>
          <a:solidFill>
            <a:srgbClr val="557D9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834597" y="7383681"/>
            <a:ext cx="5705761" cy="175517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4006" y="21600"/>
                  <a:pt x="14006" y="21600"/>
                  <a:pt x="14006" y="21600"/>
                </a:cubicBezTo>
                <a:cubicBezTo>
                  <a:pt x="13753" y="21600"/>
                  <a:pt x="13584" y="21600"/>
                  <a:pt x="13416" y="21368"/>
                </a:cubicBezTo>
                <a:cubicBezTo>
                  <a:pt x="0" y="2555"/>
                  <a:pt x="0" y="2555"/>
                  <a:pt x="0" y="2555"/>
                </a:cubicBezTo>
                <a:cubicBezTo>
                  <a:pt x="422" y="0"/>
                  <a:pt x="422" y="0"/>
                  <a:pt x="422" y="0"/>
                </a:cubicBezTo>
                <a:cubicBezTo>
                  <a:pt x="13669" y="18581"/>
                  <a:pt x="13669" y="18581"/>
                  <a:pt x="13669" y="18581"/>
                </a:cubicBezTo>
                <a:cubicBezTo>
                  <a:pt x="13837" y="18813"/>
                  <a:pt x="14006" y="19045"/>
                  <a:pt x="14175" y="19045"/>
                </a:cubicBezTo>
                <a:cubicBezTo>
                  <a:pt x="21600" y="19045"/>
                  <a:pt x="21600" y="19045"/>
                  <a:pt x="21600" y="19045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557D9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274248" y="5480798"/>
            <a:ext cx="2768887" cy="2771782"/>
          </a:xfrm>
          <a:custGeom>
            <a:rect b="b" l="l" r="r" t="t"/>
            <a:pathLst>
              <a:path extrusionOk="0" h="21600" w="21600">
                <a:moveTo>
                  <a:pt x="15722" y="18367"/>
                </a:moveTo>
                <a:cubicBezTo>
                  <a:pt x="14400" y="19249"/>
                  <a:pt x="12637" y="19837"/>
                  <a:pt x="10727" y="19837"/>
                </a:cubicBezTo>
                <a:cubicBezTo>
                  <a:pt x="5731" y="19837"/>
                  <a:pt x="1616" y="15722"/>
                  <a:pt x="1616" y="10727"/>
                </a:cubicBezTo>
                <a:cubicBezTo>
                  <a:pt x="1616" y="5731"/>
                  <a:pt x="5731" y="1616"/>
                  <a:pt x="10727" y="1616"/>
                </a:cubicBezTo>
                <a:cubicBezTo>
                  <a:pt x="15722" y="1616"/>
                  <a:pt x="19837" y="5731"/>
                  <a:pt x="19837" y="10727"/>
                </a:cubicBezTo>
                <a:cubicBezTo>
                  <a:pt x="19837" y="12637"/>
                  <a:pt x="19249" y="14400"/>
                  <a:pt x="18220" y="15869"/>
                </a:cubicBezTo>
                <a:cubicBezTo>
                  <a:pt x="19543" y="17192"/>
                  <a:pt x="19543" y="17192"/>
                  <a:pt x="19543" y="17192"/>
                </a:cubicBezTo>
                <a:cubicBezTo>
                  <a:pt x="20865" y="15429"/>
                  <a:pt x="21600" y="13078"/>
                  <a:pt x="21600" y="10727"/>
                </a:cubicBezTo>
                <a:cubicBezTo>
                  <a:pt x="21600" y="4849"/>
                  <a:pt x="16751" y="0"/>
                  <a:pt x="10727" y="0"/>
                </a:cubicBezTo>
                <a:cubicBezTo>
                  <a:pt x="4849" y="0"/>
                  <a:pt x="0" y="4849"/>
                  <a:pt x="0" y="10727"/>
                </a:cubicBezTo>
                <a:cubicBezTo>
                  <a:pt x="0" y="16751"/>
                  <a:pt x="4849" y="21600"/>
                  <a:pt x="10727" y="21600"/>
                </a:cubicBezTo>
                <a:cubicBezTo>
                  <a:pt x="13078" y="21600"/>
                  <a:pt x="15282" y="20865"/>
                  <a:pt x="17045" y="19543"/>
                </a:cubicBezTo>
                <a:lnTo>
                  <a:pt x="15722" y="18367"/>
                </a:lnTo>
                <a:close/>
              </a:path>
            </a:pathLst>
          </a:custGeom>
          <a:solidFill>
            <a:srgbClr val="557D9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784001" y="5987653"/>
            <a:ext cx="1732003" cy="1737796"/>
          </a:xfrm>
          <a:custGeom>
            <a:rect b="b" l="l" r="r" t="t"/>
            <a:pathLst>
              <a:path extrusionOk="0" h="21600" w="21600">
                <a:moveTo>
                  <a:pt x="10800" y="21600"/>
                </a:moveTo>
                <a:cubicBezTo>
                  <a:pt x="4930" y="21600"/>
                  <a:pt x="0" y="16904"/>
                  <a:pt x="0" y="10800"/>
                </a:cubicBezTo>
                <a:cubicBezTo>
                  <a:pt x="0" y="4930"/>
                  <a:pt x="4930" y="0"/>
                  <a:pt x="10800" y="0"/>
                </a:cubicBezTo>
                <a:cubicBezTo>
                  <a:pt x="16904" y="0"/>
                  <a:pt x="21600" y="4930"/>
                  <a:pt x="21600" y="10800"/>
                </a:cubicBezTo>
                <a:cubicBezTo>
                  <a:pt x="21600" y="16904"/>
                  <a:pt x="16904" y="21600"/>
                  <a:pt x="10800" y="21600"/>
                </a:cubicBezTo>
                <a:close/>
                <a:moveTo>
                  <a:pt x="10800" y="2817"/>
                </a:moveTo>
                <a:cubicBezTo>
                  <a:pt x="6339" y="2817"/>
                  <a:pt x="2817" y="6339"/>
                  <a:pt x="2817" y="10800"/>
                </a:cubicBezTo>
                <a:cubicBezTo>
                  <a:pt x="2817" y="15261"/>
                  <a:pt x="6339" y="19017"/>
                  <a:pt x="10800" y="19017"/>
                </a:cubicBezTo>
                <a:cubicBezTo>
                  <a:pt x="15261" y="19017"/>
                  <a:pt x="19017" y="15261"/>
                  <a:pt x="19017" y="10800"/>
                </a:cubicBezTo>
                <a:cubicBezTo>
                  <a:pt x="19017" y="6339"/>
                  <a:pt x="15261" y="2817"/>
                  <a:pt x="10800" y="2817"/>
                </a:cubicBezTo>
                <a:close/>
              </a:path>
            </a:pathLst>
          </a:custGeom>
          <a:solidFill>
            <a:srgbClr val="323E4E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3089300" y="10346624"/>
            <a:ext cx="1732005" cy="1737796"/>
          </a:xfrm>
          <a:prstGeom prst="ellipse">
            <a:avLst/>
          </a:prstGeom>
          <a:solidFill>
            <a:srgbClr val="3C3A4B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4615661" y="10346624"/>
            <a:ext cx="6083565" cy="1737796"/>
          </a:xfrm>
          <a:custGeom>
            <a:rect b="b" l="l" r="r" t="t"/>
            <a:pathLst>
              <a:path extrusionOk="0" h="21600" w="21600">
                <a:moveTo>
                  <a:pt x="17280" y="0"/>
                </a:moveTo>
                <a:cubicBezTo>
                  <a:pt x="0" y="0"/>
                  <a:pt x="0" y="0"/>
                  <a:pt x="0" y="0"/>
                </a:cubicBezTo>
                <a:cubicBezTo>
                  <a:pt x="1315" y="2348"/>
                  <a:pt x="2160" y="6339"/>
                  <a:pt x="2160" y="10800"/>
                </a:cubicBezTo>
                <a:cubicBezTo>
                  <a:pt x="2160" y="15261"/>
                  <a:pt x="1315" y="19252"/>
                  <a:pt x="0" y="21600"/>
                </a:cubicBezTo>
                <a:cubicBezTo>
                  <a:pt x="17280" y="21600"/>
                  <a:pt x="17280" y="21600"/>
                  <a:pt x="17280" y="21600"/>
                </a:cubicBezTo>
                <a:cubicBezTo>
                  <a:pt x="19628" y="21600"/>
                  <a:pt x="21600" y="16670"/>
                  <a:pt x="21600" y="10800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4930"/>
                  <a:pt x="19628" y="0"/>
                  <a:pt x="17280" y="0"/>
                </a:cubicBezTo>
                <a:close/>
              </a:path>
            </a:pathLst>
          </a:custGeom>
          <a:solidFill>
            <a:srgbClr val="3C3A4B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177134" y="7403957"/>
            <a:ext cx="4932442" cy="3924519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6653" y="21600"/>
                  <a:pt x="16653" y="21600"/>
                  <a:pt x="16653" y="21600"/>
                </a:cubicBezTo>
                <a:cubicBezTo>
                  <a:pt x="16324" y="21600"/>
                  <a:pt x="15994" y="21392"/>
                  <a:pt x="15829" y="21081"/>
                </a:cubicBezTo>
                <a:cubicBezTo>
                  <a:pt x="0" y="831"/>
                  <a:pt x="0" y="831"/>
                  <a:pt x="0" y="831"/>
                </a:cubicBezTo>
                <a:cubicBezTo>
                  <a:pt x="742" y="0"/>
                  <a:pt x="742" y="0"/>
                  <a:pt x="742" y="0"/>
                </a:cubicBezTo>
                <a:cubicBezTo>
                  <a:pt x="16241" y="19938"/>
                  <a:pt x="16241" y="19938"/>
                  <a:pt x="16241" y="19938"/>
                </a:cubicBezTo>
                <a:cubicBezTo>
                  <a:pt x="16406" y="20250"/>
                  <a:pt x="16736" y="20354"/>
                  <a:pt x="17066" y="20354"/>
                </a:cubicBezTo>
                <a:cubicBezTo>
                  <a:pt x="21600" y="20354"/>
                  <a:pt x="21600" y="20354"/>
                  <a:pt x="21600" y="20354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323E4E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5928005" y="2217020"/>
            <a:ext cx="3484280" cy="527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C2 ARCHITECTURE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6439031" y="4211024"/>
            <a:ext cx="5349623" cy="1403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LOGGING 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commands, navigation, …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7614716" y="6321337"/>
            <a:ext cx="4330008" cy="1070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JOBS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modules, commands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4696506" y="4145133"/>
            <a:ext cx="850780" cy="1124059"/>
          </a:xfrm>
          <a:custGeom>
            <a:rect b="b" l="l" r="r" t="t"/>
            <a:pathLst>
              <a:path extrusionOk="0" h="21600" w="21600">
                <a:moveTo>
                  <a:pt x="19302" y="0"/>
                </a:moveTo>
                <a:cubicBezTo>
                  <a:pt x="2528" y="0"/>
                  <a:pt x="2528" y="0"/>
                  <a:pt x="2528" y="0"/>
                </a:cubicBezTo>
                <a:cubicBezTo>
                  <a:pt x="1149" y="0"/>
                  <a:pt x="0" y="697"/>
                  <a:pt x="0" y="1742"/>
                </a:cubicBezTo>
                <a:cubicBezTo>
                  <a:pt x="0" y="18639"/>
                  <a:pt x="0" y="18639"/>
                  <a:pt x="0" y="18639"/>
                </a:cubicBezTo>
                <a:cubicBezTo>
                  <a:pt x="0" y="19335"/>
                  <a:pt x="919" y="20032"/>
                  <a:pt x="1838" y="20381"/>
                </a:cubicBezTo>
                <a:cubicBezTo>
                  <a:pt x="1838" y="14981"/>
                  <a:pt x="1838" y="14981"/>
                  <a:pt x="1838" y="14981"/>
                </a:cubicBezTo>
                <a:cubicBezTo>
                  <a:pt x="1838" y="14632"/>
                  <a:pt x="2068" y="14458"/>
                  <a:pt x="2298" y="14110"/>
                </a:cubicBezTo>
                <a:cubicBezTo>
                  <a:pt x="2298" y="1916"/>
                  <a:pt x="2298" y="1916"/>
                  <a:pt x="2298" y="1916"/>
                </a:cubicBezTo>
                <a:cubicBezTo>
                  <a:pt x="2298" y="1742"/>
                  <a:pt x="2528" y="1568"/>
                  <a:pt x="2757" y="1568"/>
                </a:cubicBezTo>
                <a:cubicBezTo>
                  <a:pt x="19072" y="1568"/>
                  <a:pt x="19072" y="1568"/>
                  <a:pt x="19072" y="1568"/>
                </a:cubicBezTo>
                <a:cubicBezTo>
                  <a:pt x="19302" y="1568"/>
                  <a:pt x="19532" y="1742"/>
                  <a:pt x="19532" y="1916"/>
                </a:cubicBezTo>
                <a:cubicBezTo>
                  <a:pt x="19532" y="16723"/>
                  <a:pt x="19532" y="16723"/>
                  <a:pt x="19532" y="16723"/>
                </a:cubicBezTo>
                <a:cubicBezTo>
                  <a:pt x="19532" y="16897"/>
                  <a:pt x="19302" y="17071"/>
                  <a:pt x="19072" y="17071"/>
                </a:cubicBezTo>
                <a:cubicBezTo>
                  <a:pt x="15396" y="17071"/>
                  <a:pt x="15396" y="17071"/>
                  <a:pt x="15396" y="17071"/>
                </a:cubicBezTo>
                <a:cubicBezTo>
                  <a:pt x="12409" y="20381"/>
                  <a:pt x="12409" y="20381"/>
                  <a:pt x="12409" y="20381"/>
                </a:cubicBezTo>
                <a:cubicBezTo>
                  <a:pt x="19302" y="20381"/>
                  <a:pt x="19302" y="20381"/>
                  <a:pt x="19302" y="20381"/>
                </a:cubicBezTo>
                <a:cubicBezTo>
                  <a:pt x="20681" y="20381"/>
                  <a:pt x="21600" y="19684"/>
                  <a:pt x="21600" y="18639"/>
                </a:cubicBezTo>
                <a:cubicBezTo>
                  <a:pt x="21600" y="1742"/>
                  <a:pt x="21600" y="1742"/>
                  <a:pt x="21600" y="1742"/>
                </a:cubicBezTo>
                <a:cubicBezTo>
                  <a:pt x="21600" y="697"/>
                  <a:pt x="20681" y="0"/>
                  <a:pt x="19302" y="0"/>
                </a:cubicBezTo>
                <a:close/>
                <a:moveTo>
                  <a:pt x="13098" y="11671"/>
                </a:moveTo>
                <a:cubicBezTo>
                  <a:pt x="13098" y="11671"/>
                  <a:pt x="13098" y="11671"/>
                  <a:pt x="13098" y="11671"/>
                </a:cubicBezTo>
                <a:cubicBezTo>
                  <a:pt x="13328" y="11671"/>
                  <a:pt x="13557" y="11671"/>
                  <a:pt x="13557" y="11497"/>
                </a:cubicBezTo>
                <a:cubicBezTo>
                  <a:pt x="14477" y="10974"/>
                  <a:pt x="14706" y="10277"/>
                  <a:pt x="14706" y="9406"/>
                </a:cubicBezTo>
                <a:cubicBezTo>
                  <a:pt x="14706" y="8710"/>
                  <a:pt x="14477" y="7839"/>
                  <a:pt x="13557" y="7316"/>
                </a:cubicBezTo>
                <a:cubicBezTo>
                  <a:pt x="12868" y="6794"/>
                  <a:pt x="11949" y="6445"/>
                  <a:pt x="10800" y="6445"/>
                </a:cubicBezTo>
                <a:cubicBezTo>
                  <a:pt x="9881" y="6445"/>
                  <a:pt x="8732" y="6794"/>
                  <a:pt x="8043" y="7316"/>
                </a:cubicBezTo>
                <a:cubicBezTo>
                  <a:pt x="7353" y="7839"/>
                  <a:pt x="6894" y="8710"/>
                  <a:pt x="6894" y="9406"/>
                </a:cubicBezTo>
                <a:cubicBezTo>
                  <a:pt x="6894" y="10103"/>
                  <a:pt x="7353" y="10974"/>
                  <a:pt x="8043" y="11497"/>
                </a:cubicBezTo>
                <a:cubicBezTo>
                  <a:pt x="8043" y="11497"/>
                  <a:pt x="8272" y="11497"/>
                  <a:pt x="8272" y="11497"/>
                </a:cubicBezTo>
                <a:cubicBezTo>
                  <a:pt x="8502" y="11497"/>
                  <a:pt x="8502" y="11497"/>
                  <a:pt x="8502" y="11497"/>
                </a:cubicBezTo>
                <a:cubicBezTo>
                  <a:pt x="8502" y="10103"/>
                  <a:pt x="8502" y="10103"/>
                  <a:pt x="8502" y="10103"/>
                </a:cubicBezTo>
                <a:cubicBezTo>
                  <a:pt x="8502" y="9929"/>
                  <a:pt x="8272" y="9755"/>
                  <a:pt x="8272" y="9406"/>
                </a:cubicBezTo>
                <a:cubicBezTo>
                  <a:pt x="8272" y="8884"/>
                  <a:pt x="8732" y="8535"/>
                  <a:pt x="9191" y="8013"/>
                </a:cubicBezTo>
                <a:cubicBezTo>
                  <a:pt x="10111" y="7316"/>
                  <a:pt x="11719" y="7316"/>
                  <a:pt x="12638" y="8013"/>
                </a:cubicBezTo>
                <a:cubicBezTo>
                  <a:pt x="13098" y="8535"/>
                  <a:pt x="13328" y="8884"/>
                  <a:pt x="13328" y="9406"/>
                </a:cubicBezTo>
                <a:cubicBezTo>
                  <a:pt x="13328" y="9755"/>
                  <a:pt x="13328" y="10103"/>
                  <a:pt x="13098" y="10277"/>
                </a:cubicBezTo>
                <a:lnTo>
                  <a:pt x="13098" y="11671"/>
                </a:lnTo>
                <a:close/>
                <a:moveTo>
                  <a:pt x="14706" y="12890"/>
                </a:moveTo>
                <a:cubicBezTo>
                  <a:pt x="15166" y="12890"/>
                  <a:pt x="15396" y="13065"/>
                  <a:pt x="15626" y="13065"/>
                </a:cubicBezTo>
                <a:cubicBezTo>
                  <a:pt x="15626" y="13065"/>
                  <a:pt x="15626" y="13065"/>
                  <a:pt x="15626" y="13065"/>
                </a:cubicBezTo>
                <a:cubicBezTo>
                  <a:pt x="17004" y="12019"/>
                  <a:pt x="17694" y="10800"/>
                  <a:pt x="17694" y="9406"/>
                </a:cubicBezTo>
                <a:cubicBezTo>
                  <a:pt x="17694" y="8013"/>
                  <a:pt x="17004" y="6794"/>
                  <a:pt x="15626" y="5748"/>
                </a:cubicBezTo>
                <a:cubicBezTo>
                  <a:pt x="13098" y="3832"/>
                  <a:pt x="8732" y="3832"/>
                  <a:pt x="5974" y="5748"/>
                </a:cubicBezTo>
                <a:cubicBezTo>
                  <a:pt x="4826" y="6794"/>
                  <a:pt x="4136" y="8013"/>
                  <a:pt x="4136" y="9406"/>
                </a:cubicBezTo>
                <a:cubicBezTo>
                  <a:pt x="4136" y="10452"/>
                  <a:pt x="4366" y="11323"/>
                  <a:pt x="5055" y="12194"/>
                </a:cubicBezTo>
                <a:cubicBezTo>
                  <a:pt x="5285" y="12019"/>
                  <a:pt x="5515" y="12019"/>
                  <a:pt x="5745" y="12019"/>
                </a:cubicBezTo>
                <a:cubicBezTo>
                  <a:pt x="5974" y="12019"/>
                  <a:pt x="6204" y="12019"/>
                  <a:pt x="6434" y="12194"/>
                </a:cubicBezTo>
                <a:cubicBezTo>
                  <a:pt x="6434" y="12019"/>
                  <a:pt x="6664" y="12019"/>
                  <a:pt x="6664" y="12019"/>
                </a:cubicBezTo>
                <a:cubicBezTo>
                  <a:pt x="5974" y="11323"/>
                  <a:pt x="5515" y="10277"/>
                  <a:pt x="5515" y="9406"/>
                </a:cubicBezTo>
                <a:cubicBezTo>
                  <a:pt x="5515" y="8361"/>
                  <a:pt x="5974" y="7316"/>
                  <a:pt x="7123" y="6619"/>
                </a:cubicBezTo>
                <a:cubicBezTo>
                  <a:pt x="9191" y="4877"/>
                  <a:pt x="12638" y="4877"/>
                  <a:pt x="14706" y="6619"/>
                </a:cubicBezTo>
                <a:cubicBezTo>
                  <a:pt x="15626" y="7316"/>
                  <a:pt x="16315" y="8361"/>
                  <a:pt x="16315" y="9406"/>
                </a:cubicBezTo>
                <a:cubicBezTo>
                  <a:pt x="16315" y="10452"/>
                  <a:pt x="15626" y="11497"/>
                  <a:pt x="14706" y="12368"/>
                </a:cubicBezTo>
                <a:cubicBezTo>
                  <a:pt x="14477" y="12542"/>
                  <a:pt x="14477" y="12716"/>
                  <a:pt x="14477" y="12890"/>
                </a:cubicBezTo>
                <a:cubicBezTo>
                  <a:pt x="14706" y="12890"/>
                  <a:pt x="14706" y="12890"/>
                  <a:pt x="14706" y="12890"/>
                </a:cubicBezTo>
                <a:close/>
                <a:moveTo>
                  <a:pt x="15396" y="13761"/>
                </a:moveTo>
                <a:cubicBezTo>
                  <a:pt x="15166" y="13761"/>
                  <a:pt x="14936" y="13587"/>
                  <a:pt x="14706" y="13587"/>
                </a:cubicBezTo>
                <a:cubicBezTo>
                  <a:pt x="14477" y="13587"/>
                  <a:pt x="14017" y="13761"/>
                  <a:pt x="13787" y="14110"/>
                </a:cubicBezTo>
                <a:cubicBezTo>
                  <a:pt x="12179" y="15677"/>
                  <a:pt x="12179" y="15677"/>
                  <a:pt x="12179" y="15677"/>
                </a:cubicBezTo>
                <a:cubicBezTo>
                  <a:pt x="12179" y="15677"/>
                  <a:pt x="12179" y="15677"/>
                  <a:pt x="12179" y="15677"/>
                </a:cubicBezTo>
                <a:cubicBezTo>
                  <a:pt x="12179" y="15677"/>
                  <a:pt x="12179" y="15677"/>
                  <a:pt x="12179" y="15677"/>
                </a:cubicBezTo>
                <a:cubicBezTo>
                  <a:pt x="12179" y="15677"/>
                  <a:pt x="12179" y="15677"/>
                  <a:pt x="12179" y="15677"/>
                </a:cubicBezTo>
                <a:cubicBezTo>
                  <a:pt x="12179" y="9232"/>
                  <a:pt x="12179" y="9232"/>
                  <a:pt x="12179" y="9232"/>
                </a:cubicBezTo>
                <a:cubicBezTo>
                  <a:pt x="12179" y="8710"/>
                  <a:pt x="11489" y="8361"/>
                  <a:pt x="10800" y="8361"/>
                </a:cubicBezTo>
                <a:cubicBezTo>
                  <a:pt x="10111" y="8361"/>
                  <a:pt x="9421" y="8710"/>
                  <a:pt x="9421" y="9232"/>
                </a:cubicBezTo>
                <a:cubicBezTo>
                  <a:pt x="9421" y="12890"/>
                  <a:pt x="9421" y="12890"/>
                  <a:pt x="9421" y="12890"/>
                </a:cubicBezTo>
                <a:cubicBezTo>
                  <a:pt x="9421" y="12368"/>
                  <a:pt x="8962" y="12194"/>
                  <a:pt x="8272" y="12194"/>
                </a:cubicBezTo>
                <a:cubicBezTo>
                  <a:pt x="7583" y="12194"/>
                  <a:pt x="7123" y="12542"/>
                  <a:pt x="7123" y="13065"/>
                </a:cubicBezTo>
                <a:cubicBezTo>
                  <a:pt x="7123" y="13761"/>
                  <a:pt x="7123" y="13761"/>
                  <a:pt x="7123" y="13761"/>
                </a:cubicBezTo>
                <a:cubicBezTo>
                  <a:pt x="7123" y="13239"/>
                  <a:pt x="6434" y="12716"/>
                  <a:pt x="5745" y="12716"/>
                </a:cubicBezTo>
                <a:cubicBezTo>
                  <a:pt x="5055" y="12716"/>
                  <a:pt x="4596" y="13239"/>
                  <a:pt x="4596" y="13761"/>
                </a:cubicBezTo>
                <a:cubicBezTo>
                  <a:pt x="4596" y="14110"/>
                  <a:pt x="4596" y="14110"/>
                  <a:pt x="4596" y="14110"/>
                </a:cubicBezTo>
                <a:cubicBezTo>
                  <a:pt x="4366" y="14110"/>
                  <a:pt x="4136" y="14110"/>
                  <a:pt x="4136" y="14110"/>
                </a:cubicBezTo>
                <a:cubicBezTo>
                  <a:pt x="3447" y="14110"/>
                  <a:pt x="2757" y="14458"/>
                  <a:pt x="2757" y="14981"/>
                </a:cubicBezTo>
                <a:cubicBezTo>
                  <a:pt x="2757" y="21077"/>
                  <a:pt x="2757" y="21077"/>
                  <a:pt x="2757" y="21077"/>
                </a:cubicBezTo>
                <a:cubicBezTo>
                  <a:pt x="2757" y="21426"/>
                  <a:pt x="2987" y="21600"/>
                  <a:pt x="3217" y="21600"/>
                </a:cubicBezTo>
                <a:cubicBezTo>
                  <a:pt x="9881" y="21600"/>
                  <a:pt x="9881" y="21600"/>
                  <a:pt x="9881" y="21600"/>
                </a:cubicBezTo>
                <a:cubicBezTo>
                  <a:pt x="10111" y="21600"/>
                  <a:pt x="10340" y="21426"/>
                  <a:pt x="10340" y="21426"/>
                </a:cubicBezTo>
                <a:cubicBezTo>
                  <a:pt x="15855" y="15155"/>
                  <a:pt x="15855" y="15155"/>
                  <a:pt x="15855" y="15155"/>
                </a:cubicBezTo>
                <a:cubicBezTo>
                  <a:pt x="16315" y="14632"/>
                  <a:pt x="16085" y="14110"/>
                  <a:pt x="15396" y="137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3439128" y="1918168"/>
            <a:ext cx="1001410" cy="976096"/>
          </a:xfrm>
          <a:custGeom>
            <a:rect b="b" l="l" r="r" t="t"/>
            <a:pathLst>
              <a:path extrusionOk="0" h="21600" w="21600">
                <a:moveTo>
                  <a:pt x="21600" y="4725"/>
                </a:moveTo>
                <a:cubicBezTo>
                  <a:pt x="21600" y="6075"/>
                  <a:pt x="21600" y="6075"/>
                  <a:pt x="21600" y="6075"/>
                </a:cubicBezTo>
                <a:cubicBezTo>
                  <a:pt x="20329" y="6075"/>
                  <a:pt x="20329" y="6075"/>
                  <a:pt x="20329" y="6075"/>
                </a:cubicBezTo>
                <a:cubicBezTo>
                  <a:pt x="20329" y="6750"/>
                  <a:pt x="20012" y="7088"/>
                  <a:pt x="19376" y="7088"/>
                </a:cubicBezTo>
                <a:cubicBezTo>
                  <a:pt x="2224" y="7088"/>
                  <a:pt x="2224" y="7088"/>
                  <a:pt x="2224" y="7088"/>
                </a:cubicBezTo>
                <a:cubicBezTo>
                  <a:pt x="1588" y="7088"/>
                  <a:pt x="1271" y="6750"/>
                  <a:pt x="1271" y="6075"/>
                </a:cubicBezTo>
                <a:cubicBezTo>
                  <a:pt x="0" y="6075"/>
                  <a:pt x="0" y="6075"/>
                  <a:pt x="0" y="6075"/>
                </a:cubicBezTo>
                <a:cubicBezTo>
                  <a:pt x="0" y="4725"/>
                  <a:pt x="0" y="4725"/>
                  <a:pt x="0" y="4725"/>
                </a:cubicBezTo>
                <a:cubicBezTo>
                  <a:pt x="10800" y="0"/>
                  <a:pt x="10800" y="0"/>
                  <a:pt x="10800" y="0"/>
                </a:cubicBezTo>
                <a:lnTo>
                  <a:pt x="21600" y="4725"/>
                </a:lnTo>
                <a:close/>
                <a:moveTo>
                  <a:pt x="21600" y="2025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250"/>
                  <a:pt x="0" y="20250"/>
                  <a:pt x="0" y="20250"/>
                </a:cubicBezTo>
                <a:cubicBezTo>
                  <a:pt x="0" y="19575"/>
                  <a:pt x="318" y="19237"/>
                  <a:pt x="635" y="19237"/>
                </a:cubicBezTo>
                <a:cubicBezTo>
                  <a:pt x="20965" y="19237"/>
                  <a:pt x="20965" y="19237"/>
                  <a:pt x="20965" y="19237"/>
                </a:cubicBezTo>
                <a:cubicBezTo>
                  <a:pt x="21282" y="19237"/>
                  <a:pt x="21600" y="19575"/>
                  <a:pt x="21600" y="20250"/>
                </a:cubicBezTo>
                <a:close/>
                <a:moveTo>
                  <a:pt x="5718" y="7763"/>
                </a:moveTo>
                <a:cubicBezTo>
                  <a:pt x="5718" y="16875"/>
                  <a:pt x="5718" y="16875"/>
                  <a:pt x="5718" y="16875"/>
                </a:cubicBezTo>
                <a:cubicBezTo>
                  <a:pt x="7306" y="16875"/>
                  <a:pt x="7306" y="16875"/>
                  <a:pt x="7306" y="16875"/>
                </a:cubicBezTo>
                <a:cubicBezTo>
                  <a:pt x="7306" y="7763"/>
                  <a:pt x="7306" y="7763"/>
                  <a:pt x="7306" y="7763"/>
                </a:cubicBezTo>
                <a:cubicBezTo>
                  <a:pt x="10165" y="7763"/>
                  <a:pt x="10165" y="7763"/>
                  <a:pt x="10165" y="7763"/>
                </a:cubicBezTo>
                <a:cubicBezTo>
                  <a:pt x="10165" y="16875"/>
                  <a:pt x="10165" y="16875"/>
                  <a:pt x="10165" y="16875"/>
                </a:cubicBezTo>
                <a:cubicBezTo>
                  <a:pt x="11435" y="16875"/>
                  <a:pt x="11435" y="16875"/>
                  <a:pt x="11435" y="16875"/>
                </a:cubicBezTo>
                <a:cubicBezTo>
                  <a:pt x="11435" y="7763"/>
                  <a:pt x="11435" y="7763"/>
                  <a:pt x="11435" y="7763"/>
                </a:cubicBezTo>
                <a:cubicBezTo>
                  <a:pt x="14294" y="7763"/>
                  <a:pt x="14294" y="7763"/>
                  <a:pt x="14294" y="7763"/>
                </a:cubicBezTo>
                <a:cubicBezTo>
                  <a:pt x="14294" y="16875"/>
                  <a:pt x="14294" y="16875"/>
                  <a:pt x="14294" y="16875"/>
                </a:cubicBezTo>
                <a:cubicBezTo>
                  <a:pt x="15882" y="16875"/>
                  <a:pt x="15882" y="16875"/>
                  <a:pt x="15882" y="16875"/>
                </a:cubicBezTo>
                <a:cubicBezTo>
                  <a:pt x="15882" y="7763"/>
                  <a:pt x="15882" y="7763"/>
                  <a:pt x="15882" y="7763"/>
                </a:cubicBezTo>
                <a:cubicBezTo>
                  <a:pt x="18741" y="7763"/>
                  <a:pt x="18741" y="7763"/>
                  <a:pt x="18741" y="7763"/>
                </a:cubicBezTo>
                <a:cubicBezTo>
                  <a:pt x="18741" y="16875"/>
                  <a:pt x="18741" y="16875"/>
                  <a:pt x="18741" y="16875"/>
                </a:cubicBezTo>
                <a:cubicBezTo>
                  <a:pt x="19376" y="16875"/>
                  <a:pt x="19376" y="16875"/>
                  <a:pt x="19376" y="16875"/>
                </a:cubicBezTo>
                <a:cubicBezTo>
                  <a:pt x="20012" y="16875"/>
                  <a:pt x="20329" y="17213"/>
                  <a:pt x="20329" y="17887"/>
                </a:cubicBezTo>
                <a:cubicBezTo>
                  <a:pt x="20329" y="18562"/>
                  <a:pt x="20329" y="18562"/>
                  <a:pt x="20329" y="18562"/>
                </a:cubicBezTo>
                <a:cubicBezTo>
                  <a:pt x="1271" y="18562"/>
                  <a:pt x="1271" y="18562"/>
                  <a:pt x="1271" y="18562"/>
                </a:cubicBezTo>
                <a:cubicBezTo>
                  <a:pt x="1271" y="17887"/>
                  <a:pt x="1271" y="17887"/>
                  <a:pt x="1271" y="17887"/>
                </a:cubicBezTo>
                <a:cubicBezTo>
                  <a:pt x="1271" y="17213"/>
                  <a:pt x="1588" y="16875"/>
                  <a:pt x="2224" y="16875"/>
                </a:cubicBezTo>
                <a:cubicBezTo>
                  <a:pt x="2859" y="16875"/>
                  <a:pt x="2859" y="16875"/>
                  <a:pt x="2859" y="16875"/>
                </a:cubicBezTo>
                <a:cubicBezTo>
                  <a:pt x="2859" y="7763"/>
                  <a:pt x="2859" y="7763"/>
                  <a:pt x="2859" y="7763"/>
                </a:cubicBezTo>
                <a:lnTo>
                  <a:pt x="5718" y="7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6815909" y="8785898"/>
            <a:ext cx="4330007" cy="494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JOBS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5443238" y="10968280"/>
            <a:ext cx="4569808" cy="494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OPTIMIZING JOBS ON C2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13511300" y="10600868"/>
            <a:ext cx="888004" cy="976096"/>
          </a:xfrm>
          <a:custGeom>
            <a:rect b="b" l="l" r="r" t="t"/>
            <a:pathLst>
              <a:path extrusionOk="0" h="21600" w="21089">
                <a:moveTo>
                  <a:pt x="15473" y="6253"/>
                </a:moveTo>
                <a:cubicBezTo>
                  <a:pt x="15473" y="6063"/>
                  <a:pt x="15257" y="6063"/>
                  <a:pt x="15257" y="5874"/>
                </a:cubicBezTo>
                <a:cubicBezTo>
                  <a:pt x="15041" y="5874"/>
                  <a:pt x="15041" y="5874"/>
                  <a:pt x="14825" y="5684"/>
                </a:cubicBezTo>
                <a:cubicBezTo>
                  <a:pt x="14825" y="6821"/>
                  <a:pt x="14825" y="6821"/>
                  <a:pt x="14825" y="6821"/>
                </a:cubicBezTo>
                <a:cubicBezTo>
                  <a:pt x="15041" y="6821"/>
                  <a:pt x="15257" y="6821"/>
                  <a:pt x="15257" y="6632"/>
                </a:cubicBezTo>
                <a:cubicBezTo>
                  <a:pt x="15473" y="6442"/>
                  <a:pt x="15473" y="6442"/>
                  <a:pt x="15473" y="6253"/>
                </a:cubicBezTo>
                <a:close/>
                <a:moveTo>
                  <a:pt x="13961" y="4547"/>
                </a:moveTo>
                <a:cubicBezTo>
                  <a:pt x="13961" y="4547"/>
                  <a:pt x="13961" y="4737"/>
                  <a:pt x="13961" y="4737"/>
                </a:cubicBezTo>
                <a:cubicBezTo>
                  <a:pt x="13961" y="4926"/>
                  <a:pt x="13961" y="5116"/>
                  <a:pt x="14177" y="5116"/>
                </a:cubicBezTo>
                <a:cubicBezTo>
                  <a:pt x="14177" y="5305"/>
                  <a:pt x="14393" y="5305"/>
                  <a:pt x="14609" y="5305"/>
                </a:cubicBezTo>
                <a:cubicBezTo>
                  <a:pt x="14609" y="4358"/>
                  <a:pt x="14609" y="4358"/>
                  <a:pt x="14609" y="4358"/>
                </a:cubicBezTo>
                <a:cubicBezTo>
                  <a:pt x="14393" y="4358"/>
                  <a:pt x="14177" y="4358"/>
                  <a:pt x="13961" y="4547"/>
                </a:cubicBezTo>
                <a:close/>
                <a:moveTo>
                  <a:pt x="14609" y="8147"/>
                </a:moveTo>
                <a:cubicBezTo>
                  <a:pt x="16121" y="8147"/>
                  <a:pt x="17417" y="7011"/>
                  <a:pt x="17417" y="5684"/>
                </a:cubicBezTo>
                <a:cubicBezTo>
                  <a:pt x="17417" y="4358"/>
                  <a:pt x="16121" y="3221"/>
                  <a:pt x="14609" y="3221"/>
                </a:cubicBezTo>
                <a:cubicBezTo>
                  <a:pt x="13097" y="3221"/>
                  <a:pt x="11801" y="4358"/>
                  <a:pt x="11801" y="5684"/>
                </a:cubicBezTo>
                <a:cubicBezTo>
                  <a:pt x="11801" y="7011"/>
                  <a:pt x="13097" y="8147"/>
                  <a:pt x="14609" y="8147"/>
                </a:cubicBezTo>
                <a:close/>
                <a:moveTo>
                  <a:pt x="13745" y="5495"/>
                </a:moveTo>
                <a:cubicBezTo>
                  <a:pt x="13529" y="5305"/>
                  <a:pt x="13529" y="5116"/>
                  <a:pt x="13529" y="4926"/>
                </a:cubicBezTo>
                <a:cubicBezTo>
                  <a:pt x="13529" y="4547"/>
                  <a:pt x="13529" y="4358"/>
                  <a:pt x="13745" y="4358"/>
                </a:cubicBezTo>
                <a:cubicBezTo>
                  <a:pt x="13961" y="4168"/>
                  <a:pt x="14177" y="3979"/>
                  <a:pt x="14609" y="3979"/>
                </a:cubicBezTo>
                <a:cubicBezTo>
                  <a:pt x="14609" y="3789"/>
                  <a:pt x="14609" y="3789"/>
                  <a:pt x="14609" y="3789"/>
                </a:cubicBezTo>
                <a:cubicBezTo>
                  <a:pt x="14825" y="3789"/>
                  <a:pt x="14825" y="3789"/>
                  <a:pt x="14825" y="3789"/>
                </a:cubicBezTo>
                <a:cubicBezTo>
                  <a:pt x="14825" y="3979"/>
                  <a:pt x="14825" y="3979"/>
                  <a:pt x="14825" y="3979"/>
                </a:cubicBezTo>
                <a:cubicBezTo>
                  <a:pt x="15041" y="3979"/>
                  <a:pt x="15257" y="4168"/>
                  <a:pt x="15473" y="4168"/>
                </a:cubicBezTo>
                <a:cubicBezTo>
                  <a:pt x="15689" y="4358"/>
                  <a:pt x="15689" y="4547"/>
                  <a:pt x="15689" y="4737"/>
                </a:cubicBezTo>
                <a:cubicBezTo>
                  <a:pt x="15257" y="4737"/>
                  <a:pt x="15257" y="4737"/>
                  <a:pt x="15257" y="4737"/>
                </a:cubicBezTo>
                <a:cubicBezTo>
                  <a:pt x="15257" y="4737"/>
                  <a:pt x="15257" y="4547"/>
                  <a:pt x="15257" y="4547"/>
                </a:cubicBezTo>
                <a:cubicBezTo>
                  <a:pt x="15041" y="4358"/>
                  <a:pt x="15041" y="4358"/>
                  <a:pt x="14825" y="4358"/>
                </a:cubicBezTo>
                <a:cubicBezTo>
                  <a:pt x="14825" y="5305"/>
                  <a:pt x="14825" y="5305"/>
                  <a:pt x="14825" y="5305"/>
                </a:cubicBezTo>
                <a:cubicBezTo>
                  <a:pt x="15041" y="5495"/>
                  <a:pt x="15473" y="5495"/>
                  <a:pt x="15473" y="5684"/>
                </a:cubicBezTo>
                <a:cubicBezTo>
                  <a:pt x="15689" y="5684"/>
                  <a:pt x="15905" y="5874"/>
                  <a:pt x="15905" y="6253"/>
                </a:cubicBezTo>
                <a:cubicBezTo>
                  <a:pt x="15905" y="6632"/>
                  <a:pt x="15689" y="6821"/>
                  <a:pt x="15473" y="7011"/>
                </a:cubicBezTo>
                <a:cubicBezTo>
                  <a:pt x="15257" y="7011"/>
                  <a:pt x="15041" y="7200"/>
                  <a:pt x="14825" y="7200"/>
                </a:cubicBezTo>
                <a:cubicBezTo>
                  <a:pt x="14825" y="7579"/>
                  <a:pt x="14825" y="7579"/>
                  <a:pt x="14825" y="7579"/>
                </a:cubicBezTo>
                <a:cubicBezTo>
                  <a:pt x="14609" y="7579"/>
                  <a:pt x="14609" y="7579"/>
                  <a:pt x="14609" y="7579"/>
                </a:cubicBezTo>
                <a:cubicBezTo>
                  <a:pt x="14609" y="7200"/>
                  <a:pt x="14609" y="7200"/>
                  <a:pt x="14609" y="7200"/>
                </a:cubicBezTo>
                <a:cubicBezTo>
                  <a:pt x="13961" y="7200"/>
                  <a:pt x="13745" y="7011"/>
                  <a:pt x="13529" y="6821"/>
                </a:cubicBezTo>
                <a:cubicBezTo>
                  <a:pt x="13529" y="6632"/>
                  <a:pt x="13313" y="6442"/>
                  <a:pt x="13313" y="6253"/>
                </a:cubicBezTo>
                <a:cubicBezTo>
                  <a:pt x="13745" y="6253"/>
                  <a:pt x="13745" y="6253"/>
                  <a:pt x="13745" y="6253"/>
                </a:cubicBezTo>
                <a:cubicBezTo>
                  <a:pt x="13961" y="6442"/>
                  <a:pt x="13961" y="6442"/>
                  <a:pt x="13961" y="6632"/>
                </a:cubicBezTo>
                <a:cubicBezTo>
                  <a:pt x="13961" y="6821"/>
                  <a:pt x="14177" y="6821"/>
                  <a:pt x="14609" y="6821"/>
                </a:cubicBezTo>
                <a:cubicBezTo>
                  <a:pt x="14609" y="5684"/>
                  <a:pt x="14609" y="5684"/>
                  <a:pt x="14609" y="5684"/>
                </a:cubicBezTo>
                <a:cubicBezTo>
                  <a:pt x="14177" y="5684"/>
                  <a:pt x="13961" y="5495"/>
                  <a:pt x="13745" y="5495"/>
                </a:cubicBezTo>
                <a:close/>
                <a:moveTo>
                  <a:pt x="9857" y="2274"/>
                </a:moveTo>
                <a:cubicBezTo>
                  <a:pt x="9857" y="2084"/>
                  <a:pt x="9857" y="2084"/>
                  <a:pt x="9641" y="1895"/>
                </a:cubicBezTo>
                <a:cubicBezTo>
                  <a:pt x="9641" y="1895"/>
                  <a:pt x="9425" y="1895"/>
                  <a:pt x="9425" y="1895"/>
                </a:cubicBezTo>
                <a:cubicBezTo>
                  <a:pt x="9425" y="2653"/>
                  <a:pt x="9425" y="2653"/>
                  <a:pt x="9425" y="2653"/>
                </a:cubicBezTo>
                <a:cubicBezTo>
                  <a:pt x="9641" y="2653"/>
                  <a:pt x="9641" y="2653"/>
                  <a:pt x="9857" y="2463"/>
                </a:cubicBezTo>
                <a:cubicBezTo>
                  <a:pt x="9857" y="2463"/>
                  <a:pt x="9857" y="2274"/>
                  <a:pt x="9857" y="2274"/>
                </a:cubicBezTo>
                <a:close/>
                <a:moveTo>
                  <a:pt x="9209" y="758"/>
                </a:moveTo>
                <a:cubicBezTo>
                  <a:pt x="8993" y="758"/>
                  <a:pt x="8993" y="758"/>
                  <a:pt x="8777" y="947"/>
                </a:cubicBezTo>
                <a:cubicBezTo>
                  <a:pt x="8777" y="947"/>
                  <a:pt x="8777" y="1137"/>
                  <a:pt x="8777" y="1137"/>
                </a:cubicBezTo>
                <a:cubicBezTo>
                  <a:pt x="8777" y="1326"/>
                  <a:pt x="8777" y="1326"/>
                  <a:pt x="8777" y="1326"/>
                </a:cubicBezTo>
                <a:cubicBezTo>
                  <a:pt x="8993" y="1516"/>
                  <a:pt x="8993" y="1516"/>
                  <a:pt x="9209" y="1516"/>
                </a:cubicBezTo>
                <a:lnTo>
                  <a:pt x="9209" y="758"/>
                </a:lnTo>
                <a:close/>
                <a:moveTo>
                  <a:pt x="9209" y="3600"/>
                </a:moveTo>
                <a:cubicBezTo>
                  <a:pt x="10505" y="3600"/>
                  <a:pt x="11369" y="2842"/>
                  <a:pt x="11369" y="1705"/>
                </a:cubicBezTo>
                <a:cubicBezTo>
                  <a:pt x="11369" y="758"/>
                  <a:pt x="10505" y="0"/>
                  <a:pt x="9209" y="0"/>
                </a:cubicBezTo>
                <a:cubicBezTo>
                  <a:pt x="8129" y="0"/>
                  <a:pt x="7265" y="758"/>
                  <a:pt x="7265" y="1705"/>
                </a:cubicBezTo>
                <a:cubicBezTo>
                  <a:pt x="7265" y="2842"/>
                  <a:pt x="8129" y="3600"/>
                  <a:pt x="9209" y="3600"/>
                </a:cubicBezTo>
                <a:close/>
                <a:moveTo>
                  <a:pt x="8561" y="1516"/>
                </a:moveTo>
                <a:cubicBezTo>
                  <a:pt x="8561" y="1516"/>
                  <a:pt x="8345" y="1326"/>
                  <a:pt x="8345" y="1137"/>
                </a:cubicBezTo>
                <a:cubicBezTo>
                  <a:pt x="8345" y="947"/>
                  <a:pt x="8561" y="947"/>
                  <a:pt x="8561" y="758"/>
                </a:cubicBezTo>
                <a:cubicBezTo>
                  <a:pt x="8777" y="568"/>
                  <a:pt x="8993" y="568"/>
                  <a:pt x="9209" y="568"/>
                </a:cubicBezTo>
                <a:cubicBezTo>
                  <a:pt x="9209" y="379"/>
                  <a:pt x="9209" y="379"/>
                  <a:pt x="9209" y="379"/>
                </a:cubicBezTo>
                <a:cubicBezTo>
                  <a:pt x="9425" y="379"/>
                  <a:pt x="9425" y="379"/>
                  <a:pt x="9425" y="379"/>
                </a:cubicBezTo>
                <a:cubicBezTo>
                  <a:pt x="9425" y="568"/>
                  <a:pt x="9425" y="568"/>
                  <a:pt x="9425" y="568"/>
                </a:cubicBezTo>
                <a:cubicBezTo>
                  <a:pt x="9641" y="568"/>
                  <a:pt x="9857" y="568"/>
                  <a:pt x="9857" y="758"/>
                </a:cubicBezTo>
                <a:cubicBezTo>
                  <a:pt x="10073" y="758"/>
                  <a:pt x="10073" y="947"/>
                  <a:pt x="10073" y="1137"/>
                </a:cubicBezTo>
                <a:cubicBezTo>
                  <a:pt x="9857" y="1137"/>
                  <a:pt x="9857" y="1137"/>
                  <a:pt x="9857" y="1137"/>
                </a:cubicBezTo>
                <a:cubicBezTo>
                  <a:pt x="9857" y="1137"/>
                  <a:pt x="9857" y="947"/>
                  <a:pt x="9641" y="947"/>
                </a:cubicBezTo>
                <a:cubicBezTo>
                  <a:pt x="9641" y="758"/>
                  <a:pt x="9425" y="758"/>
                  <a:pt x="9425" y="758"/>
                </a:cubicBezTo>
                <a:cubicBezTo>
                  <a:pt x="9425" y="1516"/>
                  <a:pt x="9425" y="1516"/>
                  <a:pt x="9425" y="1516"/>
                </a:cubicBezTo>
                <a:cubicBezTo>
                  <a:pt x="9641" y="1705"/>
                  <a:pt x="9857" y="1705"/>
                  <a:pt x="9857" y="1705"/>
                </a:cubicBezTo>
                <a:cubicBezTo>
                  <a:pt x="10073" y="1895"/>
                  <a:pt x="10289" y="1895"/>
                  <a:pt x="10289" y="2274"/>
                </a:cubicBezTo>
                <a:cubicBezTo>
                  <a:pt x="10289" y="2463"/>
                  <a:pt x="10073" y="2653"/>
                  <a:pt x="9857" y="2842"/>
                </a:cubicBezTo>
                <a:cubicBezTo>
                  <a:pt x="9857" y="2842"/>
                  <a:pt x="9641" y="2842"/>
                  <a:pt x="9425" y="2842"/>
                </a:cubicBezTo>
                <a:cubicBezTo>
                  <a:pt x="9425" y="3221"/>
                  <a:pt x="9425" y="3221"/>
                  <a:pt x="9425" y="3221"/>
                </a:cubicBezTo>
                <a:cubicBezTo>
                  <a:pt x="9209" y="3221"/>
                  <a:pt x="9209" y="3221"/>
                  <a:pt x="9209" y="3221"/>
                </a:cubicBezTo>
                <a:cubicBezTo>
                  <a:pt x="9209" y="2842"/>
                  <a:pt x="9209" y="2842"/>
                  <a:pt x="9209" y="2842"/>
                </a:cubicBezTo>
                <a:cubicBezTo>
                  <a:pt x="8777" y="2842"/>
                  <a:pt x="8561" y="2842"/>
                  <a:pt x="8561" y="2653"/>
                </a:cubicBezTo>
                <a:cubicBezTo>
                  <a:pt x="8345" y="2463"/>
                  <a:pt x="8345" y="2274"/>
                  <a:pt x="8345" y="2084"/>
                </a:cubicBezTo>
                <a:cubicBezTo>
                  <a:pt x="8777" y="2084"/>
                  <a:pt x="8777" y="2084"/>
                  <a:pt x="8777" y="2084"/>
                </a:cubicBezTo>
                <a:cubicBezTo>
                  <a:pt x="8777" y="2274"/>
                  <a:pt x="8777" y="2463"/>
                  <a:pt x="8777" y="2463"/>
                </a:cubicBezTo>
                <a:cubicBezTo>
                  <a:pt x="8777" y="2653"/>
                  <a:pt x="8993" y="2653"/>
                  <a:pt x="9209" y="2653"/>
                </a:cubicBezTo>
                <a:cubicBezTo>
                  <a:pt x="9209" y="1895"/>
                  <a:pt x="9209" y="1895"/>
                  <a:pt x="9209" y="1895"/>
                </a:cubicBezTo>
                <a:cubicBezTo>
                  <a:pt x="8993" y="1705"/>
                  <a:pt x="8777" y="1705"/>
                  <a:pt x="8561" y="1516"/>
                </a:cubicBezTo>
                <a:close/>
                <a:moveTo>
                  <a:pt x="7913" y="10421"/>
                </a:moveTo>
                <a:cubicBezTo>
                  <a:pt x="7481" y="10421"/>
                  <a:pt x="7049" y="10232"/>
                  <a:pt x="6833" y="9853"/>
                </a:cubicBezTo>
                <a:cubicBezTo>
                  <a:pt x="6833" y="9663"/>
                  <a:pt x="6617" y="9474"/>
                  <a:pt x="6617" y="9095"/>
                </a:cubicBezTo>
                <a:cubicBezTo>
                  <a:pt x="7265" y="9095"/>
                  <a:pt x="7265" y="9095"/>
                  <a:pt x="7265" y="9095"/>
                </a:cubicBezTo>
                <a:cubicBezTo>
                  <a:pt x="7265" y="9284"/>
                  <a:pt x="7265" y="9474"/>
                  <a:pt x="7481" y="9663"/>
                </a:cubicBezTo>
                <a:cubicBezTo>
                  <a:pt x="7481" y="9853"/>
                  <a:pt x="7697" y="10042"/>
                  <a:pt x="8129" y="10042"/>
                </a:cubicBezTo>
                <a:cubicBezTo>
                  <a:pt x="8129" y="8526"/>
                  <a:pt x="8129" y="8526"/>
                  <a:pt x="8129" y="8526"/>
                </a:cubicBezTo>
                <a:cubicBezTo>
                  <a:pt x="7697" y="8526"/>
                  <a:pt x="7265" y="8337"/>
                  <a:pt x="7049" y="8147"/>
                </a:cubicBezTo>
                <a:cubicBezTo>
                  <a:pt x="6833" y="7958"/>
                  <a:pt x="6833" y="7768"/>
                  <a:pt x="6833" y="7389"/>
                </a:cubicBezTo>
                <a:cubicBezTo>
                  <a:pt x="6833" y="7200"/>
                  <a:pt x="6833" y="6821"/>
                  <a:pt x="7049" y="6632"/>
                </a:cubicBezTo>
                <a:cubicBezTo>
                  <a:pt x="7265" y="6442"/>
                  <a:pt x="7697" y="6253"/>
                  <a:pt x="8129" y="6253"/>
                </a:cubicBezTo>
                <a:cubicBezTo>
                  <a:pt x="8129" y="5874"/>
                  <a:pt x="8129" y="5874"/>
                  <a:pt x="8129" y="5874"/>
                </a:cubicBezTo>
                <a:cubicBezTo>
                  <a:pt x="8345" y="5874"/>
                  <a:pt x="8345" y="5874"/>
                  <a:pt x="8345" y="5874"/>
                </a:cubicBezTo>
                <a:cubicBezTo>
                  <a:pt x="8345" y="6253"/>
                  <a:pt x="8345" y="6253"/>
                  <a:pt x="8345" y="6253"/>
                </a:cubicBezTo>
                <a:cubicBezTo>
                  <a:pt x="8777" y="6253"/>
                  <a:pt x="9209" y="6442"/>
                  <a:pt x="9425" y="6632"/>
                </a:cubicBezTo>
                <a:cubicBezTo>
                  <a:pt x="9641" y="6821"/>
                  <a:pt x="9641" y="7011"/>
                  <a:pt x="9641" y="7389"/>
                </a:cubicBezTo>
                <a:cubicBezTo>
                  <a:pt x="9209" y="7389"/>
                  <a:pt x="9209" y="7389"/>
                  <a:pt x="9209" y="7389"/>
                </a:cubicBezTo>
                <a:cubicBezTo>
                  <a:pt x="9209" y="7200"/>
                  <a:pt x="9209" y="7200"/>
                  <a:pt x="8993" y="7011"/>
                </a:cubicBezTo>
                <a:cubicBezTo>
                  <a:pt x="8993" y="6821"/>
                  <a:pt x="8777" y="6821"/>
                  <a:pt x="8345" y="6821"/>
                </a:cubicBezTo>
                <a:cubicBezTo>
                  <a:pt x="8345" y="8147"/>
                  <a:pt x="8345" y="8147"/>
                  <a:pt x="8345" y="8147"/>
                </a:cubicBezTo>
                <a:cubicBezTo>
                  <a:pt x="8993" y="8147"/>
                  <a:pt x="9209" y="8337"/>
                  <a:pt x="9425" y="8337"/>
                </a:cubicBezTo>
                <a:cubicBezTo>
                  <a:pt x="9641" y="8526"/>
                  <a:pt x="9857" y="8905"/>
                  <a:pt x="9857" y="9095"/>
                </a:cubicBezTo>
                <a:cubicBezTo>
                  <a:pt x="9857" y="9663"/>
                  <a:pt x="9641" y="10042"/>
                  <a:pt x="9209" y="10232"/>
                </a:cubicBezTo>
                <a:cubicBezTo>
                  <a:pt x="9209" y="10232"/>
                  <a:pt x="8993" y="10421"/>
                  <a:pt x="8561" y="10421"/>
                </a:cubicBezTo>
                <a:cubicBezTo>
                  <a:pt x="9425" y="10421"/>
                  <a:pt x="10073" y="10611"/>
                  <a:pt x="10721" y="10611"/>
                </a:cubicBezTo>
                <a:cubicBezTo>
                  <a:pt x="11369" y="10042"/>
                  <a:pt x="11801" y="9284"/>
                  <a:pt x="11801" y="8526"/>
                </a:cubicBezTo>
                <a:cubicBezTo>
                  <a:pt x="11801" y="6632"/>
                  <a:pt x="10289" y="5305"/>
                  <a:pt x="8345" y="5305"/>
                </a:cubicBezTo>
                <a:cubicBezTo>
                  <a:pt x="6185" y="5305"/>
                  <a:pt x="4673" y="6632"/>
                  <a:pt x="4673" y="8526"/>
                </a:cubicBezTo>
                <a:cubicBezTo>
                  <a:pt x="4673" y="9284"/>
                  <a:pt x="5105" y="10232"/>
                  <a:pt x="5753" y="10800"/>
                </a:cubicBezTo>
                <a:cubicBezTo>
                  <a:pt x="6401" y="10611"/>
                  <a:pt x="7049" y="10421"/>
                  <a:pt x="7913" y="10421"/>
                </a:cubicBezTo>
                <a:close/>
                <a:moveTo>
                  <a:pt x="7265" y="7389"/>
                </a:moveTo>
                <a:cubicBezTo>
                  <a:pt x="7265" y="7579"/>
                  <a:pt x="7481" y="7768"/>
                  <a:pt x="7481" y="7768"/>
                </a:cubicBezTo>
                <a:cubicBezTo>
                  <a:pt x="7697" y="7958"/>
                  <a:pt x="7913" y="7958"/>
                  <a:pt x="8129" y="7958"/>
                </a:cubicBezTo>
                <a:cubicBezTo>
                  <a:pt x="8129" y="6821"/>
                  <a:pt x="8129" y="6821"/>
                  <a:pt x="8129" y="6821"/>
                </a:cubicBezTo>
                <a:cubicBezTo>
                  <a:pt x="7913" y="6821"/>
                  <a:pt x="7697" y="6821"/>
                  <a:pt x="7481" y="7011"/>
                </a:cubicBezTo>
                <a:cubicBezTo>
                  <a:pt x="7481" y="7011"/>
                  <a:pt x="7265" y="7200"/>
                  <a:pt x="7265" y="7389"/>
                </a:cubicBezTo>
                <a:close/>
                <a:moveTo>
                  <a:pt x="8993" y="8716"/>
                </a:moveTo>
                <a:cubicBezTo>
                  <a:pt x="8777" y="8716"/>
                  <a:pt x="8777" y="8716"/>
                  <a:pt x="8345" y="8526"/>
                </a:cubicBezTo>
                <a:cubicBezTo>
                  <a:pt x="8345" y="10042"/>
                  <a:pt x="8345" y="10042"/>
                  <a:pt x="8345" y="10042"/>
                </a:cubicBezTo>
                <a:cubicBezTo>
                  <a:pt x="8777" y="10042"/>
                  <a:pt x="8993" y="9853"/>
                  <a:pt x="9209" y="9663"/>
                </a:cubicBezTo>
                <a:cubicBezTo>
                  <a:pt x="9209" y="9663"/>
                  <a:pt x="9209" y="9474"/>
                  <a:pt x="9209" y="9284"/>
                </a:cubicBezTo>
                <a:cubicBezTo>
                  <a:pt x="9209" y="9095"/>
                  <a:pt x="9209" y="8905"/>
                  <a:pt x="8993" y="8716"/>
                </a:cubicBezTo>
                <a:close/>
                <a:moveTo>
                  <a:pt x="20657" y="16674"/>
                </a:moveTo>
                <a:cubicBezTo>
                  <a:pt x="21089" y="16295"/>
                  <a:pt x="21089" y="15537"/>
                  <a:pt x="21089" y="14589"/>
                </a:cubicBezTo>
                <a:cubicBezTo>
                  <a:pt x="20441" y="14589"/>
                  <a:pt x="19793" y="14589"/>
                  <a:pt x="19361" y="14589"/>
                </a:cubicBezTo>
                <a:cubicBezTo>
                  <a:pt x="18713" y="13453"/>
                  <a:pt x="17849" y="12505"/>
                  <a:pt x="16553" y="12126"/>
                </a:cubicBezTo>
                <a:cubicBezTo>
                  <a:pt x="16553" y="11368"/>
                  <a:pt x="16769" y="10611"/>
                  <a:pt x="17201" y="10232"/>
                </a:cubicBezTo>
                <a:cubicBezTo>
                  <a:pt x="15905" y="10232"/>
                  <a:pt x="15041" y="10800"/>
                  <a:pt x="14393" y="11558"/>
                </a:cubicBezTo>
                <a:cubicBezTo>
                  <a:pt x="13745" y="10989"/>
                  <a:pt x="12881" y="10611"/>
                  <a:pt x="11801" y="10232"/>
                </a:cubicBezTo>
                <a:cubicBezTo>
                  <a:pt x="11153" y="11179"/>
                  <a:pt x="11153" y="11179"/>
                  <a:pt x="11153" y="11179"/>
                </a:cubicBezTo>
                <a:cubicBezTo>
                  <a:pt x="9425" y="10800"/>
                  <a:pt x="7265" y="10800"/>
                  <a:pt x="5537" y="11368"/>
                </a:cubicBezTo>
                <a:cubicBezTo>
                  <a:pt x="4673" y="10421"/>
                  <a:pt x="4673" y="10421"/>
                  <a:pt x="4673" y="10421"/>
                </a:cubicBezTo>
                <a:cubicBezTo>
                  <a:pt x="4673" y="10232"/>
                  <a:pt x="4673" y="10232"/>
                  <a:pt x="4673" y="10232"/>
                </a:cubicBezTo>
                <a:cubicBezTo>
                  <a:pt x="3377" y="10611"/>
                  <a:pt x="2297" y="11179"/>
                  <a:pt x="1217" y="12126"/>
                </a:cubicBezTo>
                <a:cubicBezTo>
                  <a:pt x="785" y="12126"/>
                  <a:pt x="785" y="10989"/>
                  <a:pt x="1433" y="11179"/>
                </a:cubicBezTo>
                <a:cubicBezTo>
                  <a:pt x="353" y="10421"/>
                  <a:pt x="-511" y="12505"/>
                  <a:pt x="785" y="12695"/>
                </a:cubicBezTo>
                <a:cubicBezTo>
                  <a:pt x="-295" y="14021"/>
                  <a:pt x="-295" y="16674"/>
                  <a:pt x="1001" y="17811"/>
                </a:cubicBezTo>
                <a:cubicBezTo>
                  <a:pt x="1217" y="19326"/>
                  <a:pt x="1433" y="20653"/>
                  <a:pt x="2297" y="21600"/>
                </a:cubicBezTo>
                <a:cubicBezTo>
                  <a:pt x="5105" y="21600"/>
                  <a:pt x="5105" y="21600"/>
                  <a:pt x="5105" y="21600"/>
                </a:cubicBezTo>
                <a:cubicBezTo>
                  <a:pt x="5105" y="21221"/>
                  <a:pt x="4889" y="20653"/>
                  <a:pt x="5105" y="20084"/>
                </a:cubicBezTo>
                <a:cubicBezTo>
                  <a:pt x="6617" y="20463"/>
                  <a:pt x="8561" y="20463"/>
                  <a:pt x="10721" y="20274"/>
                </a:cubicBezTo>
                <a:cubicBezTo>
                  <a:pt x="10937" y="20842"/>
                  <a:pt x="11153" y="21221"/>
                  <a:pt x="11585" y="21600"/>
                </a:cubicBezTo>
                <a:cubicBezTo>
                  <a:pt x="14393" y="21600"/>
                  <a:pt x="14393" y="21600"/>
                  <a:pt x="14393" y="21600"/>
                </a:cubicBezTo>
                <a:cubicBezTo>
                  <a:pt x="14177" y="21032"/>
                  <a:pt x="14177" y="20274"/>
                  <a:pt x="14393" y="19705"/>
                </a:cubicBezTo>
                <a:cubicBezTo>
                  <a:pt x="15041" y="19516"/>
                  <a:pt x="18281" y="18758"/>
                  <a:pt x="20657" y="16674"/>
                </a:cubicBezTo>
                <a:close/>
                <a:moveTo>
                  <a:pt x="16769" y="13642"/>
                </a:moveTo>
                <a:cubicBezTo>
                  <a:pt x="17201" y="13642"/>
                  <a:pt x="17633" y="13832"/>
                  <a:pt x="17633" y="14211"/>
                </a:cubicBezTo>
                <a:cubicBezTo>
                  <a:pt x="17633" y="14400"/>
                  <a:pt x="17201" y="14779"/>
                  <a:pt x="16769" y="14779"/>
                </a:cubicBezTo>
                <a:cubicBezTo>
                  <a:pt x="16553" y="14779"/>
                  <a:pt x="16121" y="14400"/>
                  <a:pt x="16121" y="14211"/>
                </a:cubicBezTo>
                <a:cubicBezTo>
                  <a:pt x="16121" y="13832"/>
                  <a:pt x="16553" y="13642"/>
                  <a:pt x="16769" y="136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4778066" y="8497925"/>
            <a:ext cx="1001410" cy="1070429"/>
          </a:xfrm>
          <a:custGeom>
            <a:rect b="b" l="l" r="r" t="t"/>
            <a:pathLst>
              <a:path extrusionOk="0" h="21600" w="21600">
                <a:moveTo>
                  <a:pt x="16386" y="5771"/>
                </a:moveTo>
                <a:cubicBezTo>
                  <a:pt x="1303" y="5771"/>
                  <a:pt x="1303" y="5771"/>
                  <a:pt x="1303" y="5771"/>
                </a:cubicBezTo>
                <a:cubicBezTo>
                  <a:pt x="559" y="5771"/>
                  <a:pt x="0" y="6431"/>
                  <a:pt x="0" y="7090"/>
                </a:cubicBezTo>
                <a:cubicBezTo>
                  <a:pt x="0" y="20446"/>
                  <a:pt x="0" y="20446"/>
                  <a:pt x="0" y="20446"/>
                </a:cubicBezTo>
                <a:cubicBezTo>
                  <a:pt x="0" y="21105"/>
                  <a:pt x="559" y="21600"/>
                  <a:pt x="1303" y="21600"/>
                </a:cubicBezTo>
                <a:cubicBezTo>
                  <a:pt x="16386" y="21600"/>
                  <a:pt x="16386" y="21600"/>
                  <a:pt x="16386" y="21600"/>
                </a:cubicBezTo>
                <a:cubicBezTo>
                  <a:pt x="17131" y="21600"/>
                  <a:pt x="17876" y="21105"/>
                  <a:pt x="17876" y="20446"/>
                </a:cubicBezTo>
                <a:cubicBezTo>
                  <a:pt x="17876" y="7090"/>
                  <a:pt x="17876" y="7090"/>
                  <a:pt x="17876" y="7090"/>
                </a:cubicBezTo>
                <a:cubicBezTo>
                  <a:pt x="17876" y="6431"/>
                  <a:pt x="17131" y="5771"/>
                  <a:pt x="16386" y="5771"/>
                </a:cubicBezTo>
                <a:close/>
                <a:moveTo>
                  <a:pt x="15455" y="7255"/>
                </a:moveTo>
                <a:cubicBezTo>
                  <a:pt x="15828" y="7255"/>
                  <a:pt x="16014" y="7420"/>
                  <a:pt x="16014" y="7750"/>
                </a:cubicBezTo>
                <a:cubicBezTo>
                  <a:pt x="16014" y="8079"/>
                  <a:pt x="15828" y="8244"/>
                  <a:pt x="15455" y="8244"/>
                </a:cubicBezTo>
                <a:cubicBezTo>
                  <a:pt x="15083" y="8244"/>
                  <a:pt x="14897" y="8079"/>
                  <a:pt x="14897" y="7750"/>
                </a:cubicBezTo>
                <a:cubicBezTo>
                  <a:pt x="14897" y="7420"/>
                  <a:pt x="15083" y="7255"/>
                  <a:pt x="15455" y="7255"/>
                </a:cubicBezTo>
                <a:close/>
                <a:moveTo>
                  <a:pt x="13407" y="7255"/>
                </a:moveTo>
                <a:cubicBezTo>
                  <a:pt x="13593" y="7255"/>
                  <a:pt x="13966" y="7420"/>
                  <a:pt x="13966" y="7750"/>
                </a:cubicBezTo>
                <a:cubicBezTo>
                  <a:pt x="13966" y="8079"/>
                  <a:pt x="13593" y="8244"/>
                  <a:pt x="13407" y="8244"/>
                </a:cubicBezTo>
                <a:cubicBezTo>
                  <a:pt x="13034" y="8244"/>
                  <a:pt x="12662" y="8079"/>
                  <a:pt x="12662" y="7750"/>
                </a:cubicBezTo>
                <a:cubicBezTo>
                  <a:pt x="12662" y="7420"/>
                  <a:pt x="13034" y="7255"/>
                  <a:pt x="13407" y="7255"/>
                </a:cubicBezTo>
                <a:close/>
                <a:moveTo>
                  <a:pt x="16200" y="20281"/>
                </a:moveTo>
                <a:cubicBezTo>
                  <a:pt x="1490" y="20281"/>
                  <a:pt x="1490" y="20281"/>
                  <a:pt x="1490" y="20281"/>
                </a:cubicBezTo>
                <a:cubicBezTo>
                  <a:pt x="1490" y="9563"/>
                  <a:pt x="1490" y="9563"/>
                  <a:pt x="1490" y="9563"/>
                </a:cubicBezTo>
                <a:cubicBezTo>
                  <a:pt x="16200" y="9563"/>
                  <a:pt x="16200" y="9563"/>
                  <a:pt x="16200" y="9563"/>
                </a:cubicBezTo>
                <a:cubicBezTo>
                  <a:pt x="16200" y="20281"/>
                  <a:pt x="16200" y="20281"/>
                  <a:pt x="16200" y="20281"/>
                </a:cubicBezTo>
                <a:close/>
                <a:moveTo>
                  <a:pt x="20110" y="0"/>
                </a:moveTo>
                <a:cubicBezTo>
                  <a:pt x="5028" y="0"/>
                  <a:pt x="5028" y="0"/>
                  <a:pt x="5028" y="0"/>
                </a:cubicBezTo>
                <a:cubicBezTo>
                  <a:pt x="4283" y="0"/>
                  <a:pt x="3724" y="660"/>
                  <a:pt x="3724" y="1319"/>
                </a:cubicBezTo>
                <a:cubicBezTo>
                  <a:pt x="3724" y="4947"/>
                  <a:pt x="3724" y="4947"/>
                  <a:pt x="3724" y="4947"/>
                </a:cubicBezTo>
                <a:cubicBezTo>
                  <a:pt x="5214" y="4947"/>
                  <a:pt x="5214" y="4947"/>
                  <a:pt x="5214" y="4947"/>
                </a:cubicBezTo>
                <a:cubicBezTo>
                  <a:pt x="5214" y="3792"/>
                  <a:pt x="5214" y="3792"/>
                  <a:pt x="5214" y="3792"/>
                </a:cubicBezTo>
                <a:cubicBezTo>
                  <a:pt x="19924" y="3792"/>
                  <a:pt x="19924" y="3792"/>
                  <a:pt x="19924" y="3792"/>
                </a:cubicBezTo>
                <a:cubicBezTo>
                  <a:pt x="19924" y="14510"/>
                  <a:pt x="19924" y="14510"/>
                  <a:pt x="19924" y="14510"/>
                </a:cubicBezTo>
                <a:cubicBezTo>
                  <a:pt x="19552" y="14510"/>
                  <a:pt x="19552" y="14510"/>
                  <a:pt x="19552" y="14510"/>
                </a:cubicBezTo>
                <a:cubicBezTo>
                  <a:pt x="19552" y="15829"/>
                  <a:pt x="19552" y="15829"/>
                  <a:pt x="19552" y="15829"/>
                </a:cubicBezTo>
                <a:cubicBezTo>
                  <a:pt x="20110" y="15829"/>
                  <a:pt x="20110" y="15829"/>
                  <a:pt x="20110" y="15829"/>
                </a:cubicBezTo>
                <a:cubicBezTo>
                  <a:pt x="21041" y="15829"/>
                  <a:pt x="21600" y="15334"/>
                  <a:pt x="21600" y="14675"/>
                </a:cubicBezTo>
                <a:cubicBezTo>
                  <a:pt x="21600" y="1319"/>
                  <a:pt x="21600" y="1319"/>
                  <a:pt x="21600" y="1319"/>
                </a:cubicBezTo>
                <a:cubicBezTo>
                  <a:pt x="21600" y="660"/>
                  <a:pt x="21041" y="0"/>
                  <a:pt x="20110" y="0"/>
                </a:cubicBezTo>
                <a:close/>
                <a:moveTo>
                  <a:pt x="17131" y="2473"/>
                </a:moveTo>
                <a:cubicBezTo>
                  <a:pt x="16759" y="2473"/>
                  <a:pt x="16386" y="2308"/>
                  <a:pt x="16386" y="1979"/>
                </a:cubicBezTo>
                <a:cubicBezTo>
                  <a:pt x="16386" y="1649"/>
                  <a:pt x="16759" y="1484"/>
                  <a:pt x="17131" y="1484"/>
                </a:cubicBezTo>
                <a:cubicBezTo>
                  <a:pt x="17317" y="1484"/>
                  <a:pt x="17690" y="1649"/>
                  <a:pt x="17690" y="1979"/>
                </a:cubicBezTo>
                <a:cubicBezTo>
                  <a:pt x="17690" y="2308"/>
                  <a:pt x="17317" y="2473"/>
                  <a:pt x="17131" y="2473"/>
                </a:cubicBezTo>
                <a:close/>
                <a:moveTo>
                  <a:pt x="19179" y="2473"/>
                </a:moveTo>
                <a:cubicBezTo>
                  <a:pt x="18807" y="2473"/>
                  <a:pt x="18621" y="2308"/>
                  <a:pt x="18621" y="1979"/>
                </a:cubicBezTo>
                <a:cubicBezTo>
                  <a:pt x="18621" y="1649"/>
                  <a:pt x="18807" y="1484"/>
                  <a:pt x="19179" y="1484"/>
                </a:cubicBezTo>
                <a:cubicBezTo>
                  <a:pt x="19552" y="1484"/>
                  <a:pt x="19738" y="1649"/>
                  <a:pt x="19738" y="1979"/>
                </a:cubicBezTo>
                <a:cubicBezTo>
                  <a:pt x="19738" y="2308"/>
                  <a:pt x="19552" y="2473"/>
                  <a:pt x="19179" y="2473"/>
                </a:cubicBezTo>
                <a:close/>
                <a:moveTo>
                  <a:pt x="19179" y="2473"/>
                </a:moveTo>
                <a:cubicBezTo>
                  <a:pt x="19179" y="2473"/>
                  <a:pt x="19179" y="2473"/>
                  <a:pt x="19179" y="247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5693269" y="6459140"/>
            <a:ext cx="1095709" cy="891415"/>
          </a:xfrm>
          <a:custGeom>
            <a:rect b="b" l="l" r="r" t="t"/>
            <a:pathLst>
              <a:path extrusionOk="0" h="21155" w="21600">
                <a:moveTo>
                  <a:pt x="20473" y="0"/>
                </a:moveTo>
                <a:cubicBezTo>
                  <a:pt x="6010" y="0"/>
                  <a:pt x="6010" y="0"/>
                  <a:pt x="6010" y="0"/>
                </a:cubicBezTo>
                <a:cubicBezTo>
                  <a:pt x="5447" y="0"/>
                  <a:pt x="4883" y="668"/>
                  <a:pt x="4883" y="1336"/>
                </a:cubicBezTo>
                <a:cubicBezTo>
                  <a:pt x="4883" y="10689"/>
                  <a:pt x="4883" y="10689"/>
                  <a:pt x="4883" y="10689"/>
                </a:cubicBezTo>
                <a:cubicBezTo>
                  <a:pt x="6010" y="10689"/>
                  <a:pt x="6010" y="10689"/>
                  <a:pt x="6010" y="10689"/>
                </a:cubicBezTo>
                <a:cubicBezTo>
                  <a:pt x="6010" y="3563"/>
                  <a:pt x="6010" y="3563"/>
                  <a:pt x="6010" y="3563"/>
                </a:cubicBezTo>
                <a:cubicBezTo>
                  <a:pt x="20473" y="3563"/>
                  <a:pt x="20473" y="3563"/>
                  <a:pt x="20473" y="3563"/>
                </a:cubicBezTo>
                <a:cubicBezTo>
                  <a:pt x="20473" y="15588"/>
                  <a:pt x="20473" y="15588"/>
                  <a:pt x="20473" y="15588"/>
                </a:cubicBezTo>
                <a:cubicBezTo>
                  <a:pt x="16904" y="15588"/>
                  <a:pt x="16904" y="15588"/>
                  <a:pt x="16904" y="15588"/>
                </a:cubicBezTo>
                <a:cubicBezTo>
                  <a:pt x="17280" y="16478"/>
                  <a:pt x="17280" y="16478"/>
                  <a:pt x="17280" y="16478"/>
                </a:cubicBezTo>
                <a:cubicBezTo>
                  <a:pt x="17280" y="16701"/>
                  <a:pt x="17468" y="16924"/>
                  <a:pt x="17468" y="16924"/>
                </a:cubicBezTo>
                <a:cubicBezTo>
                  <a:pt x="20473" y="16924"/>
                  <a:pt x="20473" y="16924"/>
                  <a:pt x="20473" y="16924"/>
                </a:cubicBezTo>
                <a:cubicBezTo>
                  <a:pt x="21037" y="16924"/>
                  <a:pt x="21600" y="16478"/>
                  <a:pt x="21600" y="15588"/>
                </a:cubicBezTo>
                <a:cubicBezTo>
                  <a:pt x="21600" y="1336"/>
                  <a:pt x="21600" y="1336"/>
                  <a:pt x="21600" y="1336"/>
                </a:cubicBezTo>
                <a:cubicBezTo>
                  <a:pt x="21600" y="668"/>
                  <a:pt x="21037" y="0"/>
                  <a:pt x="20473" y="0"/>
                </a:cubicBezTo>
                <a:close/>
                <a:moveTo>
                  <a:pt x="6950" y="2449"/>
                </a:moveTo>
                <a:cubicBezTo>
                  <a:pt x="6574" y="2449"/>
                  <a:pt x="6386" y="2227"/>
                  <a:pt x="6386" y="1781"/>
                </a:cubicBezTo>
                <a:cubicBezTo>
                  <a:pt x="6386" y="1336"/>
                  <a:pt x="6574" y="1113"/>
                  <a:pt x="6950" y="1113"/>
                </a:cubicBezTo>
                <a:cubicBezTo>
                  <a:pt x="7325" y="1113"/>
                  <a:pt x="7513" y="1336"/>
                  <a:pt x="7513" y="1781"/>
                </a:cubicBezTo>
                <a:cubicBezTo>
                  <a:pt x="7513" y="2227"/>
                  <a:pt x="7325" y="2449"/>
                  <a:pt x="6950" y="2449"/>
                </a:cubicBezTo>
                <a:close/>
                <a:moveTo>
                  <a:pt x="8828" y="2449"/>
                </a:moveTo>
                <a:cubicBezTo>
                  <a:pt x="8452" y="2449"/>
                  <a:pt x="8077" y="2227"/>
                  <a:pt x="8077" y="1781"/>
                </a:cubicBezTo>
                <a:cubicBezTo>
                  <a:pt x="8077" y="1336"/>
                  <a:pt x="8452" y="1113"/>
                  <a:pt x="8828" y="1113"/>
                </a:cubicBezTo>
                <a:cubicBezTo>
                  <a:pt x="9016" y="1113"/>
                  <a:pt x="9391" y="1336"/>
                  <a:pt x="9391" y="1781"/>
                </a:cubicBezTo>
                <a:cubicBezTo>
                  <a:pt x="9391" y="2227"/>
                  <a:pt x="9016" y="2449"/>
                  <a:pt x="8828" y="2449"/>
                </a:cubicBezTo>
                <a:close/>
                <a:moveTo>
                  <a:pt x="10518" y="2449"/>
                </a:moveTo>
                <a:cubicBezTo>
                  <a:pt x="10330" y="2449"/>
                  <a:pt x="9955" y="2227"/>
                  <a:pt x="9955" y="1781"/>
                </a:cubicBezTo>
                <a:cubicBezTo>
                  <a:pt x="9955" y="1336"/>
                  <a:pt x="10330" y="1113"/>
                  <a:pt x="10518" y="1113"/>
                </a:cubicBezTo>
                <a:cubicBezTo>
                  <a:pt x="10894" y="1113"/>
                  <a:pt x="11270" y="1336"/>
                  <a:pt x="11270" y="1781"/>
                </a:cubicBezTo>
                <a:cubicBezTo>
                  <a:pt x="11270" y="2227"/>
                  <a:pt x="10894" y="2449"/>
                  <a:pt x="10518" y="2449"/>
                </a:cubicBezTo>
                <a:close/>
                <a:moveTo>
                  <a:pt x="15402" y="15588"/>
                </a:moveTo>
                <a:cubicBezTo>
                  <a:pt x="15214" y="15365"/>
                  <a:pt x="15026" y="15142"/>
                  <a:pt x="14838" y="15142"/>
                </a:cubicBezTo>
                <a:cubicBezTo>
                  <a:pt x="14650" y="14920"/>
                  <a:pt x="14463" y="15142"/>
                  <a:pt x="14275" y="15142"/>
                </a:cubicBezTo>
                <a:cubicBezTo>
                  <a:pt x="13899" y="15588"/>
                  <a:pt x="13336" y="16033"/>
                  <a:pt x="12584" y="16256"/>
                </a:cubicBezTo>
                <a:cubicBezTo>
                  <a:pt x="11645" y="16478"/>
                  <a:pt x="8640" y="16256"/>
                  <a:pt x="8640" y="16256"/>
                </a:cubicBezTo>
                <a:cubicBezTo>
                  <a:pt x="7889" y="16256"/>
                  <a:pt x="7889" y="15810"/>
                  <a:pt x="7889" y="15365"/>
                </a:cubicBezTo>
                <a:cubicBezTo>
                  <a:pt x="10330" y="15365"/>
                  <a:pt x="10330" y="15365"/>
                  <a:pt x="10330" y="15365"/>
                </a:cubicBezTo>
                <a:cubicBezTo>
                  <a:pt x="10330" y="15365"/>
                  <a:pt x="10894" y="15365"/>
                  <a:pt x="10894" y="14697"/>
                </a:cubicBezTo>
                <a:cubicBezTo>
                  <a:pt x="10894" y="13138"/>
                  <a:pt x="10894" y="13138"/>
                  <a:pt x="10894" y="13138"/>
                </a:cubicBezTo>
                <a:cubicBezTo>
                  <a:pt x="10894" y="13138"/>
                  <a:pt x="10894" y="12247"/>
                  <a:pt x="10330" y="12247"/>
                </a:cubicBezTo>
                <a:cubicBezTo>
                  <a:pt x="3944" y="12247"/>
                  <a:pt x="3944" y="12247"/>
                  <a:pt x="3944" y="12247"/>
                </a:cubicBezTo>
                <a:cubicBezTo>
                  <a:pt x="3569" y="12247"/>
                  <a:pt x="3381" y="12693"/>
                  <a:pt x="3381" y="13138"/>
                </a:cubicBezTo>
                <a:cubicBezTo>
                  <a:pt x="3381" y="18705"/>
                  <a:pt x="3381" y="18705"/>
                  <a:pt x="3381" y="18705"/>
                </a:cubicBezTo>
                <a:cubicBezTo>
                  <a:pt x="3381" y="19151"/>
                  <a:pt x="3569" y="19373"/>
                  <a:pt x="3757" y="19373"/>
                </a:cubicBezTo>
                <a:cubicBezTo>
                  <a:pt x="5635" y="20041"/>
                  <a:pt x="12397" y="21600"/>
                  <a:pt x="15777" y="18260"/>
                </a:cubicBezTo>
                <a:cubicBezTo>
                  <a:pt x="16153" y="18037"/>
                  <a:pt x="16153" y="17592"/>
                  <a:pt x="15965" y="17146"/>
                </a:cubicBezTo>
                <a:lnTo>
                  <a:pt x="15402" y="15588"/>
                </a:lnTo>
                <a:close/>
                <a:moveTo>
                  <a:pt x="1690" y="11579"/>
                </a:moveTo>
                <a:cubicBezTo>
                  <a:pt x="563" y="11579"/>
                  <a:pt x="563" y="11579"/>
                  <a:pt x="563" y="11579"/>
                </a:cubicBezTo>
                <a:cubicBezTo>
                  <a:pt x="188" y="11579"/>
                  <a:pt x="0" y="11802"/>
                  <a:pt x="0" y="12247"/>
                </a:cubicBezTo>
                <a:cubicBezTo>
                  <a:pt x="0" y="20264"/>
                  <a:pt x="0" y="20264"/>
                  <a:pt x="0" y="20264"/>
                </a:cubicBezTo>
                <a:cubicBezTo>
                  <a:pt x="0" y="20709"/>
                  <a:pt x="188" y="21155"/>
                  <a:pt x="563" y="21155"/>
                </a:cubicBezTo>
                <a:cubicBezTo>
                  <a:pt x="1690" y="21155"/>
                  <a:pt x="1690" y="21155"/>
                  <a:pt x="1690" y="21155"/>
                </a:cubicBezTo>
                <a:cubicBezTo>
                  <a:pt x="2066" y="21155"/>
                  <a:pt x="2254" y="20709"/>
                  <a:pt x="2254" y="20264"/>
                </a:cubicBezTo>
                <a:cubicBezTo>
                  <a:pt x="2254" y="12247"/>
                  <a:pt x="2254" y="12247"/>
                  <a:pt x="2254" y="12247"/>
                </a:cubicBezTo>
                <a:cubicBezTo>
                  <a:pt x="2254" y="11802"/>
                  <a:pt x="2066" y="11579"/>
                  <a:pt x="1690" y="115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41693" y="52920"/>
            <a:ext cx="6788330" cy="12856384"/>
          </a:xfrm>
          <a:prstGeom prst="rect">
            <a:avLst/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5303538" y="10968280"/>
            <a:ext cx="4330008" cy="494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8929625" y="4503422"/>
            <a:ext cx="13258324" cy="470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0736" lvl="0" marL="280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jobs are resource provisions that run applications on nodes away from the user and </a:t>
            </a:r>
            <a:r>
              <a:rPr b="1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not require supervision or interaction</a:t>
            </a:r>
            <a:r>
              <a:rPr b="0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52135" lvl="0" marL="280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280736" lvl="0" marL="280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jobs are commonly used for </a:t>
            </a:r>
            <a:r>
              <a:rPr b="1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that run for long periods of time or require little to no user input.</a:t>
            </a:r>
            <a:endParaRPr/>
          </a:p>
          <a:p>
            <a:pPr indent="-52135" lvl="0" marL="280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280736" lvl="0" marL="280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jobs are created from a job script which provide resource requirements and commands for the job.</a:t>
            </a:r>
            <a:endParaRPr/>
          </a:p>
        </p:txBody>
      </p:sp>
      <p:grpSp>
        <p:nvGrpSpPr>
          <p:cNvPr id="137" name="Google Shape;137;p4"/>
          <p:cNvGrpSpPr/>
          <p:nvPr/>
        </p:nvGrpSpPr>
        <p:grpSpPr>
          <a:xfrm>
            <a:off x="1013837" y="6022194"/>
            <a:ext cx="4844043" cy="886062"/>
            <a:chOff x="0" y="0"/>
            <a:chExt cx="4844041" cy="886060"/>
          </a:xfrm>
        </p:grpSpPr>
        <p:sp>
          <p:nvSpPr>
            <p:cNvPr id="138" name="Google Shape;138;p4"/>
            <p:cNvSpPr/>
            <p:nvPr/>
          </p:nvSpPr>
          <p:spPr>
            <a:xfrm>
              <a:off x="584542" y="491114"/>
              <a:ext cx="4259499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JOBS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5400000">
              <a:off x="-369611" y="369610"/>
              <a:ext cx="886060" cy="1468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15303538" y="10968280"/>
            <a:ext cx="4330008" cy="494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pic>
        <p:nvPicPr>
          <p:cNvPr descr="ptlzFXIIkqaPKM7VMSYqO9gn3QwFEsNKVsWC2eZXKYUUyDimcx5CIbk60arBi2VCPmNTnRNsPNyIqAsObo7B1a8U1cOWoDUbafNQMNJFBgAWDZDP88JFHb5M_OltiKJMykCeYbIr0_U.png"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3813" y="526214"/>
            <a:ext cx="7765450" cy="597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ZFquLpHVGPkSYf4HwpI3q1oYtcWEbaa_IkvNOvfInbqT4sDJXRSQAiGPtE6OlCj7CewOK4Kzx4-34Iptr56UG2B7qk1B6Ec3K8AYFpCsp8va_Tt1QCnr6JaIHmw-rvFQnFxfhW91fM.png" id="146" name="Google Shape;146;p5"/>
          <p:cNvPicPr preferRelativeResize="0"/>
          <p:nvPr/>
        </p:nvPicPr>
        <p:blipFill rotWithShape="1">
          <a:blip r:embed="rId4">
            <a:alphaModFix/>
          </a:blip>
          <a:srcRect b="1649" l="819" r="645" t="2"/>
          <a:stretch/>
        </p:blipFill>
        <p:spPr>
          <a:xfrm>
            <a:off x="16244802" y="7981752"/>
            <a:ext cx="6834982" cy="4546204"/>
          </a:xfrm>
          <a:custGeom>
            <a:rect b="b" l="l" r="r" t="t"/>
            <a:pathLst>
              <a:path extrusionOk="0" h="21600" w="21600">
                <a:moveTo>
                  <a:pt x="2544" y="0"/>
                </a:moveTo>
                <a:cubicBezTo>
                  <a:pt x="2217" y="43"/>
                  <a:pt x="1945" y="113"/>
                  <a:pt x="1732" y="247"/>
                </a:cubicBezTo>
                <a:cubicBezTo>
                  <a:pt x="1023" y="635"/>
                  <a:pt x="464" y="1475"/>
                  <a:pt x="206" y="2542"/>
                </a:cubicBezTo>
                <a:cubicBezTo>
                  <a:pt x="0" y="3282"/>
                  <a:pt x="0" y="4392"/>
                  <a:pt x="0" y="6241"/>
                </a:cubicBezTo>
                <a:lnTo>
                  <a:pt x="0" y="15296"/>
                </a:lnTo>
                <a:cubicBezTo>
                  <a:pt x="0" y="17146"/>
                  <a:pt x="0" y="18256"/>
                  <a:pt x="206" y="18996"/>
                </a:cubicBezTo>
                <a:cubicBezTo>
                  <a:pt x="464" y="20063"/>
                  <a:pt x="1023" y="20903"/>
                  <a:pt x="1732" y="21291"/>
                </a:cubicBezTo>
                <a:cubicBezTo>
                  <a:pt x="2224" y="21600"/>
                  <a:pt x="2963" y="21600"/>
                  <a:pt x="4193" y="21600"/>
                </a:cubicBezTo>
                <a:lnTo>
                  <a:pt x="17407" y="21600"/>
                </a:lnTo>
                <a:cubicBezTo>
                  <a:pt x="18637" y="21600"/>
                  <a:pt x="19376" y="21600"/>
                  <a:pt x="19868" y="21291"/>
                </a:cubicBezTo>
                <a:cubicBezTo>
                  <a:pt x="20577" y="20903"/>
                  <a:pt x="21136" y="20063"/>
                  <a:pt x="21394" y="18996"/>
                </a:cubicBezTo>
                <a:cubicBezTo>
                  <a:pt x="21600" y="18256"/>
                  <a:pt x="21600" y="17146"/>
                  <a:pt x="21600" y="15296"/>
                </a:cubicBezTo>
                <a:lnTo>
                  <a:pt x="21600" y="6241"/>
                </a:lnTo>
                <a:cubicBezTo>
                  <a:pt x="21600" y="4392"/>
                  <a:pt x="21600" y="3282"/>
                  <a:pt x="21394" y="2542"/>
                </a:cubicBezTo>
                <a:cubicBezTo>
                  <a:pt x="21136" y="1475"/>
                  <a:pt x="20577" y="635"/>
                  <a:pt x="19868" y="247"/>
                </a:cubicBezTo>
                <a:cubicBezTo>
                  <a:pt x="19655" y="113"/>
                  <a:pt x="19383" y="43"/>
                  <a:pt x="19056" y="0"/>
                </a:cubicBezTo>
                <a:lnTo>
                  <a:pt x="2544" y="0"/>
                </a:lnTo>
                <a:close/>
              </a:path>
            </a:pathLst>
          </a:custGeom>
          <a:noFill/>
          <a:ln cap="flat" cmpd="sng" w="101600">
            <a:solidFill>
              <a:srgbClr val="9A1726">
                <a:alpha val="8392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7" name="Google Shape;147;p5"/>
          <p:cNvGrpSpPr/>
          <p:nvPr/>
        </p:nvGrpSpPr>
        <p:grpSpPr>
          <a:xfrm>
            <a:off x="8124667" y="3719841"/>
            <a:ext cx="5529088" cy="6979644"/>
            <a:chOff x="0" y="0"/>
            <a:chExt cx="5529086" cy="6979643"/>
          </a:xfrm>
        </p:grpSpPr>
        <p:pic>
          <p:nvPicPr>
            <p:cNvPr descr="Unbvb0t8lPABraD8srJ4c5x5HIwk3ADYZ5azOAxZrCq3VQdW1UAEtSQvIHObZfJjbM10KXBhoafhkYGnJMsliB1zkgEWZGQ-2dFCEfOF3WGxYPXyYTr7r9S1y0bvZslCg8pcCpgn7Ow.png" id="148" name="Google Shape;14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4933735" cy="6979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9i_54Gx9EepjMNUVed_mM4P8RE1ocJ9Slm17W6bJFr532DOqYFMbaQrS0b0VplHKf5I9Y_B1Y_dtY3xsOOr8C7-4LA3AL7DqZudvC3rnjRSFdTt873-2b_RoZG1KRMepGs19lhC9KD4.png" id="149" name="Google Shape;14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04401" y="3962583"/>
              <a:ext cx="3724685" cy="2636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5"/>
          <p:cNvSpPr/>
          <p:nvPr/>
        </p:nvSpPr>
        <p:spPr>
          <a:xfrm>
            <a:off x="7785088" y="3441668"/>
            <a:ext cx="5785793" cy="7552973"/>
          </a:xfrm>
          <a:prstGeom prst="roundRect">
            <a:avLst>
              <a:gd fmla="val 15000" name="adj"/>
            </a:avLst>
          </a:prstGeom>
          <a:noFill/>
          <a:ln cap="flat" cmpd="sng" w="101600">
            <a:solidFill>
              <a:srgbClr val="9A1726">
                <a:alpha val="8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5965981" y="1150027"/>
            <a:ext cx="6931912" cy="4604523"/>
          </a:xfrm>
          <a:prstGeom prst="roundRect">
            <a:avLst>
              <a:gd fmla="val 19549" name="adj"/>
            </a:avLst>
          </a:prstGeom>
          <a:noFill/>
          <a:ln cap="flat" cmpd="sng" w="101600">
            <a:solidFill>
              <a:srgbClr val="9A1726">
                <a:alpha val="8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41693" y="52920"/>
            <a:ext cx="6788330" cy="12856384"/>
          </a:xfrm>
          <a:prstGeom prst="rect">
            <a:avLst/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3" name="Google Shape;153;p5"/>
          <p:cNvSpPr/>
          <p:nvPr/>
        </p:nvSpPr>
        <p:spPr>
          <a:xfrm rot="-1920000">
            <a:off x="14107140" y="4117527"/>
            <a:ext cx="1151313" cy="653312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9A1726">
              <a:alpha val="8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4" name="Google Shape;154;p5"/>
          <p:cNvSpPr/>
          <p:nvPr/>
        </p:nvSpPr>
        <p:spPr>
          <a:xfrm rot="5400000">
            <a:off x="19120766" y="6380971"/>
            <a:ext cx="1083052" cy="653312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9A1726">
              <a:alpha val="8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1013837" y="6022194"/>
            <a:ext cx="4844043" cy="886062"/>
            <a:chOff x="0" y="0"/>
            <a:chExt cx="4844041" cy="886060"/>
          </a:xfrm>
        </p:grpSpPr>
        <p:sp>
          <p:nvSpPr>
            <p:cNvPr id="156" name="Google Shape;156;p5"/>
            <p:cNvSpPr/>
            <p:nvPr/>
          </p:nvSpPr>
          <p:spPr>
            <a:xfrm>
              <a:off x="584542" y="491114"/>
              <a:ext cx="4259499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JOBS</a:t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-369611" y="369610"/>
              <a:ext cx="886060" cy="1468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/>
        </p:nvSpPr>
        <p:spPr>
          <a:xfrm>
            <a:off x="15303538" y="10968280"/>
            <a:ext cx="4330008" cy="494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XXX</a:t>
            </a:r>
            <a:endParaRPr/>
          </a:p>
        </p:txBody>
      </p:sp>
      <p:pic>
        <p:nvPicPr>
          <p:cNvPr descr="ptlzFXIIkqaPKM7VMSYqO9gn3QwFEsNKVsWC2eZXKYUUyDimcx5CIbk60arBi2VCPmNTnRNsPNyIqAsObo7B1a8U1cOWoDUbafNQMNJFBgAWDZDP88JFHb5M_OltiKJMykCeYbIr0_U.png"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3813" y="526214"/>
            <a:ext cx="7765450" cy="5979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ZFquLpHVGPkSYf4HwpI3q1oYtcWEbaa_IkvNOvfInbqT4sDJXRSQAiGPtE6OlCj7CewOK4Kzx4-34Iptr56UG2B7qk1B6Ec3K8AYFpCsp8va_Tt1QCnr6JaIHmw-rvFQnFxfhW91fM.png" id="164" name="Google Shape;164;p6"/>
          <p:cNvPicPr preferRelativeResize="0"/>
          <p:nvPr/>
        </p:nvPicPr>
        <p:blipFill rotWithShape="1">
          <a:blip r:embed="rId4">
            <a:alphaModFix/>
          </a:blip>
          <a:srcRect b="1649" l="819" r="645" t="2"/>
          <a:stretch/>
        </p:blipFill>
        <p:spPr>
          <a:xfrm>
            <a:off x="16244802" y="7981752"/>
            <a:ext cx="6834982" cy="4546204"/>
          </a:xfrm>
          <a:custGeom>
            <a:rect b="b" l="l" r="r" t="t"/>
            <a:pathLst>
              <a:path extrusionOk="0" h="21600" w="21600">
                <a:moveTo>
                  <a:pt x="2544" y="0"/>
                </a:moveTo>
                <a:cubicBezTo>
                  <a:pt x="2217" y="43"/>
                  <a:pt x="1945" y="113"/>
                  <a:pt x="1732" y="247"/>
                </a:cubicBezTo>
                <a:cubicBezTo>
                  <a:pt x="1023" y="635"/>
                  <a:pt x="464" y="1475"/>
                  <a:pt x="206" y="2542"/>
                </a:cubicBezTo>
                <a:cubicBezTo>
                  <a:pt x="0" y="3282"/>
                  <a:pt x="0" y="4392"/>
                  <a:pt x="0" y="6241"/>
                </a:cubicBezTo>
                <a:lnTo>
                  <a:pt x="0" y="15296"/>
                </a:lnTo>
                <a:cubicBezTo>
                  <a:pt x="0" y="17146"/>
                  <a:pt x="0" y="18256"/>
                  <a:pt x="206" y="18996"/>
                </a:cubicBezTo>
                <a:cubicBezTo>
                  <a:pt x="464" y="20063"/>
                  <a:pt x="1023" y="20903"/>
                  <a:pt x="1732" y="21291"/>
                </a:cubicBezTo>
                <a:cubicBezTo>
                  <a:pt x="2224" y="21600"/>
                  <a:pt x="2963" y="21600"/>
                  <a:pt x="4193" y="21600"/>
                </a:cubicBezTo>
                <a:lnTo>
                  <a:pt x="17407" y="21600"/>
                </a:lnTo>
                <a:cubicBezTo>
                  <a:pt x="18637" y="21600"/>
                  <a:pt x="19376" y="21600"/>
                  <a:pt x="19868" y="21291"/>
                </a:cubicBezTo>
                <a:cubicBezTo>
                  <a:pt x="20577" y="20903"/>
                  <a:pt x="21136" y="20063"/>
                  <a:pt x="21394" y="18996"/>
                </a:cubicBezTo>
                <a:cubicBezTo>
                  <a:pt x="21600" y="18256"/>
                  <a:pt x="21600" y="17146"/>
                  <a:pt x="21600" y="15296"/>
                </a:cubicBezTo>
                <a:lnTo>
                  <a:pt x="21600" y="6241"/>
                </a:lnTo>
                <a:cubicBezTo>
                  <a:pt x="21600" y="4392"/>
                  <a:pt x="21600" y="3282"/>
                  <a:pt x="21394" y="2542"/>
                </a:cubicBezTo>
                <a:cubicBezTo>
                  <a:pt x="21136" y="1475"/>
                  <a:pt x="20577" y="635"/>
                  <a:pt x="19868" y="247"/>
                </a:cubicBezTo>
                <a:cubicBezTo>
                  <a:pt x="19655" y="113"/>
                  <a:pt x="19383" y="43"/>
                  <a:pt x="19056" y="0"/>
                </a:cubicBezTo>
                <a:lnTo>
                  <a:pt x="2544" y="0"/>
                </a:lnTo>
                <a:close/>
              </a:path>
            </a:pathLst>
          </a:custGeom>
          <a:noFill/>
          <a:ln cap="flat" cmpd="sng" w="101600">
            <a:solidFill>
              <a:srgbClr val="9A1726">
                <a:alpha val="8392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65" name="Google Shape;165;p6"/>
          <p:cNvGrpSpPr/>
          <p:nvPr/>
        </p:nvGrpSpPr>
        <p:grpSpPr>
          <a:xfrm>
            <a:off x="8124667" y="3719841"/>
            <a:ext cx="5529088" cy="6979644"/>
            <a:chOff x="0" y="0"/>
            <a:chExt cx="5529086" cy="6979643"/>
          </a:xfrm>
        </p:grpSpPr>
        <p:pic>
          <p:nvPicPr>
            <p:cNvPr descr="Unbvb0t8lPABraD8srJ4c5x5HIwk3ADYZ5azOAxZrCq3VQdW1UAEtSQvIHObZfJjbM10KXBhoafhkYGnJMsliB1zkgEWZGQ-2dFCEfOF3WGxYPXyYTr7r9S1y0bvZslCg8pcCpgn7Ow.png" id="166" name="Google Shape;166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4933735" cy="6979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9i_54Gx9EepjMNUVed_mM4P8RE1ocJ9Slm17W6bJFr532DOqYFMbaQrS0b0VplHKf5I9Y_B1Y_dtY3xsOOr8C7-4LA3AL7DqZudvC3rnjRSFdTt873-2b_RoZG1KRMepGs19lhC9KD4.png" id="167" name="Google Shape;167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04401" y="3962583"/>
              <a:ext cx="3724685" cy="2636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6"/>
          <p:cNvSpPr/>
          <p:nvPr/>
        </p:nvSpPr>
        <p:spPr>
          <a:xfrm>
            <a:off x="7785088" y="3441668"/>
            <a:ext cx="5785793" cy="7552973"/>
          </a:xfrm>
          <a:prstGeom prst="roundRect">
            <a:avLst>
              <a:gd fmla="val 15000" name="adj"/>
            </a:avLst>
          </a:prstGeom>
          <a:noFill/>
          <a:ln cap="flat" cmpd="sng" w="101600">
            <a:solidFill>
              <a:srgbClr val="9A1726">
                <a:alpha val="8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5965981" y="1150027"/>
            <a:ext cx="6931912" cy="4604523"/>
          </a:xfrm>
          <a:prstGeom prst="roundRect">
            <a:avLst>
              <a:gd fmla="val 19549" name="adj"/>
            </a:avLst>
          </a:prstGeom>
          <a:noFill/>
          <a:ln cap="flat" cmpd="sng" w="101600">
            <a:solidFill>
              <a:srgbClr val="9A1726">
                <a:alpha val="8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1693" y="52920"/>
            <a:ext cx="6788330" cy="12856384"/>
          </a:xfrm>
          <a:prstGeom prst="rect">
            <a:avLst/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1" name="Google Shape;171;p6"/>
          <p:cNvSpPr/>
          <p:nvPr/>
        </p:nvSpPr>
        <p:spPr>
          <a:xfrm rot="-1920000">
            <a:off x="14107140" y="4117527"/>
            <a:ext cx="1151313" cy="653312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9A1726">
              <a:alpha val="8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19120766" y="6380971"/>
            <a:ext cx="1083052" cy="653312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9A1726">
              <a:alpha val="8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9002112" y="2822462"/>
            <a:ext cx="4690180" cy="1259653"/>
          </a:xfrm>
          <a:prstGeom prst="roundRect">
            <a:avLst>
              <a:gd fmla="val 17659" name="adj"/>
            </a:avLst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9295153" y="2995088"/>
            <a:ext cx="4104099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requirements and commands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19311105" y="738505"/>
            <a:ext cx="3672494" cy="1259653"/>
          </a:xfrm>
          <a:prstGeom prst="roundRect">
            <a:avLst>
              <a:gd fmla="val 17659" name="adj"/>
            </a:avLst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9118005" y="873031"/>
            <a:ext cx="4104099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System + Compute Nodes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18838573" y="7551578"/>
            <a:ext cx="4330007" cy="1259653"/>
          </a:xfrm>
          <a:prstGeom prst="roundRect">
            <a:avLst>
              <a:gd fmla="val 17659" name="adj"/>
            </a:avLst>
          </a:pr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8951528" y="7660704"/>
            <a:ext cx="4104099" cy="104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of commands, ready to eat</a:t>
            </a:r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1013837" y="6022194"/>
            <a:ext cx="4844043" cy="886062"/>
            <a:chOff x="0" y="0"/>
            <a:chExt cx="4844041" cy="886060"/>
          </a:xfrm>
        </p:grpSpPr>
        <p:sp>
          <p:nvSpPr>
            <p:cNvPr id="180" name="Google Shape;180;p6"/>
            <p:cNvSpPr/>
            <p:nvPr/>
          </p:nvSpPr>
          <p:spPr>
            <a:xfrm>
              <a:off x="584542" y="491114"/>
              <a:ext cx="4259499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BATCH JOBS</a:t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-369611" y="369610"/>
              <a:ext cx="886060" cy="1468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7"/>
          <p:cNvGrpSpPr/>
          <p:nvPr/>
        </p:nvGrpSpPr>
        <p:grpSpPr>
          <a:xfrm>
            <a:off x="1610859" y="1527374"/>
            <a:ext cx="12616710" cy="886062"/>
            <a:chOff x="0" y="0"/>
            <a:chExt cx="12616709" cy="886060"/>
          </a:xfrm>
        </p:grpSpPr>
        <p:sp>
          <p:nvSpPr>
            <p:cNvPr id="187" name="Google Shape;187;p7"/>
            <p:cNvSpPr/>
            <p:nvPr/>
          </p:nvSpPr>
          <p:spPr>
            <a:xfrm>
              <a:off x="584542" y="491114"/>
              <a:ext cx="12032166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INTERACTIVE JOBS VS BATCH JOBS</a:t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 rot="5400000">
              <a:off x="-369611" y="369610"/>
              <a:ext cx="886060" cy="1468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89" name="Google Shape;189;p7"/>
          <p:cNvSpPr/>
          <p:nvPr/>
        </p:nvSpPr>
        <p:spPr>
          <a:xfrm>
            <a:off x="26745" y="11310561"/>
            <a:ext cx="24317811" cy="1627268"/>
          </a:xfrm>
          <a:prstGeom prst="rect">
            <a:avLst/>
          </a:prstGeom>
          <a:solidFill>
            <a:srgbClr val="80A7A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193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descr="je6-oWM9FsfaEJlUwKIN2cxVvDtgwbP-4W7-rhjMypBMrz953tjJWYmprjEClsiMSpLszbcmQvsTeZLXVZ0odrjQRnt1rKmwLOdSFLisdXhMmScrUHJhc59PyWYvhkjX-LxLYKEMdpM.png" id="190" name="Google Shape;190;p7"/>
          <p:cNvPicPr preferRelativeResize="0"/>
          <p:nvPr/>
        </p:nvPicPr>
        <p:blipFill rotWithShape="1">
          <a:blip r:embed="rId3">
            <a:alphaModFix/>
          </a:blip>
          <a:srcRect b="2247" l="1599" r="1599" t="2247"/>
          <a:stretch/>
        </p:blipFill>
        <p:spPr>
          <a:xfrm>
            <a:off x="1726784" y="6969062"/>
            <a:ext cx="8668941" cy="5352655"/>
          </a:xfrm>
          <a:custGeom>
            <a:rect b="b" l="l" r="r" t="t"/>
            <a:pathLst>
              <a:path extrusionOk="0" h="21599" w="21599">
                <a:moveTo>
                  <a:pt x="776" y="0"/>
                </a:moveTo>
                <a:cubicBezTo>
                  <a:pt x="548" y="0"/>
                  <a:pt x="412" y="-1"/>
                  <a:pt x="321" y="61"/>
                </a:cubicBezTo>
                <a:cubicBezTo>
                  <a:pt x="190" y="138"/>
                  <a:pt x="86" y="306"/>
                  <a:pt x="38" y="519"/>
                </a:cubicBezTo>
                <a:cubicBezTo>
                  <a:pt x="0" y="666"/>
                  <a:pt x="0" y="887"/>
                  <a:pt x="0" y="1255"/>
                </a:cubicBezTo>
                <a:lnTo>
                  <a:pt x="0" y="20343"/>
                </a:lnTo>
                <a:cubicBezTo>
                  <a:pt x="0" y="20711"/>
                  <a:pt x="0" y="20932"/>
                  <a:pt x="38" y="21079"/>
                </a:cubicBezTo>
                <a:cubicBezTo>
                  <a:pt x="86" y="21292"/>
                  <a:pt x="190" y="21460"/>
                  <a:pt x="321" y="21537"/>
                </a:cubicBezTo>
                <a:cubicBezTo>
                  <a:pt x="412" y="21599"/>
                  <a:pt x="548" y="21598"/>
                  <a:pt x="776" y="21598"/>
                </a:cubicBezTo>
                <a:lnTo>
                  <a:pt x="20824" y="21598"/>
                </a:lnTo>
                <a:cubicBezTo>
                  <a:pt x="21052" y="21598"/>
                  <a:pt x="21188" y="21599"/>
                  <a:pt x="21279" y="21537"/>
                </a:cubicBezTo>
                <a:cubicBezTo>
                  <a:pt x="21410" y="21460"/>
                  <a:pt x="21514" y="21292"/>
                  <a:pt x="21562" y="21079"/>
                </a:cubicBezTo>
                <a:cubicBezTo>
                  <a:pt x="21600" y="20932"/>
                  <a:pt x="21600" y="20711"/>
                  <a:pt x="21600" y="20343"/>
                </a:cubicBezTo>
                <a:lnTo>
                  <a:pt x="21600" y="1255"/>
                </a:lnTo>
                <a:cubicBezTo>
                  <a:pt x="21600" y="887"/>
                  <a:pt x="21600" y="666"/>
                  <a:pt x="21562" y="519"/>
                </a:cubicBezTo>
                <a:cubicBezTo>
                  <a:pt x="21514" y="306"/>
                  <a:pt x="21410" y="138"/>
                  <a:pt x="21279" y="61"/>
                </a:cubicBezTo>
                <a:cubicBezTo>
                  <a:pt x="21188" y="-1"/>
                  <a:pt x="21052" y="0"/>
                  <a:pt x="20824" y="0"/>
                </a:cubicBezTo>
                <a:lnTo>
                  <a:pt x="776" y="0"/>
                </a:lnTo>
                <a:close/>
              </a:path>
            </a:pathLst>
          </a:custGeom>
          <a:noFill/>
          <a:ln cap="flat" cmpd="sng" w="101600">
            <a:solidFill>
              <a:srgbClr val="80A7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yFz-CtHFz_-CDJkXSy-KMMtHkmXOUn9RtETmUqdYZWrzySSSZxvAYM_f5hiXo8J2xMD-RjY2q6pRURQ_UK_vaFCc3WtsXPRCDfQ-C5VCWd1pzKrpOwl3c0dRA4uXtZGUcdiT4RKYzhg.png" id="191" name="Google Shape;191;p7"/>
          <p:cNvPicPr preferRelativeResize="0"/>
          <p:nvPr/>
        </p:nvPicPr>
        <p:blipFill rotWithShape="1">
          <a:blip r:embed="rId4">
            <a:alphaModFix/>
          </a:blip>
          <a:srcRect b="227" l="407" r="406" t="227"/>
          <a:stretch/>
        </p:blipFill>
        <p:spPr>
          <a:xfrm>
            <a:off x="13079047" y="6924017"/>
            <a:ext cx="8134748" cy="5442744"/>
          </a:xfrm>
          <a:custGeom>
            <a:rect b="b" l="l" r="r" t="t"/>
            <a:pathLst>
              <a:path extrusionOk="0" h="21599" w="21600">
                <a:moveTo>
                  <a:pt x="757" y="0"/>
                </a:moveTo>
                <a:cubicBezTo>
                  <a:pt x="535" y="0"/>
                  <a:pt x="402" y="0"/>
                  <a:pt x="313" y="55"/>
                </a:cubicBezTo>
                <a:cubicBezTo>
                  <a:pt x="185" y="125"/>
                  <a:pt x="84" y="277"/>
                  <a:pt x="37" y="468"/>
                </a:cubicBezTo>
                <a:cubicBezTo>
                  <a:pt x="0" y="601"/>
                  <a:pt x="0" y="799"/>
                  <a:pt x="0" y="1131"/>
                </a:cubicBezTo>
                <a:lnTo>
                  <a:pt x="0" y="20469"/>
                </a:lnTo>
                <a:cubicBezTo>
                  <a:pt x="0" y="20801"/>
                  <a:pt x="0" y="21001"/>
                  <a:pt x="37" y="21134"/>
                </a:cubicBezTo>
                <a:cubicBezTo>
                  <a:pt x="84" y="21325"/>
                  <a:pt x="185" y="21475"/>
                  <a:pt x="313" y="21545"/>
                </a:cubicBezTo>
                <a:cubicBezTo>
                  <a:pt x="402" y="21600"/>
                  <a:pt x="535" y="21600"/>
                  <a:pt x="757" y="21600"/>
                </a:cubicBezTo>
                <a:lnTo>
                  <a:pt x="20843" y="21600"/>
                </a:lnTo>
                <a:cubicBezTo>
                  <a:pt x="21065" y="21600"/>
                  <a:pt x="21198" y="21600"/>
                  <a:pt x="21287" y="21545"/>
                </a:cubicBezTo>
                <a:cubicBezTo>
                  <a:pt x="21415" y="21475"/>
                  <a:pt x="21516" y="21325"/>
                  <a:pt x="21563" y="21134"/>
                </a:cubicBezTo>
                <a:cubicBezTo>
                  <a:pt x="21600" y="21001"/>
                  <a:pt x="21600" y="20801"/>
                  <a:pt x="21600" y="20469"/>
                </a:cubicBezTo>
                <a:lnTo>
                  <a:pt x="21600" y="1131"/>
                </a:lnTo>
                <a:cubicBezTo>
                  <a:pt x="21600" y="799"/>
                  <a:pt x="21600" y="601"/>
                  <a:pt x="21563" y="468"/>
                </a:cubicBezTo>
                <a:cubicBezTo>
                  <a:pt x="21516" y="277"/>
                  <a:pt x="21415" y="125"/>
                  <a:pt x="21287" y="55"/>
                </a:cubicBezTo>
                <a:cubicBezTo>
                  <a:pt x="21198" y="0"/>
                  <a:pt x="21065" y="0"/>
                  <a:pt x="20843" y="0"/>
                </a:cubicBezTo>
                <a:lnTo>
                  <a:pt x="757" y="0"/>
                </a:lnTo>
                <a:close/>
              </a:path>
            </a:pathLst>
          </a:custGeom>
          <a:noFill/>
          <a:ln cap="flat" cmpd="sng" w="101600">
            <a:solidFill>
              <a:srgbClr val="80A7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7"/>
          <p:cNvSpPr txBox="1"/>
          <p:nvPr/>
        </p:nvSpPr>
        <p:spPr>
          <a:xfrm>
            <a:off x="1704557" y="3967691"/>
            <a:ext cx="13258324" cy="224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Job</a:t>
            </a: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0736" lvl="1" marL="661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at a time*</a:t>
            </a:r>
            <a:endParaRPr/>
          </a:p>
          <a:p>
            <a:pPr indent="-280736" lvl="1" marL="661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keep track of job</a:t>
            </a:r>
            <a:endParaRPr/>
          </a:p>
          <a:p>
            <a:pPr indent="-280736" lvl="1" marL="661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do other things*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2765067" y="3967691"/>
            <a:ext cx="13258324" cy="224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Job</a:t>
            </a: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0736" lvl="1" marL="661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at a time</a:t>
            </a:r>
            <a:endParaRPr/>
          </a:p>
          <a:p>
            <a:pPr indent="-280736" lvl="1" marL="661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system can keep track of jobs</a:t>
            </a:r>
            <a:endParaRPr/>
          </a:p>
          <a:p>
            <a:pPr indent="-280736" lvl="1" marL="661736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 life to the fullest</a:t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26744" y="3466782"/>
            <a:ext cx="24317811" cy="114646"/>
          </a:xfrm>
          <a:prstGeom prst="rect">
            <a:avLst/>
          </a:prstGeom>
          <a:solidFill>
            <a:srgbClr val="80A7A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193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8"/>
          <p:cNvGrpSpPr/>
          <p:nvPr/>
        </p:nvGrpSpPr>
        <p:grpSpPr>
          <a:xfrm>
            <a:off x="1521959" y="1298593"/>
            <a:ext cx="10423526" cy="1426917"/>
            <a:chOff x="-1" y="87822"/>
            <a:chExt cx="10423525" cy="1426916"/>
          </a:xfrm>
        </p:grpSpPr>
        <p:sp>
          <p:nvSpPr>
            <p:cNvPr id="200" name="Google Shape;200;p8"/>
            <p:cNvSpPr/>
            <p:nvPr/>
          </p:nvSpPr>
          <p:spPr>
            <a:xfrm>
              <a:off x="597242" y="807717"/>
              <a:ext cx="9826282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DO I RUN BATCH JOBS? - qsub command</a:t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5400000">
              <a:off x="-637498" y="725320"/>
              <a:ext cx="1426916" cy="151921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202" name="Google Shape;202;p8"/>
          <p:cNvSpPr txBox="1"/>
          <p:nvPr/>
        </p:nvSpPr>
        <p:spPr>
          <a:xfrm>
            <a:off x="1844359" y="3928432"/>
            <a:ext cx="14284464" cy="52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a job script which provide resource requirements and commands for the job …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17067606" y="26195"/>
            <a:ext cx="7281607" cy="12851139"/>
          </a:xfrm>
          <a:prstGeom prst="rect">
            <a:avLst/>
          </a:prstGeom>
          <a:solidFill>
            <a:srgbClr val="3C3A4B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6528123" y="5553893"/>
            <a:ext cx="4935389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3571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a batch job is easy:</a:t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4356674" y="6731727"/>
            <a:ext cx="9281557" cy="5176187"/>
            <a:chOff x="0" y="0"/>
            <a:chExt cx="9281556" cy="5176186"/>
          </a:xfrm>
        </p:grpSpPr>
        <p:sp>
          <p:nvSpPr>
            <p:cNvPr id="206" name="Google Shape;206;p8"/>
            <p:cNvSpPr/>
            <p:nvPr/>
          </p:nvSpPr>
          <p:spPr>
            <a:xfrm>
              <a:off x="9669" y="0"/>
              <a:ext cx="9240494" cy="5176186"/>
            </a:xfrm>
            <a:custGeom>
              <a:rect b="b" l="l" r="r" t="t"/>
              <a:pathLst>
                <a:path extrusionOk="0" h="21599" w="2160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3C3A4B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57041" y="227762"/>
              <a:ext cx="7564204" cy="44044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c</a:t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0" y="4619353"/>
              <a:ext cx="9281556" cy="17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Merriweather Sans"/>
                  <a:ea typeface="Merriweather Sans"/>
                  <a:cs typeface="Merriweather Sans"/>
                  <a:sym typeface="Merriweather Sans"/>
                </a:rPr>
                <a:t>c</a:t>
              </a:r>
              <a:endParaRPr/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5560852" y="8853090"/>
            <a:ext cx="6896119" cy="933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214705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400"/>
              <a:buFont typeface="Courier"/>
              <a:buNone/>
            </a:pPr>
            <a:r>
              <a:rPr b="0" i="0" lang="en-US" sz="3400" u="none" cap="none" strike="noStrike">
                <a:solidFill>
                  <a:srgbClr val="F3F3F3"/>
                </a:solidFill>
                <a:highlight>
                  <a:srgbClr val="000000"/>
                </a:highlight>
                <a:latin typeface="Courier"/>
                <a:ea typeface="Courier"/>
                <a:cs typeface="Courier"/>
                <a:sym typeface="Courier"/>
              </a:rPr>
              <a:t>qsub [options] myScript.sh</a:t>
            </a:r>
            <a:endParaRPr b="0" i="0" sz="3400" u="none" cap="none" strike="noStrike">
              <a:solidFill>
                <a:srgbClr val="000000"/>
              </a:solidFill>
              <a:highlight>
                <a:srgbClr val="000000"/>
              </a:highlight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27956" y="26195"/>
            <a:ext cx="7984964" cy="12851139"/>
          </a:xfrm>
          <a:prstGeom prst="rect">
            <a:avLst/>
          </a:prstGeom>
          <a:solidFill>
            <a:srgbClr val="2D5980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8777764" y="1533466"/>
            <a:ext cx="10413107" cy="10649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#! /bin/bash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Account information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-W group_list=ku_fa -A ku_fa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Job 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-N jobName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Error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-e myError.err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Output stream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-o myOut.log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Resource requirements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-l nodes=1:ppn=40,mem=50gb,walltime=1:00:00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Working 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-d workingDirectory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Mail on failure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#PBS -m 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Load modules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xxx/version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module load yyy/version</a:t>
            </a:r>
            <a:endParaRPr b="0" i="0" sz="2800" u="none" cap="none" strike="noStrike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ourier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### Run your jobs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Job1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Job2</a:t>
            </a:r>
            <a:b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2800" u="none" cap="none" strike="noStrike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b="0" i="0" sz="2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16" name="Google Shape;216;p9"/>
          <p:cNvGrpSpPr/>
          <p:nvPr/>
        </p:nvGrpSpPr>
        <p:grpSpPr>
          <a:xfrm>
            <a:off x="683750" y="5992848"/>
            <a:ext cx="7407084" cy="886062"/>
            <a:chOff x="0" y="0"/>
            <a:chExt cx="7407083" cy="886060"/>
          </a:xfrm>
        </p:grpSpPr>
        <p:sp>
          <p:nvSpPr>
            <p:cNvPr id="217" name="Google Shape;217;p9"/>
            <p:cNvSpPr/>
            <p:nvPr/>
          </p:nvSpPr>
          <p:spPr>
            <a:xfrm>
              <a:off x="584542" y="491114"/>
              <a:ext cx="6822540" cy="1"/>
            </a:xfrm>
            <a:custGeom>
              <a:rect b="b" l="l" r="r" t="t"/>
              <a:pathLst>
                <a:path extrusionOk="0" h="120000" w="2160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TEMPLATE SCRIPT</a:t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 rot="5400000">
              <a:off x="-369611" y="369610"/>
              <a:ext cx="886060" cy="1468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