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205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/>
    <p:restoredTop sz="94648"/>
  </p:normalViewPr>
  <p:slideViewPr>
    <p:cSldViewPr snapToGrid="0">
      <p:cViewPr>
        <p:scale>
          <a:sx n="110" d="100"/>
          <a:sy n="110" d="100"/>
        </p:scale>
        <p:origin x="154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0283C-5095-2DA8-0F4F-CC5291EF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CB4768-F5E8-A004-B4E3-1F149904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2ABAEE-34C2-98AF-A731-56163592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38D4F3-4E40-8D59-0A11-14A514FF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355C17-88CC-E577-8322-DD5BA57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0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BD90A-7D09-3630-681A-F79C26C8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C3A897D-AAE9-A4CB-80C3-CB787AAF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2E5B5E-D387-1891-7815-F28FA75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34173F-5015-2392-ACA3-F98FEDE8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DB76F-48A0-225F-841E-96D5947F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3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589B46-1BDD-E6EE-5E6E-783F7939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C9C12F-9A0E-5D2C-0DC7-B304FE87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FAE6F1-689F-7EFA-1B6B-0009A856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4A926-8321-8B81-83C5-6A364FB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28287A-4B18-5BB1-1EA5-0CD89C8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95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quarter" idx="21"/>
          </p:nvPr>
        </p:nvSpPr>
        <p:spPr>
          <a:xfrm>
            <a:off x="993220" y="812137"/>
            <a:ext cx="5091614" cy="2616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Image"/>
          <p:cNvSpPr>
            <a:spLocks noGrp="1"/>
          </p:cNvSpPr>
          <p:nvPr>
            <p:ph type="pic" sz="quarter" idx="22"/>
          </p:nvPr>
        </p:nvSpPr>
        <p:spPr>
          <a:xfrm>
            <a:off x="6110343" y="3428999"/>
            <a:ext cx="5091614" cy="27788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4011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75DB4-3959-9873-90C0-17C074F0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96C2FC-BBB2-7797-1A09-35731F99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2627F-CCF0-C6FC-7E3F-0A3328B2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55ED8B-6436-951D-5737-7320A2C3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ED8987-4016-D398-CEB4-A5C3E8F8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47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D482-3020-A512-34A1-4CF65057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6A448B-575D-FC35-F179-473721ED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DB7580-475D-A19B-9D9C-29963690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2BC1C-4EF0-5883-A991-BF09D9E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ADDA75-E073-E72C-075B-54293B2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33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CA495-4C4D-811B-8B6D-1D62B6E2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EC6763-A89E-0780-F130-1E9E327F4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53F824-AE54-704B-17D7-199F935D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802FE2-64E0-8FB1-B1C3-E543A0A7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EB6AD9-9B59-32E7-90AC-3684199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86E136-6C82-8156-F203-B8E3EFC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3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9237E-258E-4F8E-093E-17BC093D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4CB4C70-3158-3516-0A74-E4AE9A72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D94496A-EEF8-EA41-63F1-E455F3DC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3AA79A8-5938-849D-32E7-2E43F186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0E031DD-913D-72F2-19EC-534B7CF9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92A0EA3-9C80-78D9-4EC4-31CFF811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86C447D-2CDC-A192-789A-5E9265FD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7E15AD9-1503-7D9C-BEED-62779C0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24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49B99-3B9D-3777-CC5E-88E6779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21AC0FF-3016-C5BD-196F-603BBCB5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E164917-E1BA-6449-51A6-81D8910D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E66CB7A-EA5B-5B83-6825-9AD7462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74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0CA18C7-0C0A-F44F-B2F9-D693CD34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FA0934D-798D-13E9-33FD-E1A34E1B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9FC58CA-939C-FDE1-AB25-8B009B4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294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22FE9-C70E-B77F-CAF8-10C6732A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A4A035-3726-A5FF-2990-30102E5C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FC2F86F-6441-F06B-C407-99F1D1F4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54C7BB-38E9-9910-4AA4-FFEBE8E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C498A1-B0E4-A368-A698-9C5F448B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45F3F6-9ABD-B9DD-F624-187E228E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9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89BC-0BA7-E1E0-F0D5-DA5A24A5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8C9CAC-573A-C56B-3183-5D97D6C1E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27F6188-D192-BF6A-C9FF-FB2BD68F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B7CFBB-A1B1-88B6-CC47-843C5218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45E092-81BC-979D-E739-C7CB9BE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DAC493-6E5E-1FEA-A1FF-117CD53A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65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5AC4A6-9CC7-C8A0-30FE-D3E0D0F8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45DFB1-7DD7-BD83-24D4-D598274D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8FC975-904A-95FE-279A-4B55CAED3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E3490-04A3-3F44-AB38-F783D62A87D2}" type="datetimeFigureOut">
              <a:rPr lang="da-DK" smtClean="0"/>
              <a:t>04.10.2024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B542C2-E91F-FB73-9ACB-3584D759E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DEBC3-B8B8-EB12-E3F9-8DFB009BC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F2859-4A62-C648-81A6-E73780CDE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73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Mappe med massiv udfyldning">
            <a:extLst>
              <a:ext uri="{FF2B5EF4-FFF2-40B4-BE49-F238E27FC236}">
                <a16:creationId xmlns:a16="http://schemas.microsoft.com/office/drawing/2014/main" id="{E6DF62D1-6B97-63DD-7B4F-CEE07BAA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1119" y="1"/>
            <a:ext cx="1488124" cy="148812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003ED97-951C-58E4-28A7-51B1F12DDC19}"/>
              </a:ext>
            </a:extLst>
          </p:cNvPr>
          <p:cNvSpPr txBox="1"/>
          <p:nvPr/>
        </p:nvSpPr>
        <p:spPr>
          <a:xfrm>
            <a:off x="4931876" y="744063"/>
            <a:ext cx="96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project</a:t>
            </a:r>
            <a:endParaRPr lang="da-DK" sz="1100" dirty="0">
              <a:solidFill>
                <a:schemeClr val="bg1"/>
              </a:solidFill>
            </a:endParaRPr>
          </a:p>
        </p:txBody>
      </p:sp>
      <p:cxnSp>
        <p:nvCxnSpPr>
          <p:cNvPr id="24" name="Vinklet forbindelse 23">
            <a:extLst>
              <a:ext uri="{FF2B5EF4-FFF2-40B4-BE49-F238E27FC236}">
                <a16:creationId xmlns:a16="http://schemas.microsoft.com/office/drawing/2014/main" id="{F8848928-020C-D1C2-FDDB-62E54189D9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7383" y="1510465"/>
            <a:ext cx="1518248" cy="1152236"/>
          </a:xfrm>
          <a:prstGeom prst="bentConnector3">
            <a:avLst>
              <a:gd name="adj1" fmla="val 494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>
            <a:extLst>
              <a:ext uri="{FF2B5EF4-FFF2-40B4-BE49-F238E27FC236}">
                <a16:creationId xmlns:a16="http://schemas.microsoft.com/office/drawing/2014/main" id="{7568F8A7-60D9-DBA9-3FE6-23963BBF9C2D}"/>
              </a:ext>
            </a:extLst>
          </p:cNvPr>
          <p:cNvCxnSpPr>
            <a:cxnSpLocks/>
          </p:cNvCxnSpPr>
          <p:nvPr/>
        </p:nvCxnSpPr>
        <p:spPr>
          <a:xfrm rot="5400000">
            <a:off x="4074547" y="1469867"/>
            <a:ext cx="1529034" cy="1222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>
            <a:extLst>
              <a:ext uri="{FF2B5EF4-FFF2-40B4-BE49-F238E27FC236}">
                <a16:creationId xmlns:a16="http://schemas.microsoft.com/office/drawing/2014/main" id="{1BE37CA5-128C-7537-A307-86A87B8D1B87}"/>
              </a:ext>
            </a:extLst>
          </p:cNvPr>
          <p:cNvCxnSpPr>
            <a:cxnSpLocks/>
            <a:endCxn id="55" idx="0"/>
          </p:cNvCxnSpPr>
          <p:nvPr/>
        </p:nvCxnSpPr>
        <p:spPr>
          <a:xfrm rot="16200000" flipH="1">
            <a:off x="6563898" y="3969012"/>
            <a:ext cx="1327255" cy="11527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fik 54" descr="Dokument med massiv udfyldning">
            <a:extLst>
              <a:ext uri="{FF2B5EF4-FFF2-40B4-BE49-F238E27FC236}">
                <a16:creationId xmlns:a16="http://schemas.microsoft.com/office/drawing/2014/main" id="{BF0A12CE-7E4F-DA98-8DE9-BC36105B3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687" y="5209002"/>
            <a:ext cx="914400" cy="914400"/>
          </a:xfrm>
          <a:prstGeom prst="rect">
            <a:avLst/>
          </a:prstGeom>
        </p:spPr>
      </p:pic>
      <p:pic>
        <p:nvPicPr>
          <p:cNvPr id="58" name="Grafik 57" descr="Mappe med massiv udfyldning">
            <a:extLst>
              <a:ext uri="{FF2B5EF4-FFF2-40B4-BE49-F238E27FC236}">
                <a16:creationId xmlns:a16="http://schemas.microsoft.com/office/drawing/2014/main" id="{E660815F-2A37-97F8-057C-8B9896D7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3677" y="2524168"/>
            <a:ext cx="1488124" cy="1488124"/>
          </a:xfrm>
          <a:prstGeom prst="rect">
            <a:avLst/>
          </a:prstGeom>
        </p:spPr>
      </p:pic>
      <p:sp>
        <p:nvSpPr>
          <p:cNvPr id="59" name="Tekstfelt 58">
            <a:extLst>
              <a:ext uri="{FF2B5EF4-FFF2-40B4-BE49-F238E27FC236}">
                <a16:creationId xmlns:a16="http://schemas.microsoft.com/office/drawing/2014/main" id="{AF7F26DC-9E35-E341-EC9F-21DB80CA719C}"/>
              </a:ext>
            </a:extLst>
          </p:cNvPr>
          <p:cNvSpPr txBox="1"/>
          <p:nvPr/>
        </p:nvSpPr>
        <p:spPr>
          <a:xfrm>
            <a:off x="3886973" y="3268230"/>
            <a:ext cx="68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data</a:t>
            </a:r>
            <a:endParaRPr lang="da-DK" sz="1100" dirty="0">
              <a:solidFill>
                <a:schemeClr val="bg1"/>
              </a:solidFill>
            </a:endParaRPr>
          </a:p>
        </p:txBody>
      </p:sp>
      <p:pic>
        <p:nvPicPr>
          <p:cNvPr id="60" name="Grafik 59" descr="Mappe med massiv udfyldning">
            <a:extLst>
              <a:ext uri="{FF2B5EF4-FFF2-40B4-BE49-F238E27FC236}">
                <a16:creationId xmlns:a16="http://schemas.microsoft.com/office/drawing/2014/main" id="{CC53F199-A727-91B5-FAEB-F4CA00F90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8563" y="2524168"/>
            <a:ext cx="1488124" cy="1488124"/>
          </a:xfrm>
          <a:prstGeom prst="rect">
            <a:avLst/>
          </a:prstGeom>
        </p:spPr>
      </p:pic>
      <p:sp>
        <p:nvSpPr>
          <p:cNvPr id="61" name="Tekstfelt 60">
            <a:extLst>
              <a:ext uri="{FF2B5EF4-FFF2-40B4-BE49-F238E27FC236}">
                <a16:creationId xmlns:a16="http://schemas.microsoft.com/office/drawing/2014/main" id="{7789ED52-83F5-C429-4E73-0EC164549EB7}"/>
              </a:ext>
            </a:extLst>
          </p:cNvPr>
          <p:cNvSpPr txBox="1"/>
          <p:nvPr/>
        </p:nvSpPr>
        <p:spPr>
          <a:xfrm>
            <a:off x="6192900" y="3268230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>
                <a:solidFill>
                  <a:schemeClr val="bg1"/>
                </a:solidFill>
              </a:rPr>
              <a:t>script</a:t>
            </a:r>
            <a:endParaRPr lang="da-DK" sz="1100" dirty="0">
              <a:solidFill>
                <a:schemeClr val="bg1"/>
              </a:solidFill>
            </a:endParaRP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A4753600-3EB2-D8A8-2CAF-4870119F1E6D}"/>
              </a:ext>
            </a:extLst>
          </p:cNvPr>
          <p:cNvSpPr txBox="1"/>
          <p:nvPr/>
        </p:nvSpPr>
        <p:spPr>
          <a:xfrm>
            <a:off x="6609103" y="6123402"/>
            <a:ext cx="244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exercise1_my_solution.qmd</a:t>
            </a:r>
            <a:endParaRPr lang="da-DK" sz="900" dirty="0">
              <a:solidFill>
                <a:srgbClr val="205E9A"/>
              </a:solidFill>
            </a:endParaRPr>
          </a:p>
        </p:txBody>
      </p:sp>
      <p:pic>
        <p:nvPicPr>
          <p:cNvPr id="64" name="Grafik 63" descr="Dokument med massiv udfyldning">
            <a:extLst>
              <a:ext uri="{FF2B5EF4-FFF2-40B4-BE49-F238E27FC236}">
                <a16:creationId xmlns:a16="http://schemas.microsoft.com/office/drawing/2014/main" id="{4EE0DC59-6A84-C34C-6691-0E56E4C5D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6245" y="5209000"/>
            <a:ext cx="914400" cy="914400"/>
          </a:xfrm>
          <a:prstGeom prst="rect">
            <a:avLst/>
          </a:prstGeom>
        </p:spPr>
      </p:pic>
      <p:sp>
        <p:nvSpPr>
          <p:cNvPr id="65" name="Tekstfelt 64">
            <a:extLst>
              <a:ext uri="{FF2B5EF4-FFF2-40B4-BE49-F238E27FC236}">
                <a16:creationId xmlns:a16="http://schemas.microsoft.com/office/drawing/2014/main" id="{6219E059-F8A0-F300-2D1B-64632F05E5A8}"/>
              </a:ext>
            </a:extLst>
          </p:cNvPr>
          <p:cNvSpPr txBox="1"/>
          <p:nvPr/>
        </p:nvSpPr>
        <p:spPr>
          <a:xfrm>
            <a:off x="9267818" y="612340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[…]_</a:t>
            </a:r>
            <a:r>
              <a:rPr lang="da-DK" sz="1400" dirty="0" err="1">
                <a:solidFill>
                  <a:srgbClr val="205E9A"/>
                </a:solidFill>
              </a:rPr>
              <a:t>solution.qmd</a:t>
            </a:r>
            <a:endParaRPr lang="da-DK" sz="900" dirty="0">
              <a:solidFill>
                <a:srgbClr val="205E9A"/>
              </a:solidFill>
            </a:endParaRPr>
          </a:p>
        </p:txBody>
      </p:sp>
      <p:cxnSp>
        <p:nvCxnSpPr>
          <p:cNvPr id="66" name="Vinklet forbindelse 65">
            <a:extLst>
              <a:ext uri="{FF2B5EF4-FFF2-40B4-BE49-F238E27FC236}">
                <a16:creationId xmlns:a16="http://schemas.microsoft.com/office/drawing/2014/main" id="{A912267B-5326-DE82-634C-05C01FD72F2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6652461" y="4545371"/>
            <a:ext cx="3370984" cy="66362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77">
            <a:extLst>
              <a:ext uri="{FF2B5EF4-FFF2-40B4-BE49-F238E27FC236}">
                <a16:creationId xmlns:a16="http://schemas.microsoft.com/office/drawing/2014/main" id="{1F87E842-68AC-FC3E-000A-3CE9079F16B5}"/>
              </a:ext>
            </a:extLst>
          </p:cNvPr>
          <p:cNvCxnSpPr>
            <a:cxnSpLocks/>
          </p:cNvCxnSpPr>
          <p:nvPr/>
        </p:nvCxnSpPr>
        <p:spPr>
          <a:xfrm rot="5400000">
            <a:off x="3018742" y="3991217"/>
            <a:ext cx="1327255" cy="11083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Grafik 89" descr="Dokument med massiv udfyldning">
            <a:extLst>
              <a:ext uri="{FF2B5EF4-FFF2-40B4-BE49-F238E27FC236}">
                <a16:creationId xmlns:a16="http://schemas.microsoft.com/office/drawing/2014/main" id="{48C1208A-6695-8080-B4AB-01508E970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4182" y="5209001"/>
            <a:ext cx="914400" cy="914400"/>
          </a:xfrm>
          <a:prstGeom prst="rect">
            <a:avLst/>
          </a:prstGeom>
        </p:spPr>
      </p:pic>
      <p:sp>
        <p:nvSpPr>
          <p:cNvPr id="91" name="Tekstfelt 90">
            <a:extLst>
              <a:ext uri="{FF2B5EF4-FFF2-40B4-BE49-F238E27FC236}">
                <a16:creationId xmlns:a16="http://schemas.microsoft.com/office/drawing/2014/main" id="{3693A070-7BB1-2B1D-DA85-5D542785C80F}"/>
              </a:ext>
            </a:extLst>
          </p:cNvPr>
          <p:cNvSpPr txBox="1"/>
          <p:nvPr/>
        </p:nvSpPr>
        <p:spPr>
          <a:xfrm>
            <a:off x="2625755" y="6123401"/>
            <a:ext cx="1108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205E9A"/>
                </a:solidFill>
              </a:rPr>
              <a:t>climate.xlsx</a:t>
            </a:r>
            <a:endParaRPr lang="da-DK" sz="900" dirty="0">
              <a:solidFill>
                <a:srgbClr val="205E9A"/>
              </a:solidFill>
            </a:endParaRPr>
          </a:p>
        </p:txBody>
      </p:sp>
      <p:pic>
        <p:nvPicPr>
          <p:cNvPr id="92" name="Grafik 91" descr="Dokument med massiv udfyldning">
            <a:extLst>
              <a:ext uri="{FF2B5EF4-FFF2-40B4-BE49-F238E27FC236}">
                <a16:creationId xmlns:a16="http://schemas.microsoft.com/office/drawing/2014/main" id="{1B66211E-0CDE-9B94-9F4A-2E2D1353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485" y="5209001"/>
            <a:ext cx="914400" cy="914400"/>
          </a:xfrm>
          <a:prstGeom prst="rect">
            <a:avLst/>
          </a:prstGeom>
        </p:spPr>
      </p:pic>
      <p:sp>
        <p:nvSpPr>
          <p:cNvPr id="93" name="Tekstfelt 92">
            <a:extLst>
              <a:ext uri="{FF2B5EF4-FFF2-40B4-BE49-F238E27FC236}">
                <a16:creationId xmlns:a16="http://schemas.microsoft.com/office/drawing/2014/main" id="{46FB247C-78AC-295D-1E30-D9DF526273EB}"/>
              </a:ext>
            </a:extLst>
          </p:cNvPr>
          <p:cNvSpPr txBox="1"/>
          <p:nvPr/>
        </p:nvSpPr>
        <p:spPr>
          <a:xfrm>
            <a:off x="1506712" y="612340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>
                <a:solidFill>
                  <a:srgbClr val="205E9A"/>
                </a:solidFill>
              </a:rPr>
              <a:t>[…].</a:t>
            </a:r>
            <a:r>
              <a:rPr lang="da-DK" sz="1400" dirty="0" err="1">
                <a:solidFill>
                  <a:srgbClr val="205E9A"/>
                </a:solidFill>
              </a:rPr>
              <a:t>xlsx</a:t>
            </a:r>
            <a:endParaRPr lang="da-DK" sz="900" dirty="0">
              <a:solidFill>
                <a:srgbClr val="205E9A"/>
              </a:solidFill>
            </a:endParaRPr>
          </a:p>
        </p:txBody>
      </p:sp>
      <p:cxnSp>
        <p:nvCxnSpPr>
          <p:cNvPr id="94" name="Vinklet forbindelse 93">
            <a:extLst>
              <a:ext uri="{FF2B5EF4-FFF2-40B4-BE49-F238E27FC236}">
                <a16:creationId xmlns:a16="http://schemas.microsoft.com/office/drawing/2014/main" id="{9A4578CD-B711-D1DC-46CF-A7C2AF1B26D9}"/>
              </a:ext>
            </a:extLst>
          </p:cNvPr>
          <p:cNvCxnSpPr>
            <a:cxnSpLocks/>
            <a:endCxn id="92" idx="0"/>
          </p:cNvCxnSpPr>
          <p:nvPr/>
        </p:nvCxnSpPr>
        <p:spPr>
          <a:xfrm rot="10800000" flipV="1">
            <a:off x="1918685" y="4545375"/>
            <a:ext cx="2249896" cy="6636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69F054E-048A-A27F-57F8-7A5D0E37AC4D}"/>
              </a:ext>
            </a:extLst>
          </p:cNvPr>
          <p:cNvSpPr/>
          <p:nvPr/>
        </p:nvSpPr>
        <p:spPr>
          <a:xfrm>
            <a:off x="-22976" y="1967695"/>
            <a:ext cx="12214975" cy="4934739"/>
          </a:xfrm>
          <a:prstGeom prst="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0" name="Connection Line"/>
          <p:cNvSpPr/>
          <p:nvPr/>
        </p:nvSpPr>
        <p:spPr>
          <a:xfrm>
            <a:off x="155343" y="3439137"/>
            <a:ext cx="8643657" cy="322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859" y="7739"/>
                  <a:pt x="13059" y="539"/>
                  <a:pt x="21600" y="0"/>
                </a:cubicBezTo>
              </a:path>
            </a:pathLst>
          </a:custGeom>
          <a:ln w="38100">
            <a:solidFill>
              <a:schemeClr val="bg1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endParaRPr sz="900"/>
          </a:p>
        </p:txBody>
      </p:sp>
      <p:grpSp>
        <p:nvGrpSpPr>
          <p:cNvPr id="388" name="Group"/>
          <p:cNvGrpSpPr/>
          <p:nvPr/>
        </p:nvGrpSpPr>
        <p:grpSpPr>
          <a:xfrm>
            <a:off x="1278752" y="3036786"/>
            <a:ext cx="4995119" cy="3387229"/>
            <a:chOff x="0" y="0"/>
            <a:chExt cx="9990236" cy="6774456"/>
          </a:xfrm>
        </p:grpSpPr>
        <p:sp>
          <p:nvSpPr>
            <p:cNvPr id="373" name="Freeform 471"/>
            <p:cNvSpPr/>
            <p:nvPr/>
          </p:nvSpPr>
          <p:spPr>
            <a:xfrm rot="4080000">
              <a:off x="563307" y="3464560"/>
              <a:ext cx="1868101" cy="247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extrusionOk="0">
                  <a:moveTo>
                    <a:pt x="144" y="0"/>
                  </a:moveTo>
                  <a:cubicBezTo>
                    <a:pt x="149" y="723"/>
                    <a:pt x="-6" y="1565"/>
                    <a:pt x="0" y="2408"/>
                  </a:cubicBezTo>
                  <a:cubicBezTo>
                    <a:pt x="63" y="11803"/>
                    <a:pt x="8146" y="19181"/>
                    <a:pt x="8469" y="19423"/>
                  </a:cubicBezTo>
                  <a:cubicBezTo>
                    <a:pt x="10894" y="21600"/>
                    <a:pt x="10894" y="21600"/>
                    <a:pt x="10894" y="21600"/>
                  </a:cubicBezTo>
                  <a:cubicBezTo>
                    <a:pt x="13290" y="19441"/>
                    <a:pt x="13290" y="19441"/>
                    <a:pt x="13290" y="19441"/>
                  </a:cubicBezTo>
                  <a:cubicBezTo>
                    <a:pt x="13609" y="19202"/>
                    <a:pt x="21594" y="11885"/>
                    <a:pt x="21531" y="2490"/>
                  </a:cubicBezTo>
                  <a:cubicBezTo>
                    <a:pt x="21525" y="1647"/>
                    <a:pt x="21359" y="804"/>
                    <a:pt x="21354" y="81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FFC997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4" name="Freeform 472"/>
            <p:cNvSpPr/>
            <p:nvPr/>
          </p:nvSpPr>
          <p:spPr>
            <a:xfrm rot="4080000">
              <a:off x="1104965" y="3635024"/>
              <a:ext cx="1281650" cy="193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21498" y="72"/>
                  </a:moveTo>
                  <a:cubicBezTo>
                    <a:pt x="10749" y="36"/>
                    <a:pt x="10749" y="36"/>
                    <a:pt x="10749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24"/>
                    <a:pt x="15" y="2002"/>
                    <a:pt x="22" y="2927"/>
                  </a:cubicBezTo>
                  <a:cubicBezTo>
                    <a:pt x="102" y="13246"/>
                    <a:pt x="10915" y="21600"/>
                    <a:pt x="10915" y="21600"/>
                  </a:cubicBezTo>
                  <a:cubicBezTo>
                    <a:pt x="10915" y="21600"/>
                    <a:pt x="21600" y="13318"/>
                    <a:pt x="21521" y="2998"/>
                  </a:cubicBezTo>
                  <a:cubicBezTo>
                    <a:pt x="21514" y="2074"/>
                    <a:pt x="21505" y="996"/>
                    <a:pt x="21498" y="72"/>
                  </a:cubicBezTo>
                  <a:close/>
                </a:path>
              </a:pathLst>
            </a:custGeom>
            <a:solidFill>
              <a:srgbClr val="880C0A">
                <a:alpha val="67831"/>
              </a:srgb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5" name="Freeform 473"/>
            <p:cNvSpPr/>
            <p:nvPr/>
          </p:nvSpPr>
          <p:spPr>
            <a:xfrm rot="4080000">
              <a:off x="1531251" y="3808976"/>
              <a:ext cx="949096" cy="137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10918" y="21600"/>
                  </a:moveTo>
                  <a:cubicBezTo>
                    <a:pt x="6773" y="17447"/>
                    <a:pt x="82" y="11108"/>
                    <a:pt x="11" y="1525"/>
                  </a:cubicBezTo>
                  <a:cubicBezTo>
                    <a:pt x="8" y="1089"/>
                    <a:pt x="3" y="436"/>
                    <a:pt x="0" y="0"/>
                  </a:cubicBezTo>
                  <a:cubicBezTo>
                    <a:pt x="21518" y="75"/>
                    <a:pt x="21518" y="75"/>
                    <a:pt x="21518" y="75"/>
                  </a:cubicBezTo>
                  <a:cubicBezTo>
                    <a:pt x="21522" y="511"/>
                    <a:pt x="21526" y="1164"/>
                    <a:pt x="21530" y="1600"/>
                  </a:cubicBezTo>
                  <a:cubicBezTo>
                    <a:pt x="21600" y="11183"/>
                    <a:pt x="15003" y="17694"/>
                    <a:pt x="10918" y="21600"/>
                  </a:cubicBezTo>
                  <a:close/>
                </a:path>
              </a:pathLst>
            </a:custGeom>
            <a:solidFill>
              <a:srgbClr val="FFF1D1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6" name="Freeform 474"/>
            <p:cNvSpPr/>
            <p:nvPr/>
          </p:nvSpPr>
          <p:spPr>
            <a:xfrm rot="4080000">
              <a:off x="1653563" y="4070655"/>
              <a:ext cx="1979120" cy="33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30" extrusionOk="0">
                  <a:moveTo>
                    <a:pt x="1064" y="3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6158"/>
                    <a:pt x="5" y="6158"/>
                    <a:pt x="5" y="6158"/>
                  </a:cubicBezTo>
                  <a:cubicBezTo>
                    <a:pt x="12" y="14075"/>
                    <a:pt x="4883" y="21254"/>
                    <a:pt x="10812" y="21427"/>
                  </a:cubicBezTo>
                  <a:cubicBezTo>
                    <a:pt x="16741" y="21600"/>
                    <a:pt x="21600" y="14705"/>
                    <a:pt x="21593" y="6788"/>
                  </a:cubicBezTo>
                  <a:cubicBezTo>
                    <a:pt x="21588" y="630"/>
                    <a:pt x="21588" y="630"/>
                    <a:pt x="21588" y="630"/>
                  </a:cubicBezTo>
                  <a:cubicBezTo>
                    <a:pt x="20523" y="599"/>
                    <a:pt x="20523" y="599"/>
                    <a:pt x="20523" y="599"/>
                  </a:cubicBezTo>
                  <a:lnTo>
                    <a:pt x="1064" y="31"/>
                  </a:lnTo>
                  <a:close/>
                </a:path>
              </a:pathLst>
            </a:custGeom>
            <a:solidFill>
              <a:srgbClr val="2E5378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7" name="Freeform 475"/>
            <p:cNvSpPr/>
            <p:nvPr/>
          </p:nvSpPr>
          <p:spPr>
            <a:xfrm rot="4080000">
              <a:off x="3640634" y="3928929"/>
              <a:ext cx="1493956" cy="313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261" extrusionOk="0">
                  <a:moveTo>
                    <a:pt x="21580" y="14575"/>
                  </a:moveTo>
                  <a:cubicBezTo>
                    <a:pt x="21517" y="8759"/>
                    <a:pt x="16617" y="3775"/>
                    <a:pt x="6885" y="0"/>
                  </a:cubicBezTo>
                  <a:cubicBezTo>
                    <a:pt x="0" y="16775"/>
                    <a:pt x="0" y="16775"/>
                    <a:pt x="0" y="16775"/>
                  </a:cubicBezTo>
                  <a:cubicBezTo>
                    <a:pt x="0" y="16775"/>
                    <a:pt x="8303" y="19046"/>
                    <a:pt x="15391" y="21033"/>
                  </a:cubicBezTo>
                  <a:cubicBezTo>
                    <a:pt x="17214" y="21600"/>
                    <a:pt x="19833" y="21043"/>
                    <a:pt x="20226" y="20106"/>
                  </a:cubicBezTo>
                  <a:cubicBezTo>
                    <a:pt x="21014" y="18232"/>
                    <a:pt x="21600" y="16451"/>
                    <a:pt x="21580" y="14575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8" name="Freeform 476"/>
            <p:cNvSpPr/>
            <p:nvPr/>
          </p:nvSpPr>
          <p:spPr>
            <a:xfrm rot="4080000">
              <a:off x="2296059" y="550073"/>
              <a:ext cx="1491519" cy="312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61" extrusionOk="0">
                  <a:moveTo>
                    <a:pt x="1" y="14538"/>
                  </a:moveTo>
                  <a:cubicBezTo>
                    <a:pt x="-62" y="8709"/>
                    <a:pt x="4709" y="3738"/>
                    <a:pt x="14118" y="0"/>
                  </a:cubicBezTo>
                  <a:cubicBezTo>
                    <a:pt x="21538" y="16846"/>
                    <a:pt x="21538" y="16846"/>
                    <a:pt x="21538" y="16846"/>
                  </a:cubicBezTo>
                  <a:cubicBezTo>
                    <a:pt x="21538" y="16846"/>
                    <a:pt x="13319" y="19083"/>
                    <a:pt x="6304" y="21040"/>
                  </a:cubicBezTo>
                  <a:cubicBezTo>
                    <a:pt x="4500" y="21600"/>
                    <a:pt x="1881" y="21030"/>
                    <a:pt x="1468" y="20089"/>
                  </a:cubicBezTo>
                  <a:cubicBezTo>
                    <a:pt x="644" y="18206"/>
                    <a:pt x="21" y="16419"/>
                    <a:pt x="1" y="14538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79" name="Freeform 477"/>
            <p:cNvSpPr/>
            <p:nvPr/>
          </p:nvSpPr>
          <p:spPr>
            <a:xfrm rot="4080000">
              <a:off x="4410335" y="-763412"/>
              <a:ext cx="3235906" cy="72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94" extrusionOk="0">
                  <a:moveTo>
                    <a:pt x="10585" y="0"/>
                  </a:moveTo>
                  <a:cubicBezTo>
                    <a:pt x="10585" y="0"/>
                    <a:pt x="-113" y="2283"/>
                    <a:pt x="1" y="12380"/>
                  </a:cubicBezTo>
                  <a:cubicBezTo>
                    <a:pt x="39" y="15759"/>
                    <a:pt x="1276" y="18852"/>
                    <a:pt x="3150" y="21082"/>
                  </a:cubicBezTo>
                  <a:cubicBezTo>
                    <a:pt x="5280" y="21375"/>
                    <a:pt x="7963" y="21587"/>
                    <a:pt x="10829" y="21594"/>
                  </a:cubicBezTo>
                  <a:cubicBezTo>
                    <a:pt x="13695" y="21600"/>
                    <a:pt x="16281" y="21400"/>
                    <a:pt x="18496" y="21116"/>
                  </a:cubicBezTo>
                  <a:cubicBezTo>
                    <a:pt x="20320" y="18895"/>
                    <a:pt x="21487" y="15807"/>
                    <a:pt x="21449" y="12428"/>
                  </a:cubicBezTo>
                  <a:cubicBezTo>
                    <a:pt x="21335" y="2332"/>
                    <a:pt x="10585" y="0"/>
                    <a:pt x="10585" y="0"/>
                  </a:cubicBezTo>
                  <a:close/>
                </a:path>
              </a:pathLst>
            </a:custGeom>
            <a:solidFill>
              <a:srgbClr val="C3C0E4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0" name="Freeform 478"/>
            <p:cNvSpPr/>
            <p:nvPr/>
          </p:nvSpPr>
          <p:spPr>
            <a:xfrm rot="4080000">
              <a:off x="4736561" y="-543370"/>
              <a:ext cx="2761261" cy="72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94" extrusionOk="0">
                  <a:moveTo>
                    <a:pt x="8758" y="0"/>
                  </a:moveTo>
                  <a:cubicBezTo>
                    <a:pt x="8758" y="0"/>
                    <a:pt x="8214" y="81"/>
                    <a:pt x="7455" y="286"/>
                  </a:cubicBezTo>
                  <a:cubicBezTo>
                    <a:pt x="11174" y="1529"/>
                    <a:pt x="17751" y="4797"/>
                    <a:pt x="17848" y="12050"/>
                  </a:cubicBezTo>
                  <a:cubicBezTo>
                    <a:pt x="17893" y="15471"/>
                    <a:pt x="16518" y="18517"/>
                    <a:pt x="14370" y="20780"/>
                  </a:cubicBezTo>
                  <a:cubicBezTo>
                    <a:pt x="11761" y="21063"/>
                    <a:pt x="8714" y="21222"/>
                    <a:pt x="5338" y="21215"/>
                  </a:cubicBezTo>
                  <a:cubicBezTo>
                    <a:pt x="3487" y="21212"/>
                    <a:pt x="1635" y="21167"/>
                    <a:pt x="0" y="21040"/>
                  </a:cubicBezTo>
                  <a:cubicBezTo>
                    <a:pt x="1" y="21082"/>
                    <a:pt x="1" y="21082"/>
                    <a:pt x="1" y="21082"/>
                  </a:cubicBezTo>
                  <a:cubicBezTo>
                    <a:pt x="2509" y="21375"/>
                    <a:pt x="5670" y="21587"/>
                    <a:pt x="9045" y="21594"/>
                  </a:cubicBezTo>
                  <a:cubicBezTo>
                    <a:pt x="12421" y="21600"/>
                    <a:pt x="15468" y="21400"/>
                    <a:pt x="18077" y="21116"/>
                  </a:cubicBezTo>
                  <a:cubicBezTo>
                    <a:pt x="20226" y="18895"/>
                    <a:pt x="21600" y="15807"/>
                    <a:pt x="21555" y="12428"/>
                  </a:cubicBezTo>
                  <a:cubicBezTo>
                    <a:pt x="21420" y="2332"/>
                    <a:pt x="8758" y="0"/>
                    <a:pt x="8758" y="0"/>
                  </a:cubicBezTo>
                  <a:close/>
                </a:path>
              </a:pathLst>
            </a:custGeom>
            <a:solidFill>
              <a:srgbClr val="A6A3C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1" name="Freeform 479"/>
            <p:cNvSpPr/>
            <p:nvPr/>
          </p:nvSpPr>
          <p:spPr>
            <a:xfrm rot="4080000">
              <a:off x="3324391" y="2207947"/>
              <a:ext cx="389911" cy="3357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95" extrusionOk="0">
                  <a:moveTo>
                    <a:pt x="13764" y="447"/>
                  </a:moveTo>
                  <a:cubicBezTo>
                    <a:pt x="13753" y="180"/>
                    <a:pt x="12204" y="2"/>
                    <a:pt x="9893" y="0"/>
                  </a:cubicBezTo>
                  <a:cubicBezTo>
                    <a:pt x="9893" y="0"/>
                    <a:pt x="9893" y="0"/>
                    <a:pt x="9893" y="0"/>
                  </a:cubicBezTo>
                  <a:cubicBezTo>
                    <a:pt x="9893" y="0"/>
                    <a:pt x="9893" y="0"/>
                    <a:pt x="9893" y="0"/>
                  </a:cubicBezTo>
                  <a:cubicBezTo>
                    <a:pt x="7582" y="-1"/>
                    <a:pt x="6049" y="176"/>
                    <a:pt x="6061" y="442"/>
                  </a:cubicBezTo>
                  <a:cubicBezTo>
                    <a:pt x="0" y="20345"/>
                    <a:pt x="0" y="20345"/>
                    <a:pt x="0" y="20345"/>
                  </a:cubicBezTo>
                  <a:cubicBezTo>
                    <a:pt x="31" y="21056"/>
                    <a:pt x="4676" y="21592"/>
                    <a:pt x="10839" y="21595"/>
                  </a:cubicBezTo>
                  <a:cubicBezTo>
                    <a:pt x="10839" y="21595"/>
                    <a:pt x="10839" y="21595"/>
                    <a:pt x="10839" y="21595"/>
                  </a:cubicBezTo>
                  <a:cubicBezTo>
                    <a:pt x="10839" y="21595"/>
                    <a:pt x="10839" y="21595"/>
                    <a:pt x="10839" y="21595"/>
                  </a:cubicBezTo>
                  <a:cubicBezTo>
                    <a:pt x="17001" y="21599"/>
                    <a:pt x="21600" y="21068"/>
                    <a:pt x="21569" y="20358"/>
                  </a:cubicBezTo>
                  <a:lnTo>
                    <a:pt x="13764" y="447"/>
                  </a:ln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2" name="Freeform 480"/>
            <p:cNvSpPr/>
            <p:nvPr/>
          </p:nvSpPr>
          <p:spPr>
            <a:xfrm rot="4080000">
              <a:off x="7433391" y="944292"/>
              <a:ext cx="2287058" cy="172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815" y="21574"/>
                  </a:moveTo>
                  <a:cubicBezTo>
                    <a:pt x="14766" y="21600"/>
                    <a:pt x="18448" y="20244"/>
                    <a:pt x="21600" y="17849"/>
                  </a:cubicBezTo>
                  <a:cubicBezTo>
                    <a:pt x="16937" y="4011"/>
                    <a:pt x="10732" y="0"/>
                    <a:pt x="10732" y="0"/>
                  </a:cubicBezTo>
                  <a:cubicBezTo>
                    <a:pt x="10732" y="0"/>
                    <a:pt x="4557" y="3928"/>
                    <a:pt x="0" y="17705"/>
                  </a:cubicBezTo>
                  <a:cubicBezTo>
                    <a:pt x="3170" y="20142"/>
                    <a:pt x="6863" y="21547"/>
                    <a:pt x="10815" y="21574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3" name="Freeform 481"/>
            <p:cNvSpPr/>
            <p:nvPr/>
          </p:nvSpPr>
          <p:spPr>
            <a:xfrm rot="4080000">
              <a:off x="5132606" y="-1381837"/>
              <a:ext cx="1304331" cy="721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600" extrusionOk="0">
                  <a:moveTo>
                    <a:pt x="16663" y="21600"/>
                  </a:moveTo>
                  <a:cubicBezTo>
                    <a:pt x="14135" y="18665"/>
                    <a:pt x="3282" y="4197"/>
                    <a:pt x="20753" y="0"/>
                  </a:cubicBezTo>
                  <a:cubicBezTo>
                    <a:pt x="20753" y="0"/>
                    <a:pt x="20753" y="0"/>
                    <a:pt x="20753" y="0"/>
                  </a:cubicBezTo>
                  <a:cubicBezTo>
                    <a:pt x="20753" y="0"/>
                    <a:pt x="1482" y="3493"/>
                    <a:pt x="117" y="10638"/>
                  </a:cubicBezTo>
                  <a:cubicBezTo>
                    <a:pt x="-847" y="16131"/>
                    <a:pt x="4375" y="19895"/>
                    <a:pt x="6640" y="21343"/>
                  </a:cubicBezTo>
                  <a:cubicBezTo>
                    <a:pt x="9759" y="21470"/>
                    <a:pt x="13101" y="21555"/>
                    <a:pt x="16663" y="21600"/>
                  </a:cubicBezTo>
                  <a:close/>
                </a:path>
              </a:pathLst>
            </a:custGeom>
            <a:solidFill>
              <a:srgbClr val="FFFFFF">
                <a:alpha val="21000"/>
              </a:srgb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4" name="Oval 482"/>
            <p:cNvSpPr/>
            <p:nvPr/>
          </p:nvSpPr>
          <p:spPr>
            <a:xfrm rot="4080000">
              <a:off x="5574392" y="1720110"/>
              <a:ext cx="1868080" cy="186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19650" extrusionOk="0">
                  <a:moveTo>
                    <a:pt x="16737" y="2913"/>
                  </a:moveTo>
                  <a:cubicBezTo>
                    <a:pt x="20593" y="6769"/>
                    <a:pt x="20625" y="12990"/>
                    <a:pt x="16808" y="16807"/>
                  </a:cubicBezTo>
                  <a:cubicBezTo>
                    <a:pt x="12990" y="20625"/>
                    <a:pt x="6769" y="20594"/>
                    <a:pt x="2913" y="16737"/>
                  </a:cubicBezTo>
                  <a:cubicBezTo>
                    <a:pt x="-943" y="12881"/>
                    <a:pt x="-975" y="6660"/>
                    <a:pt x="2842" y="2843"/>
                  </a:cubicBezTo>
                  <a:cubicBezTo>
                    <a:pt x="6660" y="-975"/>
                    <a:pt x="12881" y="-944"/>
                    <a:pt x="16737" y="2913"/>
                  </a:cubicBezTo>
                  <a:close/>
                </a:path>
              </a:pathLst>
            </a:custGeom>
            <a:solidFill>
              <a:srgbClr val="2E5378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5" name="Oval 483"/>
            <p:cNvSpPr/>
            <p:nvPr/>
          </p:nvSpPr>
          <p:spPr>
            <a:xfrm rot="4080000">
              <a:off x="5783896" y="1927428"/>
              <a:ext cx="1449072" cy="145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0" h="19650" extrusionOk="0">
                  <a:moveTo>
                    <a:pt x="16737" y="2913"/>
                  </a:moveTo>
                  <a:cubicBezTo>
                    <a:pt x="20593" y="6769"/>
                    <a:pt x="20625" y="12990"/>
                    <a:pt x="16808" y="16807"/>
                  </a:cubicBezTo>
                  <a:cubicBezTo>
                    <a:pt x="12990" y="20625"/>
                    <a:pt x="6770" y="20594"/>
                    <a:pt x="2913" y="16737"/>
                  </a:cubicBezTo>
                  <a:cubicBezTo>
                    <a:pt x="-943" y="12881"/>
                    <a:pt x="-975" y="6660"/>
                    <a:pt x="2842" y="2843"/>
                  </a:cubicBezTo>
                  <a:cubicBezTo>
                    <a:pt x="6660" y="-975"/>
                    <a:pt x="12880" y="-944"/>
                    <a:pt x="16737" y="29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6" name="Freeform 484"/>
            <p:cNvSpPr/>
            <p:nvPr/>
          </p:nvSpPr>
          <p:spPr>
            <a:xfrm rot="4080000">
              <a:off x="5893322" y="1905575"/>
              <a:ext cx="1307214" cy="131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67" extrusionOk="0">
                  <a:moveTo>
                    <a:pt x="2771" y="14734"/>
                  </a:moveTo>
                  <a:cubicBezTo>
                    <a:pt x="2738" y="8140"/>
                    <a:pt x="7997" y="2937"/>
                    <a:pt x="14661" y="2970"/>
                  </a:cubicBezTo>
                  <a:cubicBezTo>
                    <a:pt x="17189" y="2983"/>
                    <a:pt x="19721" y="3678"/>
                    <a:pt x="21566" y="5051"/>
                  </a:cubicBezTo>
                  <a:cubicBezTo>
                    <a:pt x="19483" y="2085"/>
                    <a:pt x="15795" y="20"/>
                    <a:pt x="11888" y="0"/>
                  </a:cubicBezTo>
                  <a:cubicBezTo>
                    <a:pt x="5224" y="-33"/>
                    <a:pt x="-34" y="5398"/>
                    <a:pt x="0" y="11992"/>
                  </a:cubicBezTo>
                  <a:cubicBezTo>
                    <a:pt x="19" y="15857"/>
                    <a:pt x="2105" y="19278"/>
                    <a:pt x="5104" y="21567"/>
                  </a:cubicBezTo>
                  <a:cubicBezTo>
                    <a:pt x="3715" y="19514"/>
                    <a:pt x="2784" y="17235"/>
                    <a:pt x="2771" y="14734"/>
                  </a:cubicBezTo>
                  <a:close/>
                </a:path>
              </a:pathLst>
            </a:custGeom>
            <a:solidFill>
              <a:srgbClr val="E3F4FF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387" name="Freeform 485"/>
            <p:cNvSpPr/>
            <p:nvPr/>
          </p:nvSpPr>
          <p:spPr>
            <a:xfrm rot="4080000">
              <a:off x="8277020" y="1513336"/>
              <a:ext cx="1150193" cy="1593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598" extrusionOk="0">
                  <a:moveTo>
                    <a:pt x="19302" y="16745"/>
                  </a:moveTo>
                  <a:cubicBezTo>
                    <a:pt x="16460" y="12238"/>
                    <a:pt x="12598" y="8102"/>
                    <a:pt x="7973" y="4526"/>
                  </a:cubicBezTo>
                  <a:cubicBezTo>
                    <a:pt x="6432" y="3396"/>
                    <a:pt x="4893" y="2453"/>
                    <a:pt x="3096" y="1323"/>
                  </a:cubicBezTo>
                  <a:cubicBezTo>
                    <a:pt x="2583" y="1133"/>
                    <a:pt x="1814" y="756"/>
                    <a:pt x="1300" y="379"/>
                  </a:cubicBezTo>
                  <a:cubicBezTo>
                    <a:pt x="789" y="377"/>
                    <a:pt x="276" y="1"/>
                    <a:pt x="20" y="0"/>
                  </a:cubicBezTo>
                  <a:cubicBezTo>
                    <a:pt x="-491" y="-2"/>
                    <a:pt x="9038" y="10712"/>
                    <a:pt x="14480" y="21598"/>
                  </a:cubicBezTo>
                  <a:cubicBezTo>
                    <a:pt x="16776" y="21045"/>
                    <a:pt x="18815" y="20303"/>
                    <a:pt x="21109" y="19375"/>
                  </a:cubicBezTo>
                  <a:cubicBezTo>
                    <a:pt x="20591" y="18436"/>
                    <a:pt x="19818" y="17496"/>
                    <a:pt x="19302" y="16745"/>
                  </a:cubicBezTo>
                  <a:close/>
                </a:path>
              </a:pathLst>
            </a:custGeom>
            <a:solidFill>
              <a:srgbClr val="264563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t">
              <a:noAutofit/>
            </a:bodyPr>
            <a:lstStyle/>
            <a:p>
              <a:pPr defTabSz="4572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8861409" y="2734588"/>
            <a:ext cx="1738707" cy="1817277"/>
            <a:chOff x="0" y="-152400"/>
            <a:chExt cx="3477412" cy="3634553"/>
          </a:xfrm>
        </p:grpSpPr>
        <p:sp>
          <p:nvSpPr>
            <p:cNvPr id="394" name="Oval"/>
            <p:cNvSpPr/>
            <p:nvPr/>
          </p:nvSpPr>
          <p:spPr>
            <a:xfrm>
              <a:off x="0" y="139309"/>
              <a:ext cx="3477413" cy="3342845"/>
            </a:xfrm>
            <a:prstGeom prst="ellipse">
              <a:avLst/>
            </a:prstGeom>
            <a:solidFill>
              <a:srgbClr val="374556"/>
            </a:solidFill>
            <a:ln w="38100" cap="flat">
              <a:solidFill>
                <a:schemeClr val="bg1"/>
              </a:solidFill>
              <a:miter lim="400000"/>
            </a:ln>
            <a:effectLst>
              <a:outerShdw blurRad="101600" dist="762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395" name="Oval"/>
            <p:cNvSpPr/>
            <p:nvPr/>
          </p:nvSpPr>
          <p:spPr>
            <a:xfrm>
              <a:off x="768501" y="217876"/>
              <a:ext cx="1940412" cy="1114181"/>
            </a:xfrm>
            <a:prstGeom prst="ellipse">
              <a:avLst/>
            </a:prstGeom>
            <a:solidFill>
              <a:srgbClr val="FFFFFF">
                <a:alpha val="26000"/>
              </a:srgbClr>
            </a:solidFill>
            <a:ln w="38100" cap="flat">
              <a:noFill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22860" tIns="22860" rIns="22860" bIns="2286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396" name="R"/>
            <p:cNvSpPr txBox="1"/>
            <p:nvPr/>
          </p:nvSpPr>
          <p:spPr>
            <a:xfrm>
              <a:off x="834361" y="-152401"/>
              <a:ext cx="1503896" cy="3325728"/>
            </a:xfrm>
            <a:prstGeom prst="rect">
              <a:avLst/>
            </a:prstGeom>
            <a:noFill/>
            <a:ln w="381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>
                <a:defRPr sz="23000">
                  <a:solidFill>
                    <a:srgbClr val="EBEBEB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sz="11500" dirty="0"/>
                <a:t>R</a:t>
              </a:r>
            </a:p>
          </p:txBody>
        </p:sp>
      </p:grpSp>
      <p:sp>
        <p:nvSpPr>
          <p:cNvPr id="398" name="Shape"/>
          <p:cNvSpPr/>
          <p:nvPr/>
        </p:nvSpPr>
        <p:spPr>
          <a:xfrm>
            <a:off x="8403738" y="3002428"/>
            <a:ext cx="2900239" cy="150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45" extrusionOk="0">
                <a:moveTo>
                  <a:pt x="15855" y="3903"/>
                </a:moveTo>
                <a:cubicBezTo>
                  <a:pt x="16063" y="3881"/>
                  <a:pt x="16269" y="3819"/>
                  <a:pt x="16471" y="3718"/>
                </a:cubicBezTo>
                <a:cubicBezTo>
                  <a:pt x="16696" y="3605"/>
                  <a:pt x="16915" y="3443"/>
                  <a:pt x="17121" y="3235"/>
                </a:cubicBezTo>
                <a:lnTo>
                  <a:pt x="17988" y="2598"/>
                </a:lnTo>
                <a:lnTo>
                  <a:pt x="18720" y="2111"/>
                </a:lnTo>
                <a:cubicBezTo>
                  <a:pt x="18947" y="1966"/>
                  <a:pt x="19175" y="1839"/>
                  <a:pt x="19405" y="1730"/>
                </a:cubicBezTo>
                <a:cubicBezTo>
                  <a:pt x="19614" y="1632"/>
                  <a:pt x="19831" y="1547"/>
                  <a:pt x="20044" y="1636"/>
                </a:cubicBezTo>
                <a:cubicBezTo>
                  <a:pt x="20158" y="1684"/>
                  <a:pt x="20266" y="1786"/>
                  <a:pt x="20308" y="1984"/>
                </a:cubicBezTo>
                <a:cubicBezTo>
                  <a:pt x="20352" y="2187"/>
                  <a:pt x="20309" y="2414"/>
                  <a:pt x="20247" y="2613"/>
                </a:cubicBezTo>
                <a:cubicBezTo>
                  <a:pt x="20193" y="2789"/>
                  <a:pt x="20129" y="2951"/>
                  <a:pt x="20055" y="3098"/>
                </a:cubicBezTo>
                <a:cubicBezTo>
                  <a:pt x="19940" y="3325"/>
                  <a:pt x="19807" y="3509"/>
                  <a:pt x="19671" y="3684"/>
                </a:cubicBezTo>
                <a:cubicBezTo>
                  <a:pt x="19519" y="3879"/>
                  <a:pt x="19363" y="4063"/>
                  <a:pt x="19207" y="4245"/>
                </a:cubicBezTo>
                <a:cubicBezTo>
                  <a:pt x="18947" y="4549"/>
                  <a:pt x="18685" y="4848"/>
                  <a:pt x="18422" y="5142"/>
                </a:cubicBezTo>
                <a:lnTo>
                  <a:pt x="14867" y="8907"/>
                </a:lnTo>
                <a:lnTo>
                  <a:pt x="10703" y="12997"/>
                </a:lnTo>
                <a:lnTo>
                  <a:pt x="6354" y="16898"/>
                </a:lnTo>
                <a:lnTo>
                  <a:pt x="4321" y="18309"/>
                </a:lnTo>
                <a:cubicBezTo>
                  <a:pt x="3879" y="18576"/>
                  <a:pt x="3439" y="18849"/>
                  <a:pt x="2999" y="19128"/>
                </a:cubicBezTo>
                <a:cubicBezTo>
                  <a:pt x="2720" y="19305"/>
                  <a:pt x="2441" y="19485"/>
                  <a:pt x="2156" y="19626"/>
                </a:cubicBezTo>
                <a:cubicBezTo>
                  <a:pt x="1948" y="19728"/>
                  <a:pt x="1722" y="19797"/>
                  <a:pt x="1551" y="19559"/>
                </a:cubicBezTo>
                <a:cubicBezTo>
                  <a:pt x="1488" y="19472"/>
                  <a:pt x="1441" y="19350"/>
                  <a:pt x="1416" y="19210"/>
                </a:cubicBezTo>
                <a:cubicBezTo>
                  <a:pt x="1405" y="19051"/>
                  <a:pt x="1411" y="18889"/>
                  <a:pt x="1435" y="18735"/>
                </a:cubicBezTo>
                <a:cubicBezTo>
                  <a:pt x="1470" y="18508"/>
                  <a:pt x="1540" y="18310"/>
                  <a:pt x="1614" y="18121"/>
                </a:cubicBezTo>
                <a:cubicBezTo>
                  <a:pt x="1736" y="17808"/>
                  <a:pt x="1868" y="17511"/>
                  <a:pt x="2009" y="17231"/>
                </a:cubicBezTo>
                <a:cubicBezTo>
                  <a:pt x="2155" y="16938"/>
                  <a:pt x="2298" y="16641"/>
                  <a:pt x="2440" y="16341"/>
                </a:cubicBezTo>
                <a:cubicBezTo>
                  <a:pt x="2584" y="16035"/>
                  <a:pt x="2726" y="15725"/>
                  <a:pt x="2866" y="15413"/>
                </a:cubicBezTo>
                <a:lnTo>
                  <a:pt x="3829" y="13251"/>
                </a:lnTo>
                <a:cubicBezTo>
                  <a:pt x="2926" y="14033"/>
                  <a:pt x="2084" y="15051"/>
                  <a:pt x="1326" y="16275"/>
                </a:cubicBezTo>
                <a:cubicBezTo>
                  <a:pt x="1025" y="16762"/>
                  <a:pt x="733" y="17299"/>
                  <a:pt x="495" y="17886"/>
                </a:cubicBezTo>
                <a:cubicBezTo>
                  <a:pt x="264" y="18453"/>
                  <a:pt x="81" y="19073"/>
                  <a:pt x="18" y="19794"/>
                </a:cubicBezTo>
                <a:cubicBezTo>
                  <a:pt x="-17" y="20189"/>
                  <a:pt x="-8" y="20610"/>
                  <a:pt x="120" y="20925"/>
                </a:cubicBezTo>
                <a:cubicBezTo>
                  <a:pt x="273" y="21304"/>
                  <a:pt x="537" y="21393"/>
                  <a:pt x="788" y="21425"/>
                </a:cubicBezTo>
                <a:cubicBezTo>
                  <a:pt x="1974" y="21574"/>
                  <a:pt x="3129" y="20901"/>
                  <a:pt x="4248" y="20142"/>
                </a:cubicBezTo>
                <a:cubicBezTo>
                  <a:pt x="4631" y="19882"/>
                  <a:pt x="5011" y="19612"/>
                  <a:pt x="5389" y="19331"/>
                </a:cubicBezTo>
                <a:cubicBezTo>
                  <a:pt x="5767" y="19051"/>
                  <a:pt x="6143" y="18759"/>
                  <a:pt x="6517" y="18458"/>
                </a:cubicBezTo>
                <a:cubicBezTo>
                  <a:pt x="9202" y="16139"/>
                  <a:pt x="11858" y="13697"/>
                  <a:pt x="14483" y="11135"/>
                </a:cubicBezTo>
                <a:cubicBezTo>
                  <a:pt x="15541" y="10102"/>
                  <a:pt x="16601" y="9039"/>
                  <a:pt x="17618" y="7875"/>
                </a:cubicBezTo>
                <a:cubicBezTo>
                  <a:pt x="18108" y="7313"/>
                  <a:pt x="18590" y="6726"/>
                  <a:pt x="19065" y="6125"/>
                </a:cubicBezTo>
                <a:cubicBezTo>
                  <a:pt x="19653" y="5382"/>
                  <a:pt x="20233" y="4613"/>
                  <a:pt x="20740" y="3654"/>
                </a:cubicBezTo>
                <a:cubicBezTo>
                  <a:pt x="20933" y="3288"/>
                  <a:pt x="21115" y="2896"/>
                  <a:pt x="21261" y="2455"/>
                </a:cubicBezTo>
                <a:cubicBezTo>
                  <a:pt x="21474" y="1813"/>
                  <a:pt x="21583" y="1032"/>
                  <a:pt x="21348" y="474"/>
                </a:cubicBezTo>
                <a:cubicBezTo>
                  <a:pt x="21161" y="30"/>
                  <a:pt x="20859" y="-26"/>
                  <a:pt x="20557" y="9"/>
                </a:cubicBezTo>
                <a:cubicBezTo>
                  <a:pt x="20303" y="39"/>
                  <a:pt x="20033" y="116"/>
                  <a:pt x="19773" y="225"/>
                </a:cubicBezTo>
                <a:cubicBezTo>
                  <a:pt x="19426" y="372"/>
                  <a:pt x="19086" y="567"/>
                  <a:pt x="18750" y="784"/>
                </a:cubicBezTo>
                <a:cubicBezTo>
                  <a:pt x="18305" y="1070"/>
                  <a:pt x="17866" y="1394"/>
                  <a:pt x="17435" y="1752"/>
                </a:cubicBezTo>
                <a:cubicBezTo>
                  <a:pt x="17123" y="1999"/>
                  <a:pt x="16828" y="2316"/>
                  <a:pt x="16554" y="2694"/>
                </a:cubicBezTo>
                <a:cubicBezTo>
                  <a:pt x="16299" y="3047"/>
                  <a:pt x="16065" y="3453"/>
                  <a:pt x="15855" y="3903"/>
                </a:cubicBezTo>
                <a:close/>
              </a:path>
            </a:pathLst>
          </a:custGeom>
          <a:solidFill>
            <a:srgbClr val="7893B7"/>
          </a:solidFill>
          <a:ln w="381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endParaRPr sz="900"/>
          </a:p>
        </p:txBody>
      </p:sp>
      <p:sp>
        <p:nvSpPr>
          <p:cNvPr id="399" name="Shape"/>
          <p:cNvSpPr/>
          <p:nvPr/>
        </p:nvSpPr>
        <p:spPr>
          <a:xfrm rot="1500000">
            <a:off x="8346588" y="3075453"/>
            <a:ext cx="2900239" cy="150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0" h="21445" extrusionOk="0">
                <a:moveTo>
                  <a:pt x="15855" y="3903"/>
                </a:moveTo>
                <a:cubicBezTo>
                  <a:pt x="16063" y="3881"/>
                  <a:pt x="16269" y="3819"/>
                  <a:pt x="16471" y="3718"/>
                </a:cubicBezTo>
                <a:cubicBezTo>
                  <a:pt x="16696" y="3605"/>
                  <a:pt x="16915" y="3443"/>
                  <a:pt x="17121" y="3235"/>
                </a:cubicBezTo>
                <a:lnTo>
                  <a:pt x="17988" y="2598"/>
                </a:lnTo>
                <a:lnTo>
                  <a:pt x="18720" y="2111"/>
                </a:lnTo>
                <a:cubicBezTo>
                  <a:pt x="18947" y="1966"/>
                  <a:pt x="19175" y="1839"/>
                  <a:pt x="19405" y="1730"/>
                </a:cubicBezTo>
                <a:cubicBezTo>
                  <a:pt x="19614" y="1632"/>
                  <a:pt x="19831" y="1547"/>
                  <a:pt x="20044" y="1636"/>
                </a:cubicBezTo>
                <a:cubicBezTo>
                  <a:pt x="20158" y="1684"/>
                  <a:pt x="20266" y="1786"/>
                  <a:pt x="20308" y="1984"/>
                </a:cubicBezTo>
                <a:cubicBezTo>
                  <a:pt x="20352" y="2187"/>
                  <a:pt x="20309" y="2414"/>
                  <a:pt x="20247" y="2613"/>
                </a:cubicBezTo>
                <a:cubicBezTo>
                  <a:pt x="20193" y="2789"/>
                  <a:pt x="20129" y="2951"/>
                  <a:pt x="20055" y="3098"/>
                </a:cubicBezTo>
                <a:cubicBezTo>
                  <a:pt x="19940" y="3325"/>
                  <a:pt x="19807" y="3509"/>
                  <a:pt x="19671" y="3684"/>
                </a:cubicBezTo>
                <a:cubicBezTo>
                  <a:pt x="19519" y="3879"/>
                  <a:pt x="19363" y="4063"/>
                  <a:pt x="19207" y="4245"/>
                </a:cubicBezTo>
                <a:cubicBezTo>
                  <a:pt x="18947" y="4549"/>
                  <a:pt x="18685" y="4848"/>
                  <a:pt x="18422" y="5142"/>
                </a:cubicBezTo>
                <a:lnTo>
                  <a:pt x="14867" y="8907"/>
                </a:lnTo>
                <a:lnTo>
                  <a:pt x="10703" y="12997"/>
                </a:lnTo>
                <a:lnTo>
                  <a:pt x="6354" y="16898"/>
                </a:lnTo>
                <a:lnTo>
                  <a:pt x="4321" y="18309"/>
                </a:lnTo>
                <a:cubicBezTo>
                  <a:pt x="3879" y="18576"/>
                  <a:pt x="3439" y="18849"/>
                  <a:pt x="2999" y="19128"/>
                </a:cubicBezTo>
                <a:cubicBezTo>
                  <a:pt x="2720" y="19305"/>
                  <a:pt x="2441" y="19485"/>
                  <a:pt x="2156" y="19626"/>
                </a:cubicBezTo>
                <a:cubicBezTo>
                  <a:pt x="1948" y="19728"/>
                  <a:pt x="1722" y="19797"/>
                  <a:pt x="1551" y="19559"/>
                </a:cubicBezTo>
                <a:cubicBezTo>
                  <a:pt x="1488" y="19472"/>
                  <a:pt x="1441" y="19350"/>
                  <a:pt x="1416" y="19210"/>
                </a:cubicBezTo>
                <a:cubicBezTo>
                  <a:pt x="1405" y="19051"/>
                  <a:pt x="1411" y="18889"/>
                  <a:pt x="1435" y="18735"/>
                </a:cubicBezTo>
                <a:cubicBezTo>
                  <a:pt x="1470" y="18508"/>
                  <a:pt x="1540" y="18310"/>
                  <a:pt x="1614" y="18121"/>
                </a:cubicBezTo>
                <a:cubicBezTo>
                  <a:pt x="1736" y="17808"/>
                  <a:pt x="1868" y="17511"/>
                  <a:pt x="2009" y="17231"/>
                </a:cubicBezTo>
                <a:cubicBezTo>
                  <a:pt x="2155" y="16938"/>
                  <a:pt x="2298" y="16641"/>
                  <a:pt x="2440" y="16341"/>
                </a:cubicBezTo>
                <a:cubicBezTo>
                  <a:pt x="2584" y="16035"/>
                  <a:pt x="2726" y="15725"/>
                  <a:pt x="2866" y="15413"/>
                </a:cubicBezTo>
                <a:lnTo>
                  <a:pt x="3829" y="13251"/>
                </a:lnTo>
                <a:cubicBezTo>
                  <a:pt x="2926" y="14033"/>
                  <a:pt x="2084" y="15051"/>
                  <a:pt x="1326" y="16275"/>
                </a:cubicBezTo>
                <a:cubicBezTo>
                  <a:pt x="1025" y="16762"/>
                  <a:pt x="733" y="17299"/>
                  <a:pt x="495" y="17886"/>
                </a:cubicBezTo>
                <a:cubicBezTo>
                  <a:pt x="264" y="18453"/>
                  <a:pt x="81" y="19073"/>
                  <a:pt x="18" y="19794"/>
                </a:cubicBezTo>
                <a:cubicBezTo>
                  <a:pt x="-17" y="20189"/>
                  <a:pt x="-8" y="20610"/>
                  <a:pt x="120" y="20925"/>
                </a:cubicBezTo>
                <a:cubicBezTo>
                  <a:pt x="273" y="21304"/>
                  <a:pt x="537" y="21393"/>
                  <a:pt x="788" y="21425"/>
                </a:cubicBezTo>
                <a:cubicBezTo>
                  <a:pt x="1974" y="21574"/>
                  <a:pt x="3129" y="20901"/>
                  <a:pt x="4248" y="20142"/>
                </a:cubicBezTo>
                <a:cubicBezTo>
                  <a:pt x="4631" y="19882"/>
                  <a:pt x="5011" y="19612"/>
                  <a:pt x="5389" y="19331"/>
                </a:cubicBezTo>
                <a:cubicBezTo>
                  <a:pt x="5767" y="19051"/>
                  <a:pt x="6143" y="18759"/>
                  <a:pt x="6517" y="18458"/>
                </a:cubicBezTo>
                <a:cubicBezTo>
                  <a:pt x="9202" y="16139"/>
                  <a:pt x="11858" y="13697"/>
                  <a:pt x="14483" y="11135"/>
                </a:cubicBezTo>
                <a:cubicBezTo>
                  <a:pt x="15541" y="10102"/>
                  <a:pt x="16601" y="9039"/>
                  <a:pt x="17618" y="7875"/>
                </a:cubicBezTo>
                <a:cubicBezTo>
                  <a:pt x="18108" y="7313"/>
                  <a:pt x="18590" y="6726"/>
                  <a:pt x="19065" y="6125"/>
                </a:cubicBezTo>
                <a:cubicBezTo>
                  <a:pt x="19653" y="5382"/>
                  <a:pt x="20233" y="4613"/>
                  <a:pt x="20740" y="3654"/>
                </a:cubicBezTo>
                <a:cubicBezTo>
                  <a:pt x="20933" y="3288"/>
                  <a:pt x="21115" y="2896"/>
                  <a:pt x="21261" y="2455"/>
                </a:cubicBezTo>
                <a:cubicBezTo>
                  <a:pt x="21474" y="1813"/>
                  <a:pt x="21583" y="1032"/>
                  <a:pt x="21348" y="474"/>
                </a:cubicBezTo>
                <a:cubicBezTo>
                  <a:pt x="21161" y="30"/>
                  <a:pt x="20859" y="-26"/>
                  <a:pt x="20557" y="9"/>
                </a:cubicBezTo>
                <a:cubicBezTo>
                  <a:pt x="20303" y="39"/>
                  <a:pt x="20033" y="116"/>
                  <a:pt x="19773" y="225"/>
                </a:cubicBezTo>
                <a:cubicBezTo>
                  <a:pt x="19426" y="372"/>
                  <a:pt x="19086" y="567"/>
                  <a:pt x="18750" y="784"/>
                </a:cubicBezTo>
                <a:cubicBezTo>
                  <a:pt x="18305" y="1070"/>
                  <a:pt x="17866" y="1394"/>
                  <a:pt x="17435" y="1752"/>
                </a:cubicBezTo>
                <a:cubicBezTo>
                  <a:pt x="17123" y="1999"/>
                  <a:pt x="16828" y="2316"/>
                  <a:pt x="16554" y="2694"/>
                </a:cubicBezTo>
                <a:cubicBezTo>
                  <a:pt x="16299" y="3047"/>
                  <a:pt x="16065" y="3453"/>
                  <a:pt x="15855" y="3903"/>
                </a:cubicBezTo>
                <a:close/>
              </a:path>
            </a:pathLst>
          </a:custGeom>
          <a:solidFill>
            <a:srgbClr val="C3C0E4"/>
          </a:solidFill>
          <a:ln w="38100">
            <a:solidFill>
              <a:schemeClr val="bg1"/>
            </a:solidFill>
            <a:miter lim="400000"/>
          </a:ln>
        </p:spPr>
        <p:txBody>
          <a:bodyPr lIns="0" tIns="0" rIns="0" bIns="0"/>
          <a:lstStyle/>
          <a:p>
            <a:endParaRPr sz="9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2</cp:revision>
  <cp:lastPrinted>2024-10-04T11:30:47Z</cp:lastPrinted>
  <dcterms:created xsi:type="dcterms:W3CDTF">2024-10-04T09:38:34Z</dcterms:created>
  <dcterms:modified xsi:type="dcterms:W3CDTF">2024-10-04T12:50:45Z</dcterms:modified>
</cp:coreProperties>
</file>