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3"/>
    <p:restoredTop sz="94660"/>
  </p:normalViewPr>
  <p:slideViewPr>
    <p:cSldViewPr snapToGrid="0">
      <p:cViewPr>
        <p:scale>
          <a:sx n="107" d="100"/>
          <a:sy n="107" d="100"/>
        </p:scale>
        <p:origin x="2312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190BB-0568-5849-97E9-7CC984FEB8A5}" type="datetimeFigureOut">
              <a:rPr lang="da-DK" smtClean="0"/>
              <a:t>22.11.2024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6A5D8-99E8-394D-BD4F-AB5771DC437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087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6A5D8-99E8-394D-BD4F-AB5771DC437A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0316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C4093-1879-AEEA-7585-408477B7D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4E1675E-78E2-9338-A32F-A26A9A4FD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A08BF33-BB8D-139B-13C1-A2B8C6236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684-1A4E-3A4C-BB71-BA4209553AB4}" type="datetimeFigureOut">
              <a:rPr lang="da-DK" smtClean="0"/>
              <a:t>22.11.2024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759A736-DE7C-EF48-A75D-FA97B7BB1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204A7E6-50E7-42FD-5671-F1CB4F64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AD43-C0F3-1D48-896C-ADB1E789FE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136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E69E1-CC1D-BADB-C1EE-7BE8CF98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DAB9C1D-6D28-D0C1-6B05-B4E2AEB56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5127C90-439C-B92A-9CAF-867C710D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684-1A4E-3A4C-BB71-BA4209553AB4}" type="datetimeFigureOut">
              <a:rPr lang="da-DK" smtClean="0"/>
              <a:t>22.11.2024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B232367-652A-1118-C87E-122B99B8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AB7BFB0-F5D3-C0C7-D187-02BB3E20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AD43-C0F3-1D48-896C-ADB1E789FE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704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B525D559-F465-510E-827B-D1C59622B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3E60C37-E7D9-BC0C-EE36-F3DB54EF1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464D8B5-FAFC-DD45-2A2F-77678BC1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684-1A4E-3A4C-BB71-BA4209553AB4}" type="datetimeFigureOut">
              <a:rPr lang="da-DK" smtClean="0"/>
              <a:t>22.11.2024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47ABEDA-6FD9-6B84-C196-2D1D3E797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FDE1284-BF15-39BA-2D4F-5150153A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AD43-C0F3-1D48-896C-ADB1E789FE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814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FD53E4-9157-D803-FED8-A2F66C490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262A354-EB7F-DB45-587B-244898C9E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660FABF-E163-17D5-D7E8-A1BFA6FDB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684-1A4E-3A4C-BB71-BA4209553AB4}" type="datetimeFigureOut">
              <a:rPr lang="da-DK" smtClean="0"/>
              <a:t>22.11.2024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6DAE3F8-6F41-C50F-354F-F7A3DB86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C943608-DB0D-7CD6-19BB-85A3378B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AD43-C0F3-1D48-896C-ADB1E789FE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189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C723C1-9465-8A9B-98C9-D8B6204A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CB756DD-9C51-CAF0-5856-ECD6500D1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A953EDB-649B-8D24-EC73-90AC9E2C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684-1A4E-3A4C-BB71-BA4209553AB4}" type="datetimeFigureOut">
              <a:rPr lang="da-DK" smtClean="0"/>
              <a:t>22.11.2024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86946A2-6394-7C29-F1EB-B043146B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DB22A9F-E79D-C2C0-CC98-FC1632D3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AD43-C0F3-1D48-896C-ADB1E789FE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08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17077-EB07-3C73-03EE-4FE2AE6B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9E5B658-8EC4-6E17-5B46-4C9081B03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C0B1D3F-FEBD-2492-4A78-EEFBCA599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365CF87-A6DE-C9C4-27A0-81BFEF97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684-1A4E-3A4C-BB71-BA4209553AB4}" type="datetimeFigureOut">
              <a:rPr lang="da-DK" smtClean="0"/>
              <a:t>22.11.2024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76A96B5-08D8-F5BE-FDFA-27A858D9F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14119C8-CD27-36F1-E960-176A9E5B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AD43-C0F3-1D48-896C-ADB1E789FE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359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D2BC1-CF87-8C5D-7E7F-484CA195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E23C922-D176-7D2E-02D9-1DEE0F64C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36DF088-BB7B-0875-3D46-02E7E5114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2EF664CF-124E-226F-A57B-48EF3018E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912F1C6-FDA1-828A-B7E3-7BF5F7FC2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6016EEAD-36AE-CCD4-A8B3-B5749165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684-1A4E-3A4C-BB71-BA4209553AB4}" type="datetimeFigureOut">
              <a:rPr lang="da-DK" smtClean="0"/>
              <a:t>22.11.2024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7A694ED-CEBD-47CF-FDC6-5A2A0B7F4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142FB03-405E-B426-B79C-D7A0D114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AD43-C0F3-1D48-896C-ADB1E789FE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947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87898-B45E-749E-1A3E-8A53ECF9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797BDE6-5D16-0CEB-0148-A33AA6BA8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684-1A4E-3A4C-BB71-BA4209553AB4}" type="datetimeFigureOut">
              <a:rPr lang="da-DK" smtClean="0"/>
              <a:t>22.11.2024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ED4619A-CAE9-00EC-2CAD-F6FF1D3B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6EEEFDE-AC17-7E5C-3D94-7150DFA6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AD43-C0F3-1D48-896C-ADB1E789FE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05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A384F5B-5037-6113-EBA7-FCE0DC06D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684-1A4E-3A4C-BB71-BA4209553AB4}" type="datetimeFigureOut">
              <a:rPr lang="da-DK" smtClean="0"/>
              <a:t>22.11.2024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CE12BBE-5F0C-293F-8054-814715F85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6963C423-F025-9F61-23C6-BA9F5440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AD43-C0F3-1D48-896C-ADB1E789FE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104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D7EB2-EF6E-978A-6950-A5A384BDF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6259F95-7E60-C59D-145D-75F77C7D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FD23F3A-7773-FD25-2F2F-2CEE5CD35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C9E6EDC-1FE9-0180-84BF-1B446415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684-1A4E-3A4C-BB71-BA4209553AB4}" type="datetimeFigureOut">
              <a:rPr lang="da-DK" smtClean="0"/>
              <a:t>22.11.2024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0F58DB0-FFE1-AE29-25BC-D7F6EC17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41A80F9-AE91-25D0-65C0-AD2E74F9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AD43-C0F3-1D48-896C-ADB1E789FE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870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75DAC-5D7C-7543-E29B-F3989DFF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55DFD99-224B-AD94-9806-DE70AC004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00A8DC1-190B-80CA-A393-5EFE99EF3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1E1D8FB-A132-4719-DDD7-0D7F25CA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D684-1A4E-3A4C-BB71-BA4209553AB4}" type="datetimeFigureOut">
              <a:rPr lang="da-DK" smtClean="0"/>
              <a:t>22.11.2024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9676C02-478C-6F54-54EE-57112AC18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EAECD73-750E-23BA-1116-3E1D07FA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AD43-C0F3-1D48-896C-ADB1E789FE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800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A0F34EF-CB09-351D-20EE-5BF9C56A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7DC60F2-5C9A-13FE-C54F-4C30D29A9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03C6221-D6E5-BC3F-99E1-72E8C0052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B4D684-1A4E-3A4C-BB71-BA4209553AB4}" type="datetimeFigureOut">
              <a:rPr lang="da-DK" smtClean="0"/>
              <a:t>22.11.2024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9DE1B30-F0F8-C9FC-F466-8E2816237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F2B33CB-7F53-5003-A1AB-4BF379B06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D5AD43-C0F3-1D48-896C-ADB1E789FE9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059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0E05EA-8FC3-1B81-B6C8-1A1C2CE9CA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4258AD1-00A0-5A66-BBF6-7DCC76B676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445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Mappe kontur">
            <a:extLst>
              <a:ext uri="{FF2B5EF4-FFF2-40B4-BE49-F238E27FC236}">
                <a16:creationId xmlns:a16="http://schemas.microsoft.com/office/drawing/2014/main" id="{2825E10C-A3FF-9B85-03FE-042E6DA87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5463" y="0"/>
            <a:ext cx="1466335" cy="1466335"/>
          </a:xfrm>
          <a:prstGeom prst="rect">
            <a:avLst/>
          </a:prstGeom>
        </p:spPr>
      </p:pic>
      <p:sp>
        <p:nvSpPr>
          <p:cNvPr id="12" name="Tekstfelt 11">
            <a:extLst>
              <a:ext uri="{FF2B5EF4-FFF2-40B4-BE49-F238E27FC236}">
                <a16:creationId xmlns:a16="http://schemas.microsoft.com/office/drawing/2014/main" id="{3A43D720-6DE9-05CD-4A73-374AF9D2EC8E}"/>
              </a:ext>
            </a:extLst>
          </p:cNvPr>
          <p:cNvSpPr txBox="1"/>
          <p:nvPr/>
        </p:nvSpPr>
        <p:spPr>
          <a:xfrm>
            <a:off x="5181597" y="1235676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FromExceltoR</a:t>
            </a:r>
            <a:endParaRPr lang="da-DK" dirty="0"/>
          </a:p>
        </p:txBody>
      </p:sp>
      <p:pic>
        <p:nvPicPr>
          <p:cNvPr id="13" name="Grafik 12" descr="Mappe kontur">
            <a:extLst>
              <a:ext uri="{FF2B5EF4-FFF2-40B4-BE49-F238E27FC236}">
                <a16:creationId xmlns:a16="http://schemas.microsoft.com/office/drawing/2014/main" id="{4BABE217-409B-14D1-7903-FB31C8F36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9814" y="2565401"/>
            <a:ext cx="1466335" cy="1466335"/>
          </a:xfrm>
          <a:prstGeom prst="rect">
            <a:avLst/>
          </a:prstGeom>
        </p:spPr>
      </p:pic>
      <p:sp>
        <p:nvSpPr>
          <p:cNvPr id="14" name="Tekstfelt 13">
            <a:extLst>
              <a:ext uri="{FF2B5EF4-FFF2-40B4-BE49-F238E27FC236}">
                <a16:creationId xmlns:a16="http://schemas.microsoft.com/office/drawing/2014/main" id="{AD892523-470E-80E9-E3F5-B0B8B47D94E1}"/>
              </a:ext>
            </a:extLst>
          </p:cNvPr>
          <p:cNvSpPr txBox="1"/>
          <p:nvPr/>
        </p:nvSpPr>
        <p:spPr>
          <a:xfrm>
            <a:off x="1845948" y="3801077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Data</a:t>
            </a:r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142AACED-9C4C-D710-B1CD-025CEA815261}"/>
              </a:ext>
            </a:extLst>
          </p:cNvPr>
          <p:cNvCxnSpPr>
            <a:cxnSpLocks/>
          </p:cNvCxnSpPr>
          <p:nvPr/>
        </p:nvCxnSpPr>
        <p:spPr>
          <a:xfrm>
            <a:off x="6098055" y="1626288"/>
            <a:ext cx="0" cy="9856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Grafik 24" descr="Mappe kontur">
            <a:extLst>
              <a:ext uri="{FF2B5EF4-FFF2-40B4-BE49-F238E27FC236}">
                <a16:creationId xmlns:a16="http://schemas.microsoft.com/office/drawing/2014/main" id="{71B8E761-9D6B-DAE1-587A-9A62D179A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64885" y="2565401"/>
            <a:ext cx="1466335" cy="1466335"/>
          </a:xfrm>
          <a:prstGeom prst="rect">
            <a:avLst/>
          </a:prstGeom>
        </p:spPr>
      </p:pic>
      <p:sp>
        <p:nvSpPr>
          <p:cNvPr id="26" name="Tekstfelt 25">
            <a:extLst>
              <a:ext uri="{FF2B5EF4-FFF2-40B4-BE49-F238E27FC236}">
                <a16:creationId xmlns:a16="http://schemas.microsoft.com/office/drawing/2014/main" id="{7D26572A-875A-EB64-41AE-992D0A17ED27}"/>
              </a:ext>
            </a:extLst>
          </p:cNvPr>
          <p:cNvSpPr txBox="1"/>
          <p:nvPr/>
        </p:nvSpPr>
        <p:spPr>
          <a:xfrm>
            <a:off x="5231019" y="3801077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Scripts</a:t>
            </a:r>
          </a:p>
        </p:txBody>
      </p:sp>
      <p:pic>
        <p:nvPicPr>
          <p:cNvPr id="28" name="Grafik 27" descr="Mappe kontur">
            <a:extLst>
              <a:ext uri="{FF2B5EF4-FFF2-40B4-BE49-F238E27FC236}">
                <a16:creationId xmlns:a16="http://schemas.microsoft.com/office/drawing/2014/main" id="{6B1A9F36-2FA9-0855-DCB4-848CEE5CD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31166" y="2537971"/>
            <a:ext cx="1466335" cy="1466335"/>
          </a:xfrm>
          <a:prstGeom prst="rect">
            <a:avLst/>
          </a:prstGeom>
        </p:spPr>
      </p:pic>
      <p:sp>
        <p:nvSpPr>
          <p:cNvPr id="29" name="Tekstfelt 28">
            <a:extLst>
              <a:ext uri="{FF2B5EF4-FFF2-40B4-BE49-F238E27FC236}">
                <a16:creationId xmlns:a16="http://schemas.microsoft.com/office/drawing/2014/main" id="{2D929C5D-B265-50B8-EB2D-1EA12687D344}"/>
              </a:ext>
            </a:extLst>
          </p:cNvPr>
          <p:cNvSpPr txBox="1"/>
          <p:nvPr/>
        </p:nvSpPr>
        <p:spPr>
          <a:xfrm>
            <a:off x="8997300" y="3773647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Presentations</a:t>
            </a:r>
          </a:p>
        </p:txBody>
      </p:sp>
      <p:cxnSp>
        <p:nvCxnSpPr>
          <p:cNvPr id="31" name="Lige forbindelse 30">
            <a:extLst>
              <a:ext uri="{FF2B5EF4-FFF2-40B4-BE49-F238E27FC236}">
                <a16:creationId xmlns:a16="http://schemas.microsoft.com/office/drawing/2014/main" id="{A6E56C1C-937A-9554-2980-0DD24E88BD5A}"/>
              </a:ext>
            </a:extLst>
          </p:cNvPr>
          <p:cNvCxnSpPr>
            <a:cxnSpLocks/>
          </p:cNvCxnSpPr>
          <p:nvPr/>
        </p:nvCxnSpPr>
        <p:spPr>
          <a:xfrm flipH="1">
            <a:off x="2706817" y="2106571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E75352C0-8E5B-7BC4-4C04-1D0D1973E769}"/>
              </a:ext>
            </a:extLst>
          </p:cNvPr>
          <p:cNvCxnSpPr>
            <a:cxnSpLocks/>
          </p:cNvCxnSpPr>
          <p:nvPr/>
        </p:nvCxnSpPr>
        <p:spPr>
          <a:xfrm flipH="1">
            <a:off x="2711414" y="2112872"/>
            <a:ext cx="715011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Lige forbindelse 34">
            <a:extLst>
              <a:ext uri="{FF2B5EF4-FFF2-40B4-BE49-F238E27FC236}">
                <a16:creationId xmlns:a16="http://schemas.microsoft.com/office/drawing/2014/main" id="{30A69ADC-E1F1-C862-D901-FC22B22CA4EF}"/>
              </a:ext>
            </a:extLst>
          </p:cNvPr>
          <p:cNvCxnSpPr>
            <a:cxnSpLocks/>
          </p:cNvCxnSpPr>
          <p:nvPr/>
        </p:nvCxnSpPr>
        <p:spPr>
          <a:xfrm flipH="1">
            <a:off x="9861533" y="2107451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D88C3053-871F-0C5A-67BA-4848F83172BB}"/>
              </a:ext>
            </a:extLst>
          </p:cNvPr>
          <p:cNvCxnSpPr>
            <a:cxnSpLocks/>
          </p:cNvCxnSpPr>
          <p:nvPr/>
        </p:nvCxnSpPr>
        <p:spPr>
          <a:xfrm flipH="1">
            <a:off x="2661515" y="4170409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Lige forbindelse 36">
            <a:extLst>
              <a:ext uri="{FF2B5EF4-FFF2-40B4-BE49-F238E27FC236}">
                <a16:creationId xmlns:a16="http://schemas.microsoft.com/office/drawing/2014/main" id="{AC4FB667-0322-A509-9142-137000600853}"/>
              </a:ext>
            </a:extLst>
          </p:cNvPr>
          <p:cNvCxnSpPr>
            <a:cxnSpLocks/>
          </p:cNvCxnSpPr>
          <p:nvPr/>
        </p:nvCxnSpPr>
        <p:spPr>
          <a:xfrm flipH="1">
            <a:off x="2206376" y="4666043"/>
            <a:ext cx="9102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kstfelt 44">
            <a:extLst>
              <a:ext uri="{FF2B5EF4-FFF2-40B4-BE49-F238E27FC236}">
                <a16:creationId xmlns:a16="http://schemas.microsoft.com/office/drawing/2014/main" id="{2219BD91-4FD3-193B-F904-321E5F73A30B}"/>
              </a:ext>
            </a:extLst>
          </p:cNvPr>
          <p:cNvSpPr txBox="1"/>
          <p:nvPr/>
        </p:nvSpPr>
        <p:spPr>
          <a:xfrm>
            <a:off x="2579116" y="6299154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climate.xlsx</a:t>
            </a:r>
            <a:endParaRPr lang="da-DK" dirty="0"/>
          </a:p>
        </p:txBody>
      </p:sp>
      <p:cxnSp>
        <p:nvCxnSpPr>
          <p:cNvPr id="47" name="Lige forbindelse 46">
            <a:extLst>
              <a:ext uri="{FF2B5EF4-FFF2-40B4-BE49-F238E27FC236}">
                <a16:creationId xmlns:a16="http://schemas.microsoft.com/office/drawing/2014/main" id="{FE480EC0-9987-A2D0-7E7B-5E4CD6B1B0FB}"/>
              </a:ext>
            </a:extLst>
          </p:cNvPr>
          <p:cNvCxnSpPr>
            <a:cxnSpLocks/>
          </p:cNvCxnSpPr>
          <p:nvPr/>
        </p:nvCxnSpPr>
        <p:spPr>
          <a:xfrm flipH="1">
            <a:off x="3116654" y="4656899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8" name="Grafik 47" descr="Papir kontur">
            <a:extLst>
              <a:ext uri="{FF2B5EF4-FFF2-40B4-BE49-F238E27FC236}">
                <a16:creationId xmlns:a16="http://schemas.microsoft.com/office/drawing/2014/main" id="{F4A978AD-4D4F-05A8-F2CB-B03EEC8DD0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8132" y="5207673"/>
            <a:ext cx="1133383" cy="1133383"/>
          </a:xfrm>
          <a:prstGeom prst="rect">
            <a:avLst/>
          </a:prstGeom>
        </p:spPr>
      </p:pic>
      <p:cxnSp>
        <p:nvCxnSpPr>
          <p:cNvPr id="50" name="Lige forbindelse 49">
            <a:extLst>
              <a:ext uri="{FF2B5EF4-FFF2-40B4-BE49-F238E27FC236}">
                <a16:creationId xmlns:a16="http://schemas.microsoft.com/office/drawing/2014/main" id="{16135C10-0B2E-2F96-E245-0CFD3C6465FF}"/>
              </a:ext>
            </a:extLst>
          </p:cNvPr>
          <p:cNvCxnSpPr>
            <a:cxnSpLocks/>
          </p:cNvCxnSpPr>
          <p:nvPr/>
        </p:nvCxnSpPr>
        <p:spPr>
          <a:xfrm flipH="1">
            <a:off x="2206376" y="4656899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2" name="Grafik 51" descr="Papir kontur">
            <a:extLst>
              <a:ext uri="{FF2B5EF4-FFF2-40B4-BE49-F238E27FC236}">
                <a16:creationId xmlns:a16="http://schemas.microsoft.com/office/drawing/2014/main" id="{161AF623-66D0-6DDA-1BE2-690EAC4F74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28002" y="5207673"/>
            <a:ext cx="1133383" cy="1133383"/>
          </a:xfrm>
          <a:prstGeom prst="rect">
            <a:avLst/>
          </a:prstGeom>
        </p:spPr>
      </p:pic>
      <p:cxnSp>
        <p:nvCxnSpPr>
          <p:cNvPr id="78" name="Lige forbindelse 77">
            <a:extLst>
              <a:ext uri="{FF2B5EF4-FFF2-40B4-BE49-F238E27FC236}">
                <a16:creationId xmlns:a16="http://schemas.microsoft.com/office/drawing/2014/main" id="{E60969D2-AF24-2D0A-08C5-6E26EB6370A9}"/>
              </a:ext>
            </a:extLst>
          </p:cNvPr>
          <p:cNvCxnSpPr>
            <a:cxnSpLocks/>
          </p:cNvCxnSpPr>
          <p:nvPr/>
        </p:nvCxnSpPr>
        <p:spPr>
          <a:xfrm>
            <a:off x="9836343" y="4202380"/>
            <a:ext cx="0" cy="10025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kstfelt 79">
            <a:extLst>
              <a:ext uri="{FF2B5EF4-FFF2-40B4-BE49-F238E27FC236}">
                <a16:creationId xmlns:a16="http://schemas.microsoft.com/office/drawing/2014/main" id="{4F317280-E151-1330-C016-4BCD5092B0AE}"/>
              </a:ext>
            </a:extLst>
          </p:cNvPr>
          <p:cNvSpPr txBox="1"/>
          <p:nvPr/>
        </p:nvSpPr>
        <p:spPr>
          <a:xfrm>
            <a:off x="8776626" y="6341056"/>
            <a:ext cx="2106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presentation0.qmd</a:t>
            </a:r>
          </a:p>
        </p:txBody>
      </p:sp>
      <p:pic>
        <p:nvPicPr>
          <p:cNvPr id="84" name="Grafik 83" descr="Papir kontur">
            <a:extLst>
              <a:ext uri="{FF2B5EF4-FFF2-40B4-BE49-F238E27FC236}">
                <a16:creationId xmlns:a16="http://schemas.microsoft.com/office/drawing/2014/main" id="{EC12AB94-226E-218B-9F8C-14D924713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94841" y="5239644"/>
            <a:ext cx="1133383" cy="1133383"/>
          </a:xfrm>
          <a:prstGeom prst="rect">
            <a:avLst/>
          </a:prstGeom>
        </p:spPr>
      </p:pic>
      <p:sp>
        <p:nvSpPr>
          <p:cNvPr id="85" name="Tekstfelt 84">
            <a:extLst>
              <a:ext uri="{FF2B5EF4-FFF2-40B4-BE49-F238E27FC236}">
                <a16:creationId xmlns:a16="http://schemas.microsoft.com/office/drawing/2014/main" id="{910A30ED-DC26-C87F-9DFE-45EEEB7162C4}"/>
              </a:ext>
            </a:extLst>
          </p:cNvPr>
          <p:cNvSpPr txBox="1"/>
          <p:nvPr/>
        </p:nvSpPr>
        <p:spPr>
          <a:xfrm>
            <a:off x="1227790" y="6295715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[…].</a:t>
            </a:r>
            <a:r>
              <a:rPr lang="da-DK" dirty="0" err="1"/>
              <a:t>xlsx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874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</Words>
  <Application>Microsoft Macintosh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Office-tema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Helene Scheel Wegener</dc:creator>
  <cp:lastModifiedBy>Helene Scheel Wegener</cp:lastModifiedBy>
  <cp:revision>14</cp:revision>
  <dcterms:created xsi:type="dcterms:W3CDTF">2024-11-22T09:24:59Z</dcterms:created>
  <dcterms:modified xsi:type="dcterms:W3CDTF">2024-11-22T09:46:31Z</dcterms:modified>
</cp:coreProperties>
</file>