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72C8-2E81-78B6-0C9E-68BB103A3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F253F-ABB7-B7D8-3850-DCD42420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77F0-921C-95AD-BBF8-39CE6946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343A-4F48-13CC-7F9B-D670D249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1E90-2C71-8E97-65EF-2428F350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382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1E5-D1D8-8D4F-DCAA-D12A33DA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852F-8CD7-D835-0312-87161A1A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A6B4-FFF9-047F-BA49-F73584B1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9D3-AC26-A30C-969C-7B9BDB61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0D18-F6E4-2C76-5148-3A8DA2DD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83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E7F3F-A73C-AD8D-C132-00F9BF712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5DBB1-D479-2A3F-D9A2-FD1BC171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0AA2-EB81-292C-ED15-BE97769F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096-34BF-EE54-DD0D-9D9CE5E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BF96-B755-52DA-E1DE-11102587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2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1ADE-2F48-FF19-FAA8-2616FE34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78F3-223A-1245-45C7-93B403F9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2524-030B-25B9-F557-EB66DCB5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BD1B-192A-C7FB-91B1-9B897623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F7E1-7594-42D2-F572-14804DC4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10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6320-6403-A981-910E-0A2FA1EA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7029-1166-34B7-DD73-79BF8D47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7994-F30C-E190-8AD5-0867022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F9DE-E678-DD85-D332-142DC7A2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B22E-1FE5-780C-B514-9F9DB45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55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850F-AF9A-3AC1-6B72-0D0EFADD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4B48-A17D-7B18-0003-63D243BF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28FD8-E439-D13D-8203-595FC582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DD3B-3834-C0EB-B355-3E6C94BA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D150-2397-54B4-5873-AAC27A90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1CBAB-E340-26D4-6CB1-A56962CE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890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507F-D2EE-CB35-7F5B-BC47F5F6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F1BE-8699-2E20-6AB2-0957397C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40C0-FA7B-5976-8DB0-34C2A3F2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4B9C5-5D64-83E9-BC17-64E676580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33EFD-E16D-4524-ADDC-E4CDF7DA8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BB7B4-A2C6-D345-E41A-B57D18F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CB8E-E8A3-1581-1609-BD4FE63D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43334-711A-1FAE-7F07-55BB8CE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55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6790-EB11-DD91-F449-F8D63B7A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4C120-7C0C-CC84-5793-62CC06D9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F2C6E-010F-0656-D5D4-1DB87468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8AAE-CF82-A5CF-9599-452B85F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84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7C8F1-6F72-F5FA-33FF-09F8572F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90F0-C819-1A80-6E06-6ABA121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D746-58D0-B3BC-0781-F23A44D2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56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0BC4-9CF9-3FA4-CD4E-07514765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666F-DEF5-0DCF-C998-21CDF1D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E648-CB82-CB08-8E33-FBD768E7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5BA9-27AE-ADDE-D541-BD0C5693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C011-36E9-8FF9-4E24-576A77A8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7D013-A646-C11C-24DA-42318FAA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484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322E-6870-4E90-80A9-EF7BC593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06D27-8F8D-EFB8-BDC4-EBD0DCE6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9BD88-6930-EE00-4A43-F2DFC967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12B1-F066-EBD2-66C5-1539BC6C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A119-630C-826C-E0A7-5513CE38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82A09-E05C-3BB5-5A77-DEAFEEF0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21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EBEA1-6C22-D0F2-FC0E-948606C1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34FA-9E92-DA0A-6C45-D39747578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5518-DE94-0376-890B-51C422E72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8B6D-B5EF-A245-ADA4-5772FA5FCFF6}" type="datetimeFigureOut">
              <a:rPr lang="en-DK" smtClean="0"/>
              <a:t>25/05/2022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B46F-3B19-E8D3-098D-6FA9BC3B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611E-6B54-1354-34C4-B7C4A7BF7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1972-65FF-AB4D-9803-1FC0DB9789B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067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2F5E-9D96-B87F-CC07-D0A6FBA4C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7978"/>
            <a:ext cx="9144000" cy="2387600"/>
          </a:xfrm>
        </p:spPr>
        <p:txBody>
          <a:bodyPr/>
          <a:lstStyle/>
          <a:p>
            <a:r>
              <a:rPr lang="en-DK" dirty="0"/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E18A-7026-540E-2184-DA4426135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 </a:t>
            </a:r>
          </a:p>
          <a:p>
            <a:r>
              <a:rPr lang="en-DK" dirty="0"/>
              <a:t>Center of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30135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4F0C-E86C-4AF8-3ACD-DF54F4D5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658-1B3D-FFDA-D781-A1D49761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K" sz="2200" dirty="0"/>
              <a:t>Work in groups of 4-5 people</a:t>
            </a:r>
          </a:p>
          <a:p>
            <a:r>
              <a:rPr lang="en-DK" sz="2200" dirty="0"/>
              <a:t>The goal of the project is to do machine learning on some real data</a:t>
            </a:r>
          </a:p>
          <a:p>
            <a:r>
              <a:rPr lang="en-DK" sz="2200" dirty="0"/>
              <a:t>You can use your own data, but the focus needs to be on pytorch. </a:t>
            </a:r>
            <a:r>
              <a:rPr lang="en-DK" sz="2200" b="1" dirty="0"/>
              <a:t>No data manipulation</a:t>
            </a:r>
          </a:p>
          <a:p>
            <a:r>
              <a:rPr lang="en-DK" sz="2200" dirty="0"/>
              <a:t>Proposed datasets can be found in projects folder in Github</a:t>
            </a:r>
          </a:p>
          <a:p>
            <a:pPr marL="0" indent="0">
              <a:buNone/>
            </a:pPr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22063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4F0C-E86C-4AF8-3ACD-DF54F4D5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2658-1B3D-FFDA-D781-A1D49761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K" sz="2200" dirty="0"/>
              <a:t>Start by a discussion of the project idea (~1h). Feel free to involve us during the planning!</a:t>
            </a:r>
          </a:p>
          <a:p>
            <a:r>
              <a:rPr lang="en-DK" sz="2200" dirty="0"/>
              <a:t>Discuss with the instructors the project</a:t>
            </a:r>
          </a:p>
          <a:p>
            <a:r>
              <a:rPr lang="en-DK" sz="2200" dirty="0"/>
              <a:t>Work and have fun!</a:t>
            </a:r>
          </a:p>
          <a:p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7421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Projects</vt:lpstr>
      <vt:lpstr>Goals of the project</vt:lpstr>
      <vt:lpstr>Project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Inigo Prada Luengo</dc:creator>
  <cp:lastModifiedBy>Anders Krogh</cp:lastModifiedBy>
  <cp:revision>4</cp:revision>
  <dcterms:created xsi:type="dcterms:W3CDTF">2022-05-24T16:10:11Z</dcterms:created>
  <dcterms:modified xsi:type="dcterms:W3CDTF">2022-05-25T05:31:00Z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2022-05-24T16:10:13Z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ad6b43cb-e7ce-4e07-8b94-232646004cb1</vt:lpwstr>
  </property>
  <property fmtid="{D5CDD505-2E9C-101B-9397-08002B2CF9AE}" pid="8" name="MSIP_Label_6a2630e2-1ac5-455e-8217-0156b1936a76_ContentBits">
    <vt:lpwstr>0</vt:lpwstr>
  </property>
</Properties>
</file>