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0" r:id="rId6"/>
    <p:sldId id="265" r:id="rId7"/>
    <p:sldId id="264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6"/>
    <p:restoredTop sz="94013"/>
  </p:normalViewPr>
  <p:slideViewPr>
    <p:cSldViewPr snapToGrid="0">
      <p:cViewPr varScale="1">
        <p:scale>
          <a:sx n="149" d="100"/>
          <a:sy n="149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0B8C0-E151-3443-A4EB-70DBD279B6FA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1368C-76B8-E649-B0C8-BCBE835A1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8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1368C-76B8-E649-B0C8-BCBE835A1E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29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91D0-949A-FB4C-3D5C-7C4C31D8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E4052-0DC6-AFAC-F250-41A91618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21518-342F-7CC2-17C3-81FD9D83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3826-5D17-FE4A-A9FE-E135FB4DC44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B3D47-8FEA-8C8B-13C3-9D6D6999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1245E-C946-06C3-E6D2-44AE3AE5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0A35-7CF7-C440-9A03-60C4D4536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38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5D54-70F0-5297-9065-9B761B9E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AD034-77CB-83E7-3C0B-1A7D23B86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FAC80-D807-F031-5542-E4497A03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3826-5D17-FE4A-A9FE-E135FB4DC44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698E9-063E-0AD8-BA6B-A2A0366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01C1-5035-6E66-12E2-A913B617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0A35-7CF7-C440-9A03-60C4D4536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77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E35F8-3429-EB74-2771-D34171494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FCD7B-5211-BD10-D485-09009971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C224-2547-9BCC-DEDC-DA3BD633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3826-5D17-FE4A-A9FE-E135FB4DC44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249D1-745A-6690-A1C2-EB1670E5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7633F-9ECA-1A66-2899-9D1F8A10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0A35-7CF7-C440-9A03-60C4D4536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25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A1A7-21AC-EC50-5EB7-C08B461F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8E69-A3F0-7B3A-8790-D1F27FA3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2E6A-2852-C526-EEB9-D0C32A79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3826-5D17-FE4A-A9FE-E135FB4DC44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A90DD-CB8C-8C66-BAA1-5F164E24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0383E-3AD1-7BB5-8C31-5754E0CB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0A35-7CF7-C440-9A03-60C4D4536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62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B0D0-901A-F20E-06EE-3D0095743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CC8A7-9D2F-BC11-ABD7-90C54C33A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A879-FBA5-EE14-BFE6-96A075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3826-5D17-FE4A-A9FE-E135FB4DC44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48C9F-4B00-5AC3-4AB5-D603877D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23DFF-66D1-A3A1-3A39-521FCB57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0A35-7CF7-C440-9A03-60C4D4536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63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6D33-6BB2-AC94-2ED7-9E270640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D016-1B70-C301-D863-EF05CA274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58F39-32B4-634F-E1C5-5DAE3582B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BC73B-3CE2-89BA-CB1F-FF4C129F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3826-5D17-FE4A-A9FE-E135FB4DC44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9126C-607D-68C4-929E-B32E6DDF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C9B62-9678-E04C-0265-0E4A0ED6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0A35-7CF7-C440-9A03-60C4D4536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11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1C2E-911C-6DE2-68B3-EBE10361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7B74B-76D9-1A1B-16A9-E62A7D46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36AD0-8ADB-6BCD-8C30-F2B3E058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AA9D5-AE46-B5EF-8264-196DD2242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4F237-A0BA-9D06-3501-9ACDAD3FC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C9756-F4BC-32AC-C60A-19658734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3826-5D17-FE4A-A9FE-E135FB4DC44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43C7A-362B-1EA0-05FB-D2983D14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646DE-CBE0-0ECB-3F72-94854B57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0A35-7CF7-C440-9A03-60C4D4536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8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814E-0C91-7CEB-E9A7-8A76964C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DFFD0-9CC1-E29B-5808-43000526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3826-5D17-FE4A-A9FE-E135FB4DC44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AEF1F-DD63-6734-10C5-98591DE5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85D7E-4C32-90FF-A282-97DC47E2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0A35-7CF7-C440-9A03-60C4D4536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8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BFE9B-78D7-5AC7-2BB0-EC74DE2C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3826-5D17-FE4A-A9FE-E135FB4DC44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AFFBF-0F4E-D9AC-FA92-66B3106E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C6F20-67A4-C4C3-F77D-06FD955E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0A35-7CF7-C440-9A03-60C4D4536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99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D78C-A6A5-337C-2029-D2AAD0CD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E09C-CA19-431E-C531-E0619773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7D899-9EED-AD04-A20A-9E5D254B0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DCCB1-20F8-A275-AD4B-FCD28EEB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3826-5D17-FE4A-A9FE-E135FB4DC44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A3F71-0E0D-5BF4-850A-39798F93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E8181-21DD-C06D-7CC6-9FAC0415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0A35-7CF7-C440-9A03-60C4D4536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9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676B-1AF0-5D95-42E0-B1BA503D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68B46-4E64-A351-F841-C377E7F3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3B0AA-7F72-B235-CDF4-3D695C457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32A05-105B-E515-68EA-61FA27C3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3826-5D17-FE4A-A9FE-E135FB4DC44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6E696-E105-A70D-CF2E-2878E82D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E76A8-AE43-A899-2152-3E8E96CA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0A35-7CF7-C440-9A03-60C4D4536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90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3B68D-F28F-76C0-582B-846141DF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B2E8-C9B5-196E-E818-22F186A1B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95324-DCF3-1519-A84F-981E402E5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73826-5D17-FE4A-A9FE-E135FB4DC44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DAD6-3BC7-0FA4-0EE8-60ABF417A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6A0E-4C2E-2808-F0FC-DBF31FFB3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10A35-7CF7-C440-9A03-60C4D4536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8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nter-for-Health-Data-Science/IntroTo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146F-7F58-BD2F-AE16-DC89DBB10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effectLst/>
              </a:rPr>
              <a:t>Introduction to machine learning in biomedical research - Part A*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56614-CE49-D7E5-9269-590744258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CBCDE-FCBE-663A-9A70-03C68C67AF18}"/>
              </a:ext>
            </a:extLst>
          </p:cNvPr>
          <p:cNvSpPr txBox="1"/>
          <p:nvPr/>
        </p:nvSpPr>
        <p:spPr>
          <a:xfrm>
            <a:off x="8025581" y="6060102"/>
            <a:ext cx="4574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*) There is no part B this year</a:t>
            </a:r>
          </a:p>
        </p:txBody>
      </p:sp>
    </p:spTree>
    <p:extLst>
      <p:ext uri="{BB962C8B-B14F-4D97-AF65-F5344CB8AC3E}">
        <p14:creationId xmlns:p14="http://schemas.microsoft.com/office/powerpoint/2010/main" val="412274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894F-5B84-67D4-1E4A-25101A38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on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1768-0E6E-57A1-8B75-D96DAE022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0937"/>
            <a:ext cx="10515600" cy="3966026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https://github.com/Center-for-Health-Data-Science/IntroToML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 that it will change during the course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74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546-49B7-4D27-A445-8C6826C7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is a very broad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8485-DB36-1FBE-1006-512DCD7D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will cover the basics</a:t>
            </a:r>
          </a:p>
          <a:p>
            <a:r>
              <a:rPr lang="en-GB" dirty="0"/>
              <a:t>PCA, logistic regression, and other standard methods</a:t>
            </a:r>
          </a:p>
          <a:p>
            <a:r>
              <a:rPr lang="en-GB" dirty="0"/>
              <a:t>Basics of neural networks (feed-forward)</a:t>
            </a:r>
          </a:p>
          <a:p>
            <a:r>
              <a:rPr lang="en-GB" dirty="0"/>
              <a:t>The course is very practical:</a:t>
            </a:r>
          </a:p>
          <a:p>
            <a:pPr lvl="1"/>
            <a:r>
              <a:rPr lang="en-GB" dirty="0"/>
              <a:t>Many exercises/</a:t>
            </a:r>
            <a:r>
              <a:rPr lang="en-GB" dirty="0" err="1"/>
              <a:t>practicals</a:t>
            </a:r>
            <a:endParaRPr lang="en-GB" dirty="0"/>
          </a:p>
          <a:p>
            <a:pPr lvl="1"/>
            <a:r>
              <a:rPr lang="en-GB" dirty="0"/>
              <a:t>The last two days consists of project work</a:t>
            </a:r>
          </a:p>
          <a:p>
            <a:endParaRPr lang="en-GB" dirty="0"/>
          </a:p>
          <a:p>
            <a:r>
              <a:rPr lang="en-GB" dirty="0"/>
              <a:t>After the course you can do basic machine learning in python</a:t>
            </a:r>
          </a:p>
        </p:txBody>
      </p:sp>
    </p:spTree>
    <p:extLst>
      <p:ext uri="{BB962C8B-B14F-4D97-AF65-F5344CB8AC3E}">
        <p14:creationId xmlns:p14="http://schemas.microsoft.com/office/powerpoint/2010/main" val="41790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B0B6F3-B6F4-CC99-8517-8D98E5B7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29" y="1680636"/>
            <a:ext cx="8768116" cy="5177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569A64-9909-D502-EA29-DA88F49D7E96}"/>
              </a:ext>
            </a:extLst>
          </p:cNvPr>
          <p:cNvSpPr txBox="1"/>
          <p:nvPr/>
        </p:nvSpPr>
        <p:spPr>
          <a:xfrm>
            <a:off x="907763" y="467555"/>
            <a:ext cx="1084880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We are using Google </a:t>
            </a:r>
            <a:r>
              <a:rPr lang="en-GB" sz="2800" dirty="0" err="1"/>
              <a:t>Colaboratory</a:t>
            </a:r>
            <a:r>
              <a:rPr lang="en-GB" sz="2800" dirty="0"/>
              <a:t>: </a:t>
            </a:r>
            <a:r>
              <a:rPr lang="en-GB" sz="2800" dirty="0" err="1"/>
              <a:t>colab.research.google.com</a:t>
            </a:r>
            <a:endParaRPr lang="en-GB" sz="2800" dirty="0"/>
          </a:p>
          <a:p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6BE94-C9EF-9AA3-5581-9793A4772745}"/>
              </a:ext>
            </a:extLst>
          </p:cNvPr>
          <p:cNvSpPr txBox="1"/>
          <p:nvPr/>
        </p:nvSpPr>
        <p:spPr>
          <a:xfrm>
            <a:off x="940419" y="2661558"/>
            <a:ext cx="21456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You can also run on your own computer (</a:t>
            </a:r>
            <a:r>
              <a:rPr lang="en-GB" sz="2400" dirty="0" err="1"/>
              <a:t>jupyter</a:t>
            </a:r>
            <a:r>
              <a:rPr lang="en-GB" sz="2400" dirty="0"/>
              <a:t> notebooks)</a:t>
            </a:r>
          </a:p>
        </p:txBody>
      </p:sp>
    </p:spTree>
    <p:extLst>
      <p:ext uri="{BB962C8B-B14F-4D97-AF65-F5344CB8AC3E}">
        <p14:creationId xmlns:p14="http://schemas.microsoft.com/office/powerpoint/2010/main" val="319168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403708-C266-56FE-0AD1-402868CAA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2" t="412" r="2271" b="8864"/>
          <a:stretch/>
        </p:blipFill>
        <p:spPr>
          <a:xfrm>
            <a:off x="0" y="561673"/>
            <a:ext cx="12246694" cy="6296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D7BD1-E176-B595-5AD9-AD482D465E5E}"/>
              </a:ext>
            </a:extLst>
          </p:cNvPr>
          <p:cNvSpPr txBox="1"/>
          <p:nvPr/>
        </p:nvSpPr>
        <p:spPr>
          <a:xfrm>
            <a:off x="3635298" y="172265"/>
            <a:ext cx="4553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/>
              <a:t>heads.ku.dk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92573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B48662-9BB6-B4F6-1333-8C458561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80" y="1263630"/>
            <a:ext cx="5413156" cy="5233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458AE-FAED-8E34-F58A-8A76F007D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734" y="1263631"/>
            <a:ext cx="5960016" cy="548367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1809E98-BA21-318B-B494-1602EF4A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505"/>
          </a:xfrm>
        </p:spPr>
        <p:txBody>
          <a:bodyPr/>
          <a:lstStyle/>
          <a:p>
            <a:pPr algn="ctr"/>
            <a:r>
              <a:rPr lang="en-GB" dirty="0"/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65187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D1B8E-B407-9641-3BA2-9D9FC3066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843" y="2743201"/>
            <a:ext cx="7385957" cy="3433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Enjoy the course!</a:t>
            </a:r>
          </a:p>
        </p:txBody>
      </p:sp>
    </p:spTree>
    <p:extLst>
      <p:ext uri="{BB962C8B-B14F-4D97-AF65-F5344CB8AC3E}">
        <p14:creationId xmlns:p14="http://schemas.microsoft.com/office/powerpoint/2010/main" val="41426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a2630e2-1ac5-455e-8217-0156b1936a76}" enabled="1" method="Standard" siteId="{a3927f91-cda1-4696-af89-8c9f1ceffa9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132</Words>
  <Application>Microsoft Macintosh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Theme</vt:lpstr>
      <vt:lpstr>Introduction to machine learning in biomedical research - Part A*</vt:lpstr>
      <vt:lpstr>Course on Github</vt:lpstr>
      <vt:lpstr>Machine learning is a very broad topic</vt:lpstr>
      <vt:lpstr>PowerPoint Presentation</vt:lpstr>
      <vt:lpstr>PowerPoint Presentation</vt:lpstr>
      <vt:lpstr>Courses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Krogh</dc:creator>
  <cp:lastModifiedBy>Anders Krogh</cp:lastModifiedBy>
  <cp:revision>8</cp:revision>
  <dcterms:created xsi:type="dcterms:W3CDTF">2023-04-20T07:29:37Z</dcterms:created>
  <dcterms:modified xsi:type="dcterms:W3CDTF">2024-04-17T09:49:54Z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2023-04-20T07:43:55Z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e761a2b2-8611-4a05-bd80-76ca368217f3</vt:lpwstr>
  </property>
  <property fmtid="{D5CDD505-2E9C-101B-9397-08002B2CF9AE}" pid="8" name="MSIP_Label_6a2630e2-1ac5-455e-8217-0156b1936a76_ContentBits">
    <vt:lpwstr>0</vt:lpwstr>
  </property>
</Properties>
</file>