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52" d="100"/>
          <a:sy n="52" d="100"/>
        </p:scale>
        <p:origin x="8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Montserrat Regular"/>
      </a:defRPr>
    </a:lvl1pPr>
    <a:lvl2pPr indent="228600" defTabSz="914216" latinLnBrk="0">
      <a:defRPr sz="2400">
        <a:latin typeface="+mn-lt"/>
        <a:ea typeface="+mn-ea"/>
        <a:cs typeface="+mn-cs"/>
        <a:sym typeface="Montserrat Regular"/>
      </a:defRPr>
    </a:lvl2pPr>
    <a:lvl3pPr indent="457200" defTabSz="914216" latinLnBrk="0">
      <a:defRPr sz="2400">
        <a:latin typeface="+mn-lt"/>
        <a:ea typeface="+mn-ea"/>
        <a:cs typeface="+mn-cs"/>
        <a:sym typeface="Montserrat Regular"/>
      </a:defRPr>
    </a:lvl3pPr>
    <a:lvl4pPr indent="685800" defTabSz="914216" latinLnBrk="0">
      <a:defRPr sz="2400">
        <a:latin typeface="+mn-lt"/>
        <a:ea typeface="+mn-ea"/>
        <a:cs typeface="+mn-cs"/>
        <a:sym typeface="Montserrat Regular"/>
      </a:defRPr>
    </a:lvl4pPr>
    <a:lvl5pPr indent="914400" defTabSz="914216" latinLnBrk="0">
      <a:defRPr sz="2400">
        <a:latin typeface="+mn-lt"/>
        <a:ea typeface="+mn-ea"/>
        <a:cs typeface="+mn-cs"/>
        <a:sym typeface="Montserrat Regular"/>
      </a:defRPr>
    </a:lvl5pPr>
    <a:lvl6pPr indent="1143000" defTabSz="914216" latinLnBrk="0">
      <a:defRPr sz="2400">
        <a:latin typeface="+mn-lt"/>
        <a:ea typeface="+mn-ea"/>
        <a:cs typeface="+mn-cs"/>
        <a:sym typeface="Montserrat Regular"/>
      </a:defRPr>
    </a:lvl6pPr>
    <a:lvl7pPr indent="1371600" defTabSz="914216" latinLnBrk="0">
      <a:defRPr sz="2400">
        <a:latin typeface="+mn-lt"/>
        <a:ea typeface="+mn-ea"/>
        <a:cs typeface="+mn-cs"/>
        <a:sym typeface="Montserrat Regular"/>
      </a:defRPr>
    </a:lvl7pPr>
    <a:lvl8pPr indent="1600200" defTabSz="914216" latinLnBrk="0">
      <a:defRPr sz="2400">
        <a:latin typeface="+mn-lt"/>
        <a:ea typeface="+mn-ea"/>
        <a:cs typeface="+mn-cs"/>
        <a:sym typeface="Montserrat Regular"/>
      </a:defRPr>
    </a:lvl8pPr>
    <a:lvl9pPr indent="1828800" defTabSz="914216" latinLnBrk="0">
      <a:defRPr sz="2400">
        <a:latin typeface="+mn-lt"/>
        <a:ea typeface="+mn-ea"/>
        <a:cs typeface="+mn-cs"/>
        <a:sym typeface="Montserrat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Operating system</a:t>
            </a:r>
            <a:r>
              <a:t> may use a command-line interface (CLI) or graphical user interface (GUI).</a:t>
            </a:r>
          </a:p>
          <a:p>
            <a:pPr>
              <a:defRPr sz="1400"/>
            </a:pPr>
            <a:r>
              <a:t>Unix &amp; Linux operating systems are CLI.</a:t>
            </a:r>
          </a:p>
          <a:p>
            <a:pPr>
              <a:defRPr sz="1400"/>
            </a:pPr>
            <a:r>
              <a:t>Windows, Mac OSX, Ubuntu, etc. are GUI.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Bash is a shell &amp; command-line interpreter </a:t>
            </a:r>
            <a:r>
              <a:t>which interacts with the operating system on a computer. 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Bash is may be used though a wrapper program which provides a text window,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the terminal</a:t>
            </a:r>
            <a:r>
              <a:t>, where the user types commands which in terms cause actions on a computer.</a:t>
            </a:r>
          </a:p>
          <a:p>
            <a:pPr>
              <a:defRPr sz="1400"/>
            </a:pPr>
            <a:r>
              <a:t>Accesses runs softwares installed</a:t>
            </a:r>
          </a:p>
          <a:p>
            <a:pPr>
              <a:defRPr sz="1400"/>
            </a:pPr>
            <a:r>
              <a:t>File viewing &amp; manipulation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The Bash shell is the default shell for the linux &amp; unix operating systems. This is why you often hear these mentioned together, however most operating systems (also those with GUIs),  contain a shell, where bash is the most popular. </a:t>
            </a:r>
          </a:p>
          <a:p>
            <a:pPr>
              <a:defRPr sz="1400"/>
            </a:pPr>
            <a:r>
              <a:t>Default on OSX and Ubuntu</a:t>
            </a:r>
          </a:p>
          <a:p>
            <a:pPr>
              <a:defRPr sz="1400"/>
            </a:pPr>
            <a:r>
              <a:t>Windows has a native windows shell as default, but a bash shell may easily be installed.</a:t>
            </a:r>
          </a:p>
          <a:p>
            <a:pPr>
              <a:defRPr sz="1400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4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1641873" y="4147458"/>
            <a:ext cx="11414977" cy="82985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2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5120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0382815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751443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2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593454" y="1404255"/>
            <a:ext cx="10595372" cy="109074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Picture Placeholder 8"/>
          <p:cNvSpPr>
            <a:spLocks noGrp="1"/>
          </p:cNvSpPr>
          <p:nvPr>
            <p:ph type="pic" idx="21"/>
          </p:nvPr>
        </p:nvSpPr>
        <p:spPr>
          <a:xfrm>
            <a:off x="2950608" y="0"/>
            <a:ext cx="10257392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8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9039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Picture Placeholder 8"/>
          <p:cNvSpPr>
            <a:spLocks noGrp="1"/>
          </p:cNvSpPr>
          <p:nvPr>
            <p:ph type="pic" idx="21"/>
          </p:nvPr>
        </p:nvSpPr>
        <p:spPr>
          <a:xfrm>
            <a:off x="11175999" y="0"/>
            <a:ext cx="13201652" cy="13715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" y="1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7791450" y="6857999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885286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1" name="Picture Placeholder 8"/>
          <p:cNvSpPr>
            <a:spLocks noGrp="1"/>
          </p:cNvSpPr>
          <p:nvPr>
            <p:ph type="pic" idx="21"/>
          </p:nvPr>
        </p:nvSpPr>
        <p:spPr>
          <a:xfrm>
            <a:off x="11107908" y="1131812"/>
            <a:ext cx="13269742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9" name="Picture Placeholder 8"/>
          <p:cNvSpPr>
            <a:spLocks noGrp="1"/>
          </p:cNvSpPr>
          <p:nvPr>
            <p:ph type="pic" idx="21"/>
          </p:nvPr>
        </p:nvSpPr>
        <p:spPr>
          <a:xfrm>
            <a:off x="0" y="1131812"/>
            <a:ext cx="13269741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1214845" y="5755340"/>
            <a:ext cx="13162804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5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534423" y="4381998"/>
            <a:ext cx="10519051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6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2348196" y="4381998"/>
            <a:ext cx="10519052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4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768095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3818421" y="6839711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3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5755340"/>
            <a:ext cx="13162803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1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3818421" y="768095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2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0179" y="6839711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0" name="Picture Placeholder 8"/>
          <p:cNvSpPr>
            <a:spLocks noGrp="1"/>
          </p:cNvSpPr>
          <p:nvPr>
            <p:ph type="pic" idx="21"/>
          </p:nvPr>
        </p:nvSpPr>
        <p:spPr>
          <a:xfrm>
            <a:off x="0" y="4100653"/>
            <a:ext cx="24377650" cy="79041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334826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2520231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0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0713198" y="0"/>
            <a:ext cx="8469408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15639902" y="2146069"/>
            <a:ext cx="7080123" cy="95408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9" name="Picture Placeholder 8"/>
          <p:cNvSpPr>
            <a:spLocks noGrp="1"/>
          </p:cNvSpPr>
          <p:nvPr>
            <p:ph type="pic" idx="21"/>
          </p:nvPr>
        </p:nvSpPr>
        <p:spPr>
          <a:xfrm>
            <a:off x="-6377826" y="1619621"/>
            <a:ext cx="15150743" cy="94925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7" name="Picture Placeholder 8"/>
          <p:cNvSpPr>
            <a:spLocks noGrp="1"/>
          </p:cNvSpPr>
          <p:nvPr>
            <p:ph type="pic" idx="21"/>
          </p:nvPr>
        </p:nvSpPr>
        <p:spPr>
          <a:xfrm>
            <a:off x="1556027" y="5180574"/>
            <a:ext cx="22821624" cy="85354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5" name="Picture Placeholder 8"/>
          <p:cNvSpPr>
            <a:spLocks noGrp="1"/>
          </p:cNvSpPr>
          <p:nvPr>
            <p:ph type="pic" idx="21"/>
          </p:nvPr>
        </p:nvSpPr>
        <p:spPr>
          <a:xfrm>
            <a:off x="0" y="1"/>
            <a:ext cx="24377650" cy="117475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Picture Placeholder 8"/>
          <p:cNvSpPr>
            <a:spLocks noGrp="1"/>
          </p:cNvSpPr>
          <p:nvPr>
            <p:ph type="pic" idx="21"/>
          </p:nvPr>
        </p:nvSpPr>
        <p:spPr>
          <a:xfrm>
            <a:off x="-2" y="0"/>
            <a:ext cx="24377653" cy="11747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4874133"/>
            <a:ext cx="12203400" cy="88611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Picture Placeholder 8"/>
          <p:cNvSpPr>
            <a:spLocks noGrp="1"/>
          </p:cNvSpPr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Picture Placeholder 8"/>
          <p:cNvSpPr>
            <a:spLocks noGrp="1"/>
          </p:cNvSpPr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0"/>
            <a:ext cx="13072533" cy="99073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6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14038727" y="6366931"/>
            <a:ext cx="10338924" cy="73490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94314" y="610540"/>
            <a:ext cx="704091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914171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182834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274251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36566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5289135" marR="0" indent="-718278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6203305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7117477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8031648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er-for-Health-Data-Science/Just-Bash-It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github.com/bmatzelle/go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813093" y="610540"/>
            <a:ext cx="2872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55" name="TextBox 11"/>
          <p:cNvSpPr txBox="1"/>
          <p:nvPr/>
        </p:nvSpPr>
        <p:spPr>
          <a:xfrm>
            <a:off x="1255015" y="6145529"/>
            <a:ext cx="923820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600" spc="645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JUST BASH IT! </a:t>
            </a:r>
          </a:p>
        </p:txBody>
      </p:sp>
      <p:sp>
        <p:nvSpPr>
          <p:cNvPr id="256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70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265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257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8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9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0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1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2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3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4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266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7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269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29019" y="610540"/>
            <a:ext cx="4553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99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13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11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08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00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1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2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3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4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5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6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7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09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0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12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14" name="TextBox 11"/>
          <p:cNvSpPr txBox="1"/>
          <p:nvPr/>
        </p:nvSpPr>
        <p:spPr>
          <a:xfrm>
            <a:off x="747015" y="5681979"/>
            <a:ext cx="9895104" cy="235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NAVIGATING</a:t>
            </a:r>
          </a:p>
          <a:p>
            <a:pPr algn="ctr">
              <a:defRPr sz="8600" spc="645">
                <a:latin typeface="+mn-lt"/>
                <a:ea typeface="+mn-ea"/>
                <a:cs typeface="+mn-cs"/>
                <a:sym typeface="Montserrat Regular"/>
              </a:defRPr>
            </a:pPr>
            <a:r>
              <a:rPr sz="6000" spc="450"/>
              <a:t>FILES &amp; DIRECTORIES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67246" y="610540"/>
            <a:ext cx="3789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17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  <p:sp>
        <p:nvSpPr>
          <p:cNvPr id="518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525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519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3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4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26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29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43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41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38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30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1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2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3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4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5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6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7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39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0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42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44" name="TextBox 11"/>
          <p:cNvSpPr txBox="1"/>
          <p:nvPr/>
        </p:nvSpPr>
        <p:spPr>
          <a:xfrm>
            <a:off x="2083956" y="5885179"/>
            <a:ext cx="7221221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PROJECT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ORGANIZATION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&amp; BACKUP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465" y="610540"/>
            <a:ext cx="4304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47" name="Group 3"/>
          <p:cNvSpPr/>
          <p:nvPr/>
        </p:nvSpPr>
        <p:spPr>
          <a:xfrm>
            <a:off x="121907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IS YOUR COMPUTER A LAUNDRY BASKET?</a:t>
            </a:r>
          </a:p>
        </p:txBody>
      </p:sp>
      <p:pic>
        <p:nvPicPr>
          <p:cNvPr id="548" name="laundry-basket-icon-vector-9143708.jpg" descr="laundry-basket-icon-vector-9143708.jpg"/>
          <p:cNvPicPr>
            <a:picLocks noChangeAspect="1"/>
          </p:cNvPicPr>
          <p:nvPr/>
        </p:nvPicPr>
        <p:blipFill>
          <a:blip r:embed="rId2"/>
          <a:srcRect l="12563" t="22204" r="10839" b="30829"/>
          <a:stretch>
            <a:fillRect/>
          </a:stretch>
        </p:blipFill>
        <p:spPr>
          <a:xfrm>
            <a:off x="13999981" y="5573870"/>
            <a:ext cx="9403456" cy="622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56" extrusionOk="0">
                <a:moveTo>
                  <a:pt x="10212" y="5"/>
                </a:moveTo>
                <a:cubicBezTo>
                  <a:pt x="9976" y="29"/>
                  <a:pt x="9749" y="156"/>
                  <a:pt x="9571" y="391"/>
                </a:cubicBezTo>
                <a:cubicBezTo>
                  <a:pt x="9497" y="488"/>
                  <a:pt x="9433" y="604"/>
                  <a:pt x="9382" y="731"/>
                </a:cubicBezTo>
                <a:cubicBezTo>
                  <a:pt x="9272" y="988"/>
                  <a:pt x="9171" y="1254"/>
                  <a:pt x="9080" y="1527"/>
                </a:cubicBezTo>
                <a:cubicBezTo>
                  <a:pt x="9006" y="1751"/>
                  <a:pt x="8938" y="1979"/>
                  <a:pt x="8866" y="2204"/>
                </a:cubicBezTo>
                <a:cubicBezTo>
                  <a:pt x="8780" y="2468"/>
                  <a:pt x="8688" y="2726"/>
                  <a:pt x="8589" y="2979"/>
                </a:cubicBezTo>
                <a:lnTo>
                  <a:pt x="7559" y="1238"/>
                </a:lnTo>
                <a:cubicBezTo>
                  <a:pt x="7427" y="1034"/>
                  <a:pt x="7278" y="855"/>
                  <a:pt x="7117" y="707"/>
                </a:cubicBezTo>
                <a:cubicBezTo>
                  <a:pt x="6865" y="475"/>
                  <a:pt x="6580" y="319"/>
                  <a:pt x="6286" y="365"/>
                </a:cubicBezTo>
                <a:cubicBezTo>
                  <a:pt x="6134" y="388"/>
                  <a:pt x="5987" y="467"/>
                  <a:pt x="5859" y="594"/>
                </a:cubicBezTo>
                <a:cubicBezTo>
                  <a:pt x="5707" y="755"/>
                  <a:pt x="5571" y="947"/>
                  <a:pt x="5456" y="1167"/>
                </a:cubicBezTo>
                <a:cubicBezTo>
                  <a:pt x="5205" y="1647"/>
                  <a:pt x="5058" y="2241"/>
                  <a:pt x="5087" y="2851"/>
                </a:cubicBezTo>
                <a:cubicBezTo>
                  <a:pt x="5105" y="3251"/>
                  <a:pt x="5200" y="3632"/>
                  <a:pt x="5359" y="3953"/>
                </a:cubicBezTo>
                <a:cubicBezTo>
                  <a:pt x="4543" y="3955"/>
                  <a:pt x="3726" y="3957"/>
                  <a:pt x="2910" y="3959"/>
                </a:cubicBezTo>
                <a:cubicBezTo>
                  <a:pt x="2094" y="3960"/>
                  <a:pt x="1279" y="3962"/>
                  <a:pt x="463" y="3964"/>
                </a:cubicBezTo>
                <a:cubicBezTo>
                  <a:pt x="320" y="3986"/>
                  <a:pt x="191" y="4096"/>
                  <a:pt x="105" y="4269"/>
                </a:cubicBezTo>
                <a:cubicBezTo>
                  <a:pt x="39" y="4403"/>
                  <a:pt x="4" y="4566"/>
                  <a:pt x="5" y="4733"/>
                </a:cubicBezTo>
                <a:cubicBezTo>
                  <a:pt x="-24" y="5044"/>
                  <a:pt x="87" y="5348"/>
                  <a:pt x="278" y="5474"/>
                </a:cubicBezTo>
                <a:cubicBezTo>
                  <a:pt x="371" y="5535"/>
                  <a:pt x="473" y="5546"/>
                  <a:pt x="574" y="5560"/>
                </a:cubicBezTo>
                <a:cubicBezTo>
                  <a:pt x="650" y="5572"/>
                  <a:pt x="726" y="5585"/>
                  <a:pt x="801" y="5602"/>
                </a:cubicBezTo>
                <a:lnTo>
                  <a:pt x="1875" y="19234"/>
                </a:lnTo>
                <a:cubicBezTo>
                  <a:pt x="1905" y="19611"/>
                  <a:pt x="1986" y="19973"/>
                  <a:pt x="2114" y="20299"/>
                </a:cubicBezTo>
                <a:cubicBezTo>
                  <a:pt x="2206" y="20535"/>
                  <a:pt x="2322" y="20748"/>
                  <a:pt x="2456" y="20932"/>
                </a:cubicBezTo>
                <a:cubicBezTo>
                  <a:pt x="2608" y="21140"/>
                  <a:pt x="2785" y="21303"/>
                  <a:pt x="2978" y="21409"/>
                </a:cubicBezTo>
                <a:cubicBezTo>
                  <a:pt x="3187" y="21525"/>
                  <a:pt x="3411" y="21573"/>
                  <a:pt x="3634" y="21551"/>
                </a:cubicBezTo>
                <a:lnTo>
                  <a:pt x="18281" y="21529"/>
                </a:lnTo>
                <a:cubicBezTo>
                  <a:pt x="18620" y="21441"/>
                  <a:pt x="18935" y="21205"/>
                  <a:pt x="19185" y="20850"/>
                </a:cubicBezTo>
                <a:cubicBezTo>
                  <a:pt x="19398" y="20548"/>
                  <a:pt x="19558" y="20171"/>
                  <a:pt x="19649" y="19752"/>
                </a:cubicBezTo>
                <a:lnTo>
                  <a:pt x="20853" y="5581"/>
                </a:lnTo>
                <a:cubicBezTo>
                  <a:pt x="21000" y="5629"/>
                  <a:pt x="21154" y="5593"/>
                  <a:pt x="21284" y="5481"/>
                </a:cubicBezTo>
                <a:cubicBezTo>
                  <a:pt x="21460" y="5329"/>
                  <a:pt x="21576" y="5052"/>
                  <a:pt x="21565" y="4748"/>
                </a:cubicBezTo>
                <a:cubicBezTo>
                  <a:pt x="21556" y="4481"/>
                  <a:pt x="21451" y="4250"/>
                  <a:pt x="21300" y="4110"/>
                </a:cubicBezTo>
                <a:cubicBezTo>
                  <a:pt x="21155" y="3975"/>
                  <a:pt x="20981" y="3934"/>
                  <a:pt x="20815" y="3994"/>
                </a:cubicBezTo>
                <a:lnTo>
                  <a:pt x="16771" y="3987"/>
                </a:lnTo>
                <a:cubicBezTo>
                  <a:pt x="16633" y="3779"/>
                  <a:pt x="16478" y="3598"/>
                  <a:pt x="16311" y="3446"/>
                </a:cubicBezTo>
                <a:cubicBezTo>
                  <a:pt x="15974" y="3141"/>
                  <a:pt x="15592" y="2966"/>
                  <a:pt x="15200" y="2925"/>
                </a:cubicBezTo>
                <a:cubicBezTo>
                  <a:pt x="14889" y="2893"/>
                  <a:pt x="14568" y="2951"/>
                  <a:pt x="14316" y="3226"/>
                </a:cubicBezTo>
                <a:cubicBezTo>
                  <a:pt x="14155" y="3402"/>
                  <a:pt x="14038" y="3653"/>
                  <a:pt x="13982" y="3941"/>
                </a:cubicBezTo>
                <a:cubicBezTo>
                  <a:pt x="13899" y="3479"/>
                  <a:pt x="13763" y="3043"/>
                  <a:pt x="13579" y="2653"/>
                </a:cubicBezTo>
                <a:cubicBezTo>
                  <a:pt x="13173" y="1789"/>
                  <a:pt x="12568" y="1207"/>
                  <a:pt x="11930" y="766"/>
                </a:cubicBezTo>
                <a:cubicBezTo>
                  <a:pt x="11658" y="577"/>
                  <a:pt x="11374" y="413"/>
                  <a:pt x="11095" y="264"/>
                </a:cubicBezTo>
                <a:cubicBezTo>
                  <a:pt x="10808" y="111"/>
                  <a:pt x="10519" y="-27"/>
                  <a:pt x="10212" y="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9" name="Freeform 16"/>
          <p:cNvSpPr/>
          <p:nvPr/>
        </p:nvSpPr>
        <p:spPr>
          <a:xfrm>
            <a:off x="2116653" y="3926099"/>
            <a:ext cx="10263581" cy="1920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71" y="0"/>
                </a:moveTo>
                <a:cubicBezTo>
                  <a:pt x="4256" y="0"/>
                  <a:pt x="4256" y="0"/>
                  <a:pt x="4256" y="0"/>
                </a:cubicBezTo>
                <a:cubicBezTo>
                  <a:pt x="1954" y="0"/>
                  <a:pt x="54" y="4869"/>
                  <a:pt x="54" y="10766"/>
                </a:cubicBezTo>
                <a:cubicBezTo>
                  <a:pt x="54" y="10766"/>
                  <a:pt x="54" y="10766"/>
                  <a:pt x="54" y="10766"/>
                </a:cubicBezTo>
                <a:cubicBezTo>
                  <a:pt x="54" y="12686"/>
                  <a:pt x="241" y="14469"/>
                  <a:pt x="589" y="16046"/>
                </a:cubicBezTo>
                <a:cubicBezTo>
                  <a:pt x="0" y="20366"/>
                  <a:pt x="0" y="20366"/>
                  <a:pt x="0" y="20366"/>
                </a:cubicBezTo>
                <a:cubicBezTo>
                  <a:pt x="1767" y="19474"/>
                  <a:pt x="1767" y="19474"/>
                  <a:pt x="1767" y="19474"/>
                </a:cubicBezTo>
                <a:cubicBezTo>
                  <a:pt x="2462" y="20777"/>
                  <a:pt x="3346" y="21600"/>
                  <a:pt x="4256" y="21600"/>
                </a:cubicBezTo>
                <a:cubicBezTo>
                  <a:pt x="17371" y="21600"/>
                  <a:pt x="17371" y="21600"/>
                  <a:pt x="17371" y="21600"/>
                </a:cubicBezTo>
                <a:cubicBezTo>
                  <a:pt x="19700" y="21600"/>
                  <a:pt x="21600" y="16731"/>
                  <a:pt x="21600" y="10766"/>
                </a:cubicBezTo>
                <a:cubicBezTo>
                  <a:pt x="21600" y="10766"/>
                  <a:pt x="21600" y="10766"/>
                  <a:pt x="21600" y="10766"/>
                </a:cubicBezTo>
                <a:cubicBezTo>
                  <a:pt x="21600" y="4869"/>
                  <a:pt x="19700" y="0"/>
                  <a:pt x="17371" y="0"/>
                </a:cubicBezTo>
                <a:close/>
              </a:path>
            </a:pathLst>
          </a:custGeom>
          <a:solidFill>
            <a:srgbClr val="FFDCCE">
              <a:alpha val="952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0" name="TextBox 90"/>
          <p:cNvSpPr txBox="1"/>
          <p:nvPr/>
        </p:nvSpPr>
        <p:spPr>
          <a:xfrm>
            <a:off x="2559363" y="4316073"/>
            <a:ext cx="8839492" cy="1140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200"/>
              </a:lnSpc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Why should I care about directory structure and file naming?</a:t>
            </a:r>
          </a:p>
        </p:txBody>
      </p:sp>
      <p:sp>
        <p:nvSpPr>
          <p:cNvPr id="551" name="TextBox 90"/>
          <p:cNvSpPr txBox="1"/>
          <p:nvPr/>
        </p:nvSpPr>
        <p:spPr>
          <a:xfrm>
            <a:off x="2089317" y="6997374"/>
            <a:ext cx="10960148" cy="4868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nice to not “work” in a mess.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your computer crashes it is MUCH easier to recover work if files/directories are structured.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 apply a command (bash, R, Python) to a group of files/directories, naming is important!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Large files should be stored smartly to save space.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Rectangle 21"/>
          <p:cNvSpPr/>
          <p:nvPr/>
        </p:nvSpPr>
        <p:spPr>
          <a:xfrm flipH="1">
            <a:off x="66915" y="0"/>
            <a:ext cx="12238482" cy="13716000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DDD"/>
                </a:solidFill>
              </a:defRPr>
            </a:pPr>
            <a:endParaRPr/>
          </a:p>
        </p:txBody>
      </p:sp>
      <p:sp>
        <p:nvSpPr>
          <p:cNvPr id="55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29146" y="610540"/>
            <a:ext cx="4551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55" name="Group 1"/>
          <p:cNvSpPr/>
          <p:nvPr/>
        </p:nvSpPr>
        <p:spPr>
          <a:xfrm flipH="1">
            <a:off x="7521613" y="1358003"/>
            <a:ext cx="9328073" cy="1833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56" name="TextBox 34"/>
          <p:cNvSpPr txBox="1"/>
          <p:nvPr/>
        </p:nvSpPr>
        <p:spPr>
          <a:xfrm>
            <a:off x="8203982" y="1809901"/>
            <a:ext cx="796333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DO’S and DON’TS</a:t>
            </a:r>
          </a:p>
        </p:txBody>
      </p:sp>
      <p:grpSp>
        <p:nvGrpSpPr>
          <p:cNvPr id="559" name="Group"/>
          <p:cNvGrpSpPr/>
          <p:nvPr/>
        </p:nvGrpSpPr>
        <p:grpSpPr>
          <a:xfrm>
            <a:off x="1389271" y="6578266"/>
            <a:ext cx="9593771" cy="1270001"/>
            <a:chOff x="0" y="0"/>
            <a:chExt cx="9593770" cy="1270000"/>
          </a:xfrm>
        </p:grpSpPr>
        <p:sp>
          <p:nvSpPr>
            <p:cNvPr id="557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1389271" y="10966418"/>
            <a:ext cx="9593771" cy="1270001"/>
            <a:chOff x="0" y="0"/>
            <a:chExt cx="9593770" cy="1270000"/>
          </a:xfrm>
        </p:grpSpPr>
        <p:sp>
          <p:nvSpPr>
            <p:cNvPr id="560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5" name="Group"/>
          <p:cNvGrpSpPr/>
          <p:nvPr/>
        </p:nvGrpSpPr>
        <p:grpSpPr>
          <a:xfrm>
            <a:off x="1389271" y="8772342"/>
            <a:ext cx="9593771" cy="1270001"/>
            <a:chOff x="0" y="0"/>
            <a:chExt cx="9593770" cy="1270000"/>
          </a:xfrm>
        </p:grpSpPr>
        <p:sp>
          <p:nvSpPr>
            <p:cNvPr id="563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8" name="Group"/>
          <p:cNvGrpSpPr/>
          <p:nvPr/>
        </p:nvGrpSpPr>
        <p:grpSpPr>
          <a:xfrm>
            <a:off x="1389271" y="4384190"/>
            <a:ext cx="9593771" cy="1270001"/>
            <a:chOff x="0" y="0"/>
            <a:chExt cx="9593770" cy="1270000"/>
          </a:xfrm>
        </p:grpSpPr>
        <p:sp>
          <p:nvSpPr>
            <p:cNvPr id="566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69" name="TextBox 34"/>
          <p:cNvSpPr txBox="1"/>
          <p:nvPr/>
        </p:nvSpPr>
        <p:spPr>
          <a:xfrm>
            <a:off x="2883558" y="456707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Consistent and Logical Directory Structure and Naming  </a:t>
            </a:r>
          </a:p>
        </p:txBody>
      </p:sp>
      <p:sp>
        <p:nvSpPr>
          <p:cNvPr id="570" name="TextBox 34"/>
          <p:cNvSpPr txBox="1"/>
          <p:nvPr/>
        </p:nvSpPr>
        <p:spPr>
          <a:xfrm>
            <a:off x="2883558" y="6748446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Consistant &amp; Non-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redundant File Naming</a:t>
            </a:r>
          </a:p>
        </p:txBody>
      </p:sp>
      <p:sp>
        <p:nvSpPr>
          <p:cNvPr id="571" name="TextBox 34"/>
          <p:cNvSpPr txBox="1"/>
          <p:nvPr/>
        </p:nvSpPr>
        <p:spPr>
          <a:xfrm>
            <a:off x="2883558" y="8929823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 System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git/GitHub &amp; Back-up</a:t>
            </a:r>
          </a:p>
        </p:txBody>
      </p:sp>
      <p:sp>
        <p:nvSpPr>
          <p:cNvPr id="572" name="TextBox 34"/>
          <p:cNvSpPr txBox="1"/>
          <p:nvPr/>
        </p:nvSpPr>
        <p:spPr>
          <a:xfrm>
            <a:off x="2883558" y="11123899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Clean and Update Your Computer Regularly  </a:t>
            </a:r>
          </a:p>
        </p:txBody>
      </p:sp>
      <p:grpSp>
        <p:nvGrpSpPr>
          <p:cNvPr id="575" name="Group"/>
          <p:cNvGrpSpPr/>
          <p:nvPr/>
        </p:nvGrpSpPr>
        <p:grpSpPr>
          <a:xfrm>
            <a:off x="13547971" y="4384190"/>
            <a:ext cx="9593771" cy="1270001"/>
            <a:chOff x="0" y="0"/>
            <a:chExt cx="9593770" cy="1270000"/>
          </a:xfrm>
        </p:grpSpPr>
        <p:sp>
          <p:nvSpPr>
            <p:cNvPr id="573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4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8" name="Group"/>
          <p:cNvGrpSpPr/>
          <p:nvPr/>
        </p:nvGrpSpPr>
        <p:grpSpPr>
          <a:xfrm>
            <a:off x="13547971" y="6578266"/>
            <a:ext cx="9593771" cy="1270001"/>
            <a:chOff x="0" y="0"/>
            <a:chExt cx="9593770" cy="1270000"/>
          </a:xfrm>
        </p:grpSpPr>
        <p:sp>
          <p:nvSpPr>
            <p:cNvPr id="576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13532865" y="8694760"/>
            <a:ext cx="9593771" cy="1270001"/>
            <a:chOff x="0" y="0"/>
            <a:chExt cx="9593770" cy="1270000"/>
          </a:xfrm>
        </p:grpSpPr>
        <p:sp>
          <p:nvSpPr>
            <p:cNvPr id="579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13532865" y="10966418"/>
            <a:ext cx="9593771" cy="1270001"/>
            <a:chOff x="0" y="0"/>
            <a:chExt cx="9593770" cy="1270000"/>
          </a:xfrm>
        </p:grpSpPr>
        <p:sp>
          <p:nvSpPr>
            <p:cNvPr id="582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85" name="TextBox 34"/>
          <p:cNvSpPr txBox="1"/>
          <p:nvPr/>
        </p:nvSpPr>
        <p:spPr>
          <a:xfrm>
            <a:off x="14911660" y="885224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Store Large Data/Files on Your Local Computer</a:t>
            </a:r>
          </a:p>
        </p:txBody>
      </p:sp>
      <p:sp>
        <p:nvSpPr>
          <p:cNvPr id="586" name="Tick"/>
          <p:cNvSpPr/>
          <p:nvPr/>
        </p:nvSpPr>
        <p:spPr>
          <a:xfrm>
            <a:off x="1602982" y="4696441"/>
            <a:ext cx="840821" cy="645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7" name="Tick"/>
          <p:cNvSpPr/>
          <p:nvPr/>
        </p:nvSpPr>
        <p:spPr>
          <a:xfrm>
            <a:off x="1602982" y="6880133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8" name="Tick"/>
          <p:cNvSpPr/>
          <p:nvPr/>
        </p:nvSpPr>
        <p:spPr>
          <a:xfrm>
            <a:off x="1602982" y="11289055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9" name="Tick"/>
          <p:cNvSpPr/>
          <p:nvPr/>
        </p:nvSpPr>
        <p:spPr>
          <a:xfrm>
            <a:off x="1602982" y="9084594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90" name="Multiplication Sign"/>
          <p:cNvSpPr/>
          <p:nvPr/>
        </p:nvSpPr>
        <p:spPr>
          <a:xfrm>
            <a:off x="13820926" y="4634426"/>
            <a:ext cx="769530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1" name="Multiplication Sign"/>
          <p:cNvSpPr/>
          <p:nvPr/>
        </p:nvSpPr>
        <p:spPr>
          <a:xfrm>
            <a:off x="13820925" y="6846941"/>
            <a:ext cx="769529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2" name="Multiplication Sign"/>
          <p:cNvSpPr/>
          <p:nvPr/>
        </p:nvSpPr>
        <p:spPr>
          <a:xfrm>
            <a:off x="13820926" y="8944996"/>
            <a:ext cx="769530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Multiplication Sign"/>
          <p:cNvSpPr/>
          <p:nvPr/>
        </p:nvSpPr>
        <p:spPr>
          <a:xfrm>
            <a:off x="13820925" y="11235094"/>
            <a:ext cx="769529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TextBox 34"/>
          <p:cNvSpPr txBox="1"/>
          <p:nvPr/>
        </p:nvSpPr>
        <p:spPr>
          <a:xfrm>
            <a:off x="14908730" y="4541670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Use Symbols or Spaces in File/Directory Names</a:t>
            </a:r>
          </a:p>
        </p:txBody>
      </p:sp>
      <p:sp>
        <p:nvSpPr>
          <p:cNvPr id="595" name="TextBox 34"/>
          <p:cNvSpPr txBox="1"/>
          <p:nvPr/>
        </p:nvSpPr>
        <p:spPr>
          <a:xfrm>
            <a:off x="15010330" y="11123899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Store Sensitive Datasets on Your Computer</a:t>
            </a:r>
          </a:p>
        </p:txBody>
      </p:sp>
      <p:sp>
        <p:nvSpPr>
          <p:cNvPr id="596" name="TextBox 34"/>
          <p:cNvSpPr txBox="1"/>
          <p:nvPr/>
        </p:nvSpPr>
        <p:spPr>
          <a:xfrm>
            <a:off x="15013260" y="7002390"/>
            <a:ext cx="76200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XX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Rectangle"/>
          <p:cNvSpPr/>
          <p:nvPr/>
        </p:nvSpPr>
        <p:spPr>
          <a:xfrm>
            <a:off x="0" y="8429422"/>
            <a:ext cx="24371301" cy="527881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599" name="Rectangle"/>
          <p:cNvSpPr/>
          <p:nvPr/>
        </p:nvSpPr>
        <p:spPr>
          <a:xfrm>
            <a:off x="3030" y="-36898"/>
            <a:ext cx="24365240" cy="2711965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60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211" y="610540"/>
            <a:ext cx="4310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01" name="Group 3"/>
          <p:cNvSpPr/>
          <p:nvPr/>
        </p:nvSpPr>
        <p:spPr>
          <a:xfrm>
            <a:off x="12185650" y="87757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SUGGESTION FOR STRUCTURE</a:t>
            </a:r>
          </a:p>
        </p:txBody>
      </p:sp>
      <p:grpSp>
        <p:nvGrpSpPr>
          <p:cNvPr id="604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602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3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05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606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7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09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612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610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1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13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616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61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17" name="SCRATCH"/>
          <p:cNvSpPr txBox="1"/>
          <p:nvPr/>
        </p:nvSpPr>
        <p:spPr>
          <a:xfrm>
            <a:off x="10901826" y="65425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618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9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1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2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3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4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5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6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7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8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9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700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701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3" name="Group"/>
          <p:cNvGrpSpPr/>
          <p:nvPr/>
        </p:nvGrpSpPr>
        <p:grpSpPr>
          <a:xfrm>
            <a:off x="9455185" y="12127110"/>
            <a:ext cx="2559135" cy="984543"/>
            <a:chOff x="-1" y="0"/>
            <a:chExt cx="2559134" cy="984542"/>
          </a:xfrm>
        </p:grpSpPr>
        <p:sp>
          <p:nvSpPr>
            <p:cNvPr id="631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2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34" name="Freeform 15"/>
          <p:cNvSpPr/>
          <p:nvPr/>
        </p:nvSpPr>
        <p:spPr>
          <a:xfrm>
            <a:off x="18637274" y="105285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5" name="Freeform 25"/>
          <p:cNvSpPr/>
          <p:nvPr/>
        </p:nvSpPr>
        <p:spPr>
          <a:xfrm>
            <a:off x="18721136" y="10611432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6" name="Freeform 15"/>
          <p:cNvSpPr/>
          <p:nvPr/>
        </p:nvSpPr>
        <p:spPr>
          <a:xfrm>
            <a:off x="10819214" y="10524577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7" name="Freeform 25"/>
          <p:cNvSpPr/>
          <p:nvPr/>
        </p:nvSpPr>
        <p:spPr>
          <a:xfrm>
            <a:off x="10897410" y="10611775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8" name="Freeform 15"/>
          <p:cNvSpPr/>
          <p:nvPr/>
        </p:nvSpPr>
        <p:spPr>
          <a:xfrm>
            <a:off x="3008370" y="105285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9" name="Freeform 25"/>
          <p:cNvSpPr/>
          <p:nvPr/>
        </p:nvSpPr>
        <p:spPr>
          <a:xfrm>
            <a:off x="3092232" y="10611433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0" name="ARCHIVE"/>
          <p:cNvSpPr txBox="1"/>
          <p:nvPr/>
        </p:nvSpPr>
        <p:spPr>
          <a:xfrm>
            <a:off x="18841910" y="10730847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DOCX</a:t>
            </a:r>
          </a:p>
        </p:txBody>
      </p:sp>
      <p:sp>
        <p:nvSpPr>
          <p:cNvPr id="641" name="DATA"/>
          <p:cNvSpPr txBox="1"/>
          <p:nvPr/>
        </p:nvSpPr>
        <p:spPr>
          <a:xfrm>
            <a:off x="11566449" y="10742254"/>
            <a:ext cx="1179829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</a:t>
            </a:r>
          </a:p>
        </p:txBody>
      </p:sp>
      <p:sp>
        <p:nvSpPr>
          <p:cNvPr id="642" name="PEOPLE"/>
          <p:cNvSpPr txBox="1"/>
          <p:nvPr/>
        </p:nvSpPr>
        <p:spPr>
          <a:xfrm>
            <a:off x="3458261" y="1073084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RESULTS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12183243" y="12110160"/>
            <a:ext cx="2559135" cy="984543"/>
            <a:chOff x="-1" y="0"/>
            <a:chExt cx="2559134" cy="984542"/>
          </a:xfrm>
        </p:grpSpPr>
        <p:sp>
          <p:nvSpPr>
            <p:cNvPr id="643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44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46" name="GENERATED"/>
          <p:cNvSpPr txBox="1"/>
          <p:nvPr/>
        </p:nvSpPr>
        <p:spPr>
          <a:xfrm>
            <a:off x="12393531" y="12333185"/>
            <a:ext cx="221944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GENERATED</a:t>
            </a:r>
          </a:p>
        </p:txBody>
      </p:sp>
      <p:sp>
        <p:nvSpPr>
          <p:cNvPr id="647" name="Freeform 15"/>
          <p:cNvSpPr/>
          <p:nvPr/>
        </p:nvSpPr>
        <p:spPr>
          <a:xfrm>
            <a:off x="10833016" y="8766364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8" name="Freeform 25"/>
          <p:cNvSpPr/>
          <p:nvPr/>
        </p:nvSpPr>
        <p:spPr>
          <a:xfrm>
            <a:off x="10916878" y="8849262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9" name="SCRATCH"/>
          <p:cNvSpPr txBox="1"/>
          <p:nvPr/>
        </p:nvSpPr>
        <p:spPr>
          <a:xfrm>
            <a:off x="11433727" y="8989562"/>
            <a:ext cx="1330108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NAME</a:t>
            </a:r>
          </a:p>
        </p:txBody>
      </p:sp>
      <p:sp>
        <p:nvSpPr>
          <p:cNvPr id="650" name="GENERATED"/>
          <p:cNvSpPr txBox="1"/>
          <p:nvPr/>
        </p:nvSpPr>
        <p:spPr>
          <a:xfrm>
            <a:off x="10268087" y="12333185"/>
            <a:ext cx="108431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RAW</a:t>
            </a:r>
          </a:p>
        </p:txBody>
      </p:sp>
      <p:grpSp>
        <p:nvGrpSpPr>
          <p:cNvPr id="653" name="Group"/>
          <p:cNvGrpSpPr/>
          <p:nvPr/>
        </p:nvGrpSpPr>
        <p:grpSpPr>
          <a:xfrm>
            <a:off x="17223434" y="12093788"/>
            <a:ext cx="2559135" cy="984544"/>
            <a:chOff x="-1" y="0"/>
            <a:chExt cx="2559134" cy="984542"/>
          </a:xfrm>
        </p:grpSpPr>
        <p:sp>
          <p:nvSpPr>
            <p:cNvPr id="651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2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56" name="Group"/>
          <p:cNvGrpSpPr/>
          <p:nvPr/>
        </p:nvGrpSpPr>
        <p:grpSpPr>
          <a:xfrm>
            <a:off x="20047460" y="12084608"/>
            <a:ext cx="2559135" cy="984543"/>
            <a:chOff x="-1" y="0"/>
            <a:chExt cx="2559134" cy="984542"/>
          </a:xfrm>
        </p:grpSpPr>
        <p:sp>
          <p:nvSpPr>
            <p:cNvPr id="654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5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57" name="GENERATED"/>
          <p:cNvSpPr txBox="1"/>
          <p:nvPr/>
        </p:nvSpPr>
        <p:spPr>
          <a:xfrm>
            <a:off x="20586679" y="12316814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DRAFTS</a:t>
            </a:r>
          </a:p>
        </p:txBody>
      </p:sp>
      <p:sp>
        <p:nvSpPr>
          <p:cNvPr id="658" name="GENERATED"/>
          <p:cNvSpPr txBox="1"/>
          <p:nvPr/>
        </p:nvSpPr>
        <p:spPr>
          <a:xfrm>
            <a:off x="17379514" y="12308596"/>
            <a:ext cx="234857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LITERATURE</a:t>
            </a:r>
          </a:p>
        </p:txBody>
      </p:sp>
      <p:sp>
        <p:nvSpPr>
          <p:cNvPr id="659" name="Freeform 15"/>
          <p:cNvSpPr/>
          <p:nvPr/>
        </p:nvSpPr>
        <p:spPr>
          <a:xfrm>
            <a:off x="1589969" y="120652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0" name="Freeform 25"/>
          <p:cNvSpPr/>
          <p:nvPr/>
        </p:nvSpPr>
        <p:spPr>
          <a:xfrm>
            <a:off x="1673831" y="121481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1" name="Freeform 15"/>
          <p:cNvSpPr/>
          <p:nvPr/>
        </p:nvSpPr>
        <p:spPr>
          <a:xfrm>
            <a:off x="4398133" y="120652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2" name="Freeform 25"/>
          <p:cNvSpPr/>
          <p:nvPr/>
        </p:nvSpPr>
        <p:spPr>
          <a:xfrm>
            <a:off x="4476328" y="121481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3" name="GENERATED"/>
          <p:cNvSpPr txBox="1"/>
          <p:nvPr/>
        </p:nvSpPr>
        <p:spPr>
          <a:xfrm>
            <a:off x="2151195" y="12321404"/>
            <a:ext cx="1409080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TABLES</a:t>
            </a:r>
          </a:p>
        </p:txBody>
      </p:sp>
      <p:sp>
        <p:nvSpPr>
          <p:cNvPr id="664" name="GENERATED"/>
          <p:cNvSpPr txBox="1"/>
          <p:nvPr/>
        </p:nvSpPr>
        <p:spPr>
          <a:xfrm>
            <a:off x="4914951" y="1231267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FIGURES</a:t>
            </a:r>
          </a:p>
        </p:txBody>
      </p:sp>
      <p:sp>
        <p:nvSpPr>
          <p:cNvPr id="665" name="Freeform 15"/>
          <p:cNvSpPr/>
          <p:nvPr/>
        </p:nvSpPr>
        <p:spPr>
          <a:xfrm>
            <a:off x="14728245" y="1052728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6" name="Freeform 25"/>
          <p:cNvSpPr/>
          <p:nvPr/>
        </p:nvSpPr>
        <p:spPr>
          <a:xfrm>
            <a:off x="14812106" y="10610185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7" name="PEOPLE"/>
          <p:cNvSpPr txBox="1"/>
          <p:nvPr/>
        </p:nvSpPr>
        <p:spPr>
          <a:xfrm>
            <a:off x="15102058" y="1074066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SCRATCH</a:t>
            </a:r>
          </a:p>
        </p:txBody>
      </p:sp>
      <p:sp>
        <p:nvSpPr>
          <p:cNvPr id="668" name="Line"/>
          <p:cNvSpPr/>
          <p:nvPr/>
        </p:nvSpPr>
        <p:spPr>
          <a:xfrm>
            <a:off x="12096700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2" name="Connection Line"/>
          <p:cNvSpPr/>
          <p:nvPr/>
        </p:nvSpPr>
        <p:spPr>
          <a:xfrm>
            <a:off x="11978514" y="120091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70" name="Line"/>
          <p:cNvSpPr/>
          <p:nvPr/>
        </p:nvSpPr>
        <p:spPr>
          <a:xfrm>
            <a:off x="19914597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3" name="Connection Line"/>
          <p:cNvSpPr/>
          <p:nvPr/>
        </p:nvSpPr>
        <p:spPr>
          <a:xfrm>
            <a:off x="19789148" y="1200733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72" name="Line"/>
          <p:cNvSpPr/>
          <p:nvPr/>
        </p:nvSpPr>
        <p:spPr>
          <a:xfrm>
            <a:off x="4274015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4142216" y="120091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79" name="Group"/>
          <p:cNvGrpSpPr/>
          <p:nvPr/>
        </p:nvGrpSpPr>
        <p:grpSpPr>
          <a:xfrm>
            <a:off x="4137303" y="9357673"/>
            <a:ext cx="6372487" cy="1014462"/>
            <a:chOff x="0" y="0"/>
            <a:chExt cx="6372486" cy="1014460"/>
          </a:xfrm>
        </p:grpSpPr>
        <p:sp>
          <p:nvSpPr>
            <p:cNvPr id="705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6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678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707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680" name="Freeform 15"/>
          <p:cNvSpPr/>
          <p:nvPr/>
        </p:nvSpPr>
        <p:spPr>
          <a:xfrm>
            <a:off x="6910183" y="1052887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1" name="Freeform 25"/>
          <p:cNvSpPr/>
          <p:nvPr/>
        </p:nvSpPr>
        <p:spPr>
          <a:xfrm>
            <a:off x="6994045" y="10611774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2" name="ARCHIVE"/>
          <p:cNvSpPr txBox="1"/>
          <p:nvPr/>
        </p:nvSpPr>
        <p:spPr>
          <a:xfrm>
            <a:off x="7114819" y="10731189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</a:t>
            </a:r>
          </a:p>
        </p:txBody>
      </p:sp>
      <p:sp>
        <p:nvSpPr>
          <p:cNvPr id="683" name="Line"/>
          <p:cNvSpPr/>
          <p:nvPr/>
        </p:nvSpPr>
        <p:spPr>
          <a:xfrm>
            <a:off x="12112583" y="989526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9" name="Connection Line"/>
          <p:cNvSpPr/>
          <p:nvPr/>
        </p:nvSpPr>
        <p:spPr>
          <a:xfrm>
            <a:off x="11994977" y="1026946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90" name="Group"/>
          <p:cNvGrpSpPr/>
          <p:nvPr/>
        </p:nvGrpSpPr>
        <p:grpSpPr>
          <a:xfrm flipH="1">
            <a:off x="13688392" y="9381967"/>
            <a:ext cx="6372487" cy="1014462"/>
            <a:chOff x="0" y="0"/>
            <a:chExt cx="6372486" cy="1014460"/>
          </a:xfrm>
        </p:grpSpPr>
        <p:sp>
          <p:nvSpPr>
            <p:cNvPr id="710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11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689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712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16" name="TextBox 90"/>
          <p:cNvSpPr txBox="1"/>
          <p:nvPr/>
        </p:nvSpPr>
        <p:spPr>
          <a:xfrm>
            <a:off x="13704994" y="4113562"/>
            <a:ext cx="10130029" cy="8075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BIG DATA &amp; SENSITIVE DATA: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Your own KU drives (S-drive)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ERDA &amp; SIF (KU data storage)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Lab or department server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Lab or department cloud solution</a:t>
            </a:r>
          </a:p>
          <a:p>
            <a:pPr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SCRIPTS, MARKDOWNS:</a:t>
            </a:r>
          </a:p>
          <a:p>
            <a:pPr lvl="7" indent="1600200">
              <a:lnSpc>
                <a:spcPts val="4200"/>
              </a:lnSpc>
              <a:defRPr sz="2800" spc="300">
                <a:solidFill>
                  <a:srgbClr val="FF518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git/GitHub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(KU drives)</a:t>
            </a:r>
          </a:p>
          <a:p>
            <a:pPr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DOCX, EXCEL, POWERPOINT: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Google Drive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Dropbox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(KU drives)</a:t>
            </a:r>
          </a:p>
        </p:txBody>
      </p:sp>
      <p:sp>
        <p:nvSpPr>
          <p:cNvPr id="717" name="TextBox 11"/>
          <p:cNvSpPr txBox="1"/>
          <p:nvPr/>
        </p:nvSpPr>
        <p:spPr>
          <a:xfrm>
            <a:off x="16460464" y="1223329"/>
            <a:ext cx="404977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BACKUP </a:t>
            </a:r>
          </a:p>
        </p:txBody>
      </p:sp>
      <p:grpSp>
        <p:nvGrpSpPr>
          <p:cNvPr id="722" name="Group"/>
          <p:cNvGrpSpPr/>
          <p:nvPr/>
        </p:nvGrpSpPr>
        <p:grpSpPr>
          <a:xfrm>
            <a:off x="1174443" y="2067443"/>
            <a:ext cx="10376390" cy="10386386"/>
            <a:chOff x="0" y="0"/>
            <a:chExt cx="10376389" cy="10386384"/>
          </a:xfrm>
        </p:grpSpPr>
        <p:sp>
          <p:nvSpPr>
            <p:cNvPr id="718" name="Freeform 6"/>
            <p:cNvSpPr/>
            <p:nvPr/>
          </p:nvSpPr>
          <p:spPr>
            <a:xfrm>
              <a:off x="0" y="3471"/>
              <a:ext cx="5711745" cy="511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1" y="6549"/>
                  </a:moveTo>
                  <a:cubicBezTo>
                    <a:pt x="21452" y="6285"/>
                    <a:pt x="21275" y="6020"/>
                    <a:pt x="21008" y="5954"/>
                  </a:cubicBezTo>
                  <a:cubicBezTo>
                    <a:pt x="20772" y="5921"/>
                    <a:pt x="20535" y="6153"/>
                    <a:pt x="20416" y="6351"/>
                  </a:cubicBezTo>
                  <a:cubicBezTo>
                    <a:pt x="20061" y="6880"/>
                    <a:pt x="19322" y="6583"/>
                    <a:pt x="19322" y="5954"/>
                  </a:cubicBezTo>
                  <a:cubicBezTo>
                    <a:pt x="19322" y="794"/>
                    <a:pt x="19322" y="794"/>
                    <a:pt x="19322" y="794"/>
                  </a:cubicBezTo>
                  <a:cubicBezTo>
                    <a:pt x="19322" y="331"/>
                    <a:pt x="18996" y="0"/>
                    <a:pt x="18612" y="0"/>
                  </a:cubicBezTo>
                  <a:cubicBezTo>
                    <a:pt x="18612" y="0"/>
                    <a:pt x="18582" y="0"/>
                    <a:pt x="18582" y="0"/>
                  </a:cubicBezTo>
                  <a:cubicBezTo>
                    <a:pt x="13729" y="265"/>
                    <a:pt x="9173" y="2547"/>
                    <a:pt x="5740" y="6384"/>
                  </a:cubicBezTo>
                  <a:cubicBezTo>
                    <a:pt x="2278" y="10254"/>
                    <a:pt x="266" y="15348"/>
                    <a:pt x="0" y="20773"/>
                  </a:cubicBezTo>
                  <a:cubicBezTo>
                    <a:pt x="0" y="20972"/>
                    <a:pt x="59" y="21170"/>
                    <a:pt x="207" y="21335"/>
                  </a:cubicBezTo>
                  <a:cubicBezTo>
                    <a:pt x="325" y="21501"/>
                    <a:pt x="503" y="21600"/>
                    <a:pt x="710" y="21600"/>
                  </a:cubicBezTo>
                  <a:cubicBezTo>
                    <a:pt x="5415" y="21600"/>
                    <a:pt x="5415" y="21600"/>
                    <a:pt x="5415" y="21600"/>
                  </a:cubicBezTo>
                  <a:cubicBezTo>
                    <a:pt x="5415" y="21534"/>
                    <a:pt x="5385" y="21534"/>
                    <a:pt x="5385" y="21501"/>
                  </a:cubicBezTo>
                  <a:cubicBezTo>
                    <a:pt x="4971" y="21170"/>
                    <a:pt x="4764" y="20740"/>
                    <a:pt x="4823" y="20277"/>
                  </a:cubicBezTo>
                  <a:cubicBezTo>
                    <a:pt x="4912" y="19814"/>
                    <a:pt x="5237" y="19417"/>
                    <a:pt x="5711" y="19218"/>
                  </a:cubicBezTo>
                  <a:cubicBezTo>
                    <a:pt x="5888" y="19152"/>
                    <a:pt x="6125" y="19119"/>
                    <a:pt x="6332" y="19119"/>
                  </a:cubicBezTo>
                  <a:cubicBezTo>
                    <a:pt x="6569" y="19119"/>
                    <a:pt x="6805" y="19152"/>
                    <a:pt x="7013" y="19218"/>
                  </a:cubicBezTo>
                  <a:cubicBezTo>
                    <a:pt x="7486" y="19417"/>
                    <a:pt x="7812" y="19814"/>
                    <a:pt x="7871" y="20277"/>
                  </a:cubicBezTo>
                  <a:cubicBezTo>
                    <a:pt x="7930" y="20740"/>
                    <a:pt x="7723" y="21170"/>
                    <a:pt x="7308" y="21501"/>
                  </a:cubicBezTo>
                  <a:cubicBezTo>
                    <a:pt x="7308" y="21534"/>
                    <a:pt x="7279" y="21534"/>
                    <a:pt x="7308" y="21600"/>
                  </a:cubicBezTo>
                  <a:cubicBezTo>
                    <a:pt x="11984" y="21600"/>
                    <a:pt x="11984" y="21600"/>
                    <a:pt x="11984" y="21600"/>
                  </a:cubicBezTo>
                  <a:cubicBezTo>
                    <a:pt x="12339" y="21600"/>
                    <a:pt x="12635" y="21302"/>
                    <a:pt x="12694" y="20905"/>
                  </a:cubicBezTo>
                  <a:cubicBezTo>
                    <a:pt x="13108" y="17399"/>
                    <a:pt x="15564" y="14654"/>
                    <a:pt x="18700" y="14191"/>
                  </a:cubicBezTo>
                  <a:cubicBezTo>
                    <a:pt x="19055" y="14124"/>
                    <a:pt x="19322" y="13794"/>
                    <a:pt x="19322" y="13397"/>
                  </a:cubicBezTo>
                  <a:cubicBezTo>
                    <a:pt x="19322" y="8236"/>
                    <a:pt x="19322" y="8236"/>
                    <a:pt x="19322" y="8236"/>
                  </a:cubicBezTo>
                  <a:cubicBezTo>
                    <a:pt x="19322" y="7608"/>
                    <a:pt x="20061" y="7310"/>
                    <a:pt x="20416" y="7840"/>
                  </a:cubicBezTo>
                  <a:cubicBezTo>
                    <a:pt x="20535" y="8038"/>
                    <a:pt x="20772" y="8270"/>
                    <a:pt x="21008" y="8203"/>
                  </a:cubicBezTo>
                  <a:cubicBezTo>
                    <a:pt x="21275" y="8170"/>
                    <a:pt x="21452" y="7873"/>
                    <a:pt x="21541" y="7641"/>
                  </a:cubicBezTo>
                  <a:cubicBezTo>
                    <a:pt x="21570" y="7476"/>
                    <a:pt x="21600" y="7277"/>
                    <a:pt x="21600" y="7079"/>
                  </a:cubicBezTo>
                  <a:cubicBezTo>
                    <a:pt x="21600" y="6913"/>
                    <a:pt x="21570" y="6715"/>
                    <a:pt x="21541" y="6549"/>
                  </a:cubicBezTo>
                  <a:close/>
                </a:path>
              </a:pathLst>
            </a:custGeom>
            <a:solidFill>
              <a:srgbClr val="FFD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19" name="Freeform 7"/>
            <p:cNvSpPr/>
            <p:nvPr/>
          </p:nvSpPr>
          <p:spPr>
            <a:xfrm>
              <a:off x="0" y="4661592"/>
              <a:ext cx="5111539" cy="572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49" y="89"/>
                  </a:moveTo>
                  <a:cubicBezTo>
                    <a:pt x="6318" y="177"/>
                    <a:pt x="6020" y="355"/>
                    <a:pt x="5987" y="621"/>
                  </a:cubicBezTo>
                  <a:cubicBezTo>
                    <a:pt x="5921" y="857"/>
                    <a:pt x="6153" y="1064"/>
                    <a:pt x="6351" y="1211"/>
                  </a:cubicBezTo>
                  <a:cubicBezTo>
                    <a:pt x="6880" y="1537"/>
                    <a:pt x="6616" y="2305"/>
                    <a:pt x="5954" y="2305"/>
                  </a:cubicBezTo>
                  <a:cubicBezTo>
                    <a:pt x="794" y="2305"/>
                    <a:pt x="794" y="2305"/>
                    <a:pt x="794" y="2305"/>
                  </a:cubicBezTo>
                  <a:cubicBezTo>
                    <a:pt x="364" y="2305"/>
                    <a:pt x="0" y="2630"/>
                    <a:pt x="0" y="3014"/>
                  </a:cubicBezTo>
                  <a:cubicBezTo>
                    <a:pt x="0" y="3014"/>
                    <a:pt x="0" y="3044"/>
                    <a:pt x="0" y="3044"/>
                  </a:cubicBezTo>
                  <a:cubicBezTo>
                    <a:pt x="298" y="7889"/>
                    <a:pt x="2547" y="12440"/>
                    <a:pt x="6417" y="15868"/>
                  </a:cubicBezTo>
                  <a:cubicBezTo>
                    <a:pt x="10254" y="19325"/>
                    <a:pt x="15348" y="21334"/>
                    <a:pt x="20773" y="21600"/>
                  </a:cubicBezTo>
                  <a:cubicBezTo>
                    <a:pt x="20972" y="21600"/>
                    <a:pt x="21203" y="21541"/>
                    <a:pt x="21368" y="21393"/>
                  </a:cubicBezTo>
                  <a:cubicBezTo>
                    <a:pt x="21501" y="21275"/>
                    <a:pt x="21600" y="21098"/>
                    <a:pt x="21600" y="20891"/>
                  </a:cubicBezTo>
                  <a:cubicBezTo>
                    <a:pt x="21600" y="16193"/>
                    <a:pt x="21600" y="16193"/>
                    <a:pt x="21600" y="16193"/>
                  </a:cubicBezTo>
                  <a:cubicBezTo>
                    <a:pt x="21534" y="16193"/>
                    <a:pt x="21534" y="16222"/>
                    <a:pt x="21501" y="16222"/>
                  </a:cubicBezTo>
                  <a:cubicBezTo>
                    <a:pt x="21170" y="16636"/>
                    <a:pt x="20740" y="16843"/>
                    <a:pt x="20277" y="16784"/>
                  </a:cubicBezTo>
                  <a:cubicBezTo>
                    <a:pt x="19814" y="16695"/>
                    <a:pt x="19417" y="16370"/>
                    <a:pt x="19251" y="15897"/>
                  </a:cubicBezTo>
                  <a:cubicBezTo>
                    <a:pt x="19152" y="15690"/>
                    <a:pt x="19119" y="15483"/>
                    <a:pt x="19119" y="15247"/>
                  </a:cubicBezTo>
                  <a:cubicBezTo>
                    <a:pt x="19119" y="15011"/>
                    <a:pt x="19152" y="14804"/>
                    <a:pt x="19251" y="14597"/>
                  </a:cubicBezTo>
                  <a:cubicBezTo>
                    <a:pt x="19417" y="14124"/>
                    <a:pt x="19814" y="13799"/>
                    <a:pt x="20277" y="13740"/>
                  </a:cubicBezTo>
                  <a:cubicBezTo>
                    <a:pt x="20740" y="13681"/>
                    <a:pt x="21170" y="13858"/>
                    <a:pt x="21534" y="14302"/>
                  </a:cubicBezTo>
                  <a:cubicBezTo>
                    <a:pt x="21534" y="14302"/>
                    <a:pt x="21534" y="14331"/>
                    <a:pt x="21600" y="14302"/>
                  </a:cubicBezTo>
                  <a:cubicBezTo>
                    <a:pt x="21600" y="9633"/>
                    <a:pt x="21600" y="9633"/>
                    <a:pt x="21600" y="9633"/>
                  </a:cubicBezTo>
                  <a:cubicBezTo>
                    <a:pt x="21600" y="9278"/>
                    <a:pt x="21302" y="8953"/>
                    <a:pt x="20905" y="8924"/>
                  </a:cubicBezTo>
                  <a:cubicBezTo>
                    <a:pt x="17399" y="8510"/>
                    <a:pt x="14654" y="6028"/>
                    <a:pt x="14191" y="2925"/>
                  </a:cubicBezTo>
                  <a:cubicBezTo>
                    <a:pt x="14124" y="2571"/>
                    <a:pt x="13794" y="2305"/>
                    <a:pt x="13397" y="2305"/>
                  </a:cubicBezTo>
                  <a:cubicBezTo>
                    <a:pt x="8236" y="2305"/>
                    <a:pt x="8236" y="2305"/>
                    <a:pt x="8236" y="2305"/>
                  </a:cubicBezTo>
                  <a:cubicBezTo>
                    <a:pt x="7608" y="2305"/>
                    <a:pt x="7310" y="1537"/>
                    <a:pt x="7840" y="1211"/>
                  </a:cubicBezTo>
                  <a:cubicBezTo>
                    <a:pt x="8038" y="1064"/>
                    <a:pt x="8270" y="857"/>
                    <a:pt x="8236" y="621"/>
                  </a:cubicBezTo>
                  <a:cubicBezTo>
                    <a:pt x="8170" y="355"/>
                    <a:pt x="7906" y="177"/>
                    <a:pt x="7641" y="89"/>
                  </a:cubicBezTo>
                  <a:cubicBezTo>
                    <a:pt x="7476" y="30"/>
                    <a:pt x="7277" y="0"/>
                    <a:pt x="7112" y="0"/>
                  </a:cubicBezTo>
                  <a:cubicBezTo>
                    <a:pt x="6913" y="0"/>
                    <a:pt x="6715" y="30"/>
                    <a:pt x="6549" y="89"/>
                  </a:cubicBezTo>
                  <a:close/>
                </a:path>
              </a:pathLst>
            </a:custGeom>
            <a:solidFill>
              <a:srgbClr val="E9E3DB">
                <a:alpha val="852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20" name="Freeform 8"/>
            <p:cNvSpPr/>
            <p:nvPr/>
          </p:nvSpPr>
          <p:spPr>
            <a:xfrm>
              <a:off x="4664644" y="5271584"/>
              <a:ext cx="5711746" cy="511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" y="15017"/>
                  </a:moveTo>
                  <a:cubicBezTo>
                    <a:pt x="148" y="15282"/>
                    <a:pt x="325" y="15580"/>
                    <a:pt x="592" y="15613"/>
                  </a:cubicBezTo>
                  <a:cubicBezTo>
                    <a:pt x="828" y="15679"/>
                    <a:pt x="1065" y="15447"/>
                    <a:pt x="1184" y="15249"/>
                  </a:cubicBezTo>
                  <a:cubicBezTo>
                    <a:pt x="1539" y="14720"/>
                    <a:pt x="2278" y="14984"/>
                    <a:pt x="2278" y="15646"/>
                  </a:cubicBezTo>
                  <a:cubicBezTo>
                    <a:pt x="2278" y="20806"/>
                    <a:pt x="2278" y="20806"/>
                    <a:pt x="2278" y="20806"/>
                  </a:cubicBezTo>
                  <a:cubicBezTo>
                    <a:pt x="2278" y="21236"/>
                    <a:pt x="2604" y="21600"/>
                    <a:pt x="2988" y="21600"/>
                  </a:cubicBezTo>
                  <a:cubicBezTo>
                    <a:pt x="2988" y="21600"/>
                    <a:pt x="3018" y="21600"/>
                    <a:pt x="3018" y="21600"/>
                  </a:cubicBezTo>
                  <a:cubicBezTo>
                    <a:pt x="7871" y="21302"/>
                    <a:pt x="12427" y="19053"/>
                    <a:pt x="15860" y="15183"/>
                  </a:cubicBezTo>
                  <a:cubicBezTo>
                    <a:pt x="19322" y="11346"/>
                    <a:pt x="21334" y="6252"/>
                    <a:pt x="21600" y="827"/>
                  </a:cubicBezTo>
                  <a:cubicBezTo>
                    <a:pt x="21600" y="595"/>
                    <a:pt x="21541" y="397"/>
                    <a:pt x="21393" y="232"/>
                  </a:cubicBezTo>
                  <a:cubicBezTo>
                    <a:pt x="21275" y="66"/>
                    <a:pt x="21097" y="0"/>
                    <a:pt x="20890" y="0"/>
                  </a:cubicBezTo>
                  <a:cubicBezTo>
                    <a:pt x="16185" y="0"/>
                    <a:pt x="16185" y="0"/>
                    <a:pt x="16185" y="0"/>
                  </a:cubicBezTo>
                  <a:cubicBezTo>
                    <a:pt x="16185" y="33"/>
                    <a:pt x="16215" y="66"/>
                    <a:pt x="16215" y="66"/>
                  </a:cubicBezTo>
                  <a:cubicBezTo>
                    <a:pt x="16629" y="397"/>
                    <a:pt x="16836" y="860"/>
                    <a:pt x="16777" y="1323"/>
                  </a:cubicBezTo>
                  <a:cubicBezTo>
                    <a:pt x="16688" y="1786"/>
                    <a:pt x="16363" y="2150"/>
                    <a:pt x="15889" y="2349"/>
                  </a:cubicBezTo>
                  <a:cubicBezTo>
                    <a:pt x="15712" y="2415"/>
                    <a:pt x="15475" y="2481"/>
                    <a:pt x="15268" y="2481"/>
                  </a:cubicBezTo>
                  <a:cubicBezTo>
                    <a:pt x="15031" y="2481"/>
                    <a:pt x="14795" y="2415"/>
                    <a:pt x="14587" y="2349"/>
                  </a:cubicBezTo>
                  <a:cubicBezTo>
                    <a:pt x="14114" y="2150"/>
                    <a:pt x="13788" y="1786"/>
                    <a:pt x="13729" y="1323"/>
                  </a:cubicBezTo>
                  <a:cubicBezTo>
                    <a:pt x="13670" y="860"/>
                    <a:pt x="13877" y="397"/>
                    <a:pt x="14292" y="66"/>
                  </a:cubicBezTo>
                  <a:cubicBezTo>
                    <a:pt x="14292" y="66"/>
                    <a:pt x="14321" y="33"/>
                    <a:pt x="14292" y="0"/>
                  </a:cubicBezTo>
                  <a:cubicBezTo>
                    <a:pt x="9616" y="0"/>
                    <a:pt x="9616" y="0"/>
                    <a:pt x="9616" y="0"/>
                  </a:cubicBezTo>
                  <a:cubicBezTo>
                    <a:pt x="9261" y="0"/>
                    <a:pt x="8965" y="298"/>
                    <a:pt x="8906" y="695"/>
                  </a:cubicBezTo>
                  <a:cubicBezTo>
                    <a:pt x="8492" y="4168"/>
                    <a:pt x="6036" y="6946"/>
                    <a:pt x="2900" y="7409"/>
                  </a:cubicBezTo>
                  <a:cubicBezTo>
                    <a:pt x="2545" y="7443"/>
                    <a:pt x="2278" y="7806"/>
                    <a:pt x="2278" y="8203"/>
                  </a:cubicBezTo>
                  <a:cubicBezTo>
                    <a:pt x="2278" y="13364"/>
                    <a:pt x="2278" y="13364"/>
                    <a:pt x="2278" y="13364"/>
                  </a:cubicBezTo>
                  <a:cubicBezTo>
                    <a:pt x="2278" y="13992"/>
                    <a:pt x="1539" y="14257"/>
                    <a:pt x="1184" y="13760"/>
                  </a:cubicBezTo>
                  <a:cubicBezTo>
                    <a:pt x="1065" y="13529"/>
                    <a:pt x="828" y="13330"/>
                    <a:pt x="592" y="13364"/>
                  </a:cubicBezTo>
                  <a:cubicBezTo>
                    <a:pt x="325" y="13430"/>
                    <a:pt x="148" y="13694"/>
                    <a:pt x="59" y="13959"/>
                  </a:cubicBezTo>
                  <a:cubicBezTo>
                    <a:pt x="30" y="14124"/>
                    <a:pt x="0" y="14290"/>
                    <a:pt x="0" y="14488"/>
                  </a:cubicBezTo>
                  <a:cubicBezTo>
                    <a:pt x="0" y="14687"/>
                    <a:pt x="30" y="14852"/>
                    <a:pt x="59" y="15017"/>
                  </a:cubicBezTo>
                  <a:close/>
                </a:path>
              </a:pathLst>
            </a:custGeom>
            <a:solidFill>
              <a:srgbClr val="E29C6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21" name="Freeform 9"/>
            <p:cNvSpPr/>
            <p:nvPr/>
          </p:nvSpPr>
          <p:spPr>
            <a:xfrm>
              <a:off x="5268111" y="0"/>
              <a:ext cx="5108277" cy="571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15051" y="21487"/>
                  </a:moveTo>
                  <a:cubicBezTo>
                    <a:pt x="15282" y="21428"/>
                    <a:pt x="15580" y="21251"/>
                    <a:pt x="15613" y="20985"/>
                  </a:cubicBezTo>
                  <a:cubicBezTo>
                    <a:pt x="15679" y="20749"/>
                    <a:pt x="15447" y="20512"/>
                    <a:pt x="15249" y="20394"/>
                  </a:cubicBezTo>
                  <a:cubicBezTo>
                    <a:pt x="14720" y="20039"/>
                    <a:pt x="14984" y="19301"/>
                    <a:pt x="15646" y="19301"/>
                  </a:cubicBezTo>
                  <a:cubicBezTo>
                    <a:pt x="20806" y="19301"/>
                    <a:pt x="20806" y="19301"/>
                    <a:pt x="20806" y="19301"/>
                  </a:cubicBezTo>
                  <a:cubicBezTo>
                    <a:pt x="21236" y="19301"/>
                    <a:pt x="21600" y="18976"/>
                    <a:pt x="21600" y="18592"/>
                  </a:cubicBezTo>
                  <a:cubicBezTo>
                    <a:pt x="21600" y="18562"/>
                    <a:pt x="21600" y="18562"/>
                    <a:pt x="21600" y="18562"/>
                  </a:cubicBezTo>
                  <a:cubicBezTo>
                    <a:pt x="21302" y="13716"/>
                    <a:pt x="19053" y="9166"/>
                    <a:pt x="15183" y="5708"/>
                  </a:cubicBezTo>
                  <a:cubicBezTo>
                    <a:pt x="11346" y="2281"/>
                    <a:pt x="6252" y="242"/>
                    <a:pt x="827" y="6"/>
                  </a:cubicBezTo>
                  <a:cubicBezTo>
                    <a:pt x="628" y="-24"/>
                    <a:pt x="397" y="65"/>
                    <a:pt x="232" y="183"/>
                  </a:cubicBezTo>
                  <a:cubicBezTo>
                    <a:pt x="99" y="331"/>
                    <a:pt x="0" y="508"/>
                    <a:pt x="0" y="715"/>
                  </a:cubicBezTo>
                  <a:cubicBezTo>
                    <a:pt x="0" y="5383"/>
                    <a:pt x="0" y="5383"/>
                    <a:pt x="0" y="5383"/>
                  </a:cubicBezTo>
                  <a:cubicBezTo>
                    <a:pt x="66" y="5413"/>
                    <a:pt x="66" y="5383"/>
                    <a:pt x="99" y="5383"/>
                  </a:cubicBezTo>
                  <a:cubicBezTo>
                    <a:pt x="430" y="4970"/>
                    <a:pt x="860" y="4763"/>
                    <a:pt x="1323" y="4822"/>
                  </a:cubicBezTo>
                  <a:cubicBezTo>
                    <a:pt x="1786" y="4881"/>
                    <a:pt x="2183" y="5206"/>
                    <a:pt x="2349" y="5679"/>
                  </a:cubicBezTo>
                  <a:cubicBezTo>
                    <a:pt x="2448" y="5886"/>
                    <a:pt x="2481" y="6122"/>
                    <a:pt x="2481" y="6329"/>
                  </a:cubicBezTo>
                  <a:cubicBezTo>
                    <a:pt x="2481" y="6565"/>
                    <a:pt x="2448" y="6802"/>
                    <a:pt x="2349" y="6979"/>
                  </a:cubicBezTo>
                  <a:cubicBezTo>
                    <a:pt x="2183" y="7452"/>
                    <a:pt x="1786" y="7777"/>
                    <a:pt x="1323" y="7865"/>
                  </a:cubicBezTo>
                  <a:cubicBezTo>
                    <a:pt x="860" y="7925"/>
                    <a:pt x="430" y="7718"/>
                    <a:pt x="66" y="7304"/>
                  </a:cubicBezTo>
                  <a:cubicBezTo>
                    <a:pt x="66" y="7304"/>
                    <a:pt x="66" y="7274"/>
                    <a:pt x="0" y="7274"/>
                  </a:cubicBezTo>
                  <a:cubicBezTo>
                    <a:pt x="0" y="11973"/>
                    <a:pt x="0" y="11973"/>
                    <a:pt x="0" y="11973"/>
                  </a:cubicBezTo>
                  <a:cubicBezTo>
                    <a:pt x="0" y="12327"/>
                    <a:pt x="298" y="12623"/>
                    <a:pt x="695" y="12682"/>
                  </a:cubicBezTo>
                  <a:cubicBezTo>
                    <a:pt x="4201" y="13096"/>
                    <a:pt x="6946" y="15548"/>
                    <a:pt x="7409" y="18680"/>
                  </a:cubicBezTo>
                  <a:cubicBezTo>
                    <a:pt x="7476" y="19035"/>
                    <a:pt x="7806" y="19301"/>
                    <a:pt x="8203" y="19301"/>
                  </a:cubicBezTo>
                  <a:cubicBezTo>
                    <a:pt x="13364" y="19301"/>
                    <a:pt x="13364" y="19301"/>
                    <a:pt x="13364" y="19301"/>
                  </a:cubicBezTo>
                  <a:cubicBezTo>
                    <a:pt x="13992" y="19301"/>
                    <a:pt x="14290" y="20039"/>
                    <a:pt x="13760" y="20394"/>
                  </a:cubicBezTo>
                  <a:cubicBezTo>
                    <a:pt x="13562" y="20512"/>
                    <a:pt x="13330" y="20749"/>
                    <a:pt x="13364" y="20985"/>
                  </a:cubicBezTo>
                  <a:cubicBezTo>
                    <a:pt x="13430" y="21251"/>
                    <a:pt x="13694" y="21428"/>
                    <a:pt x="13959" y="21487"/>
                  </a:cubicBezTo>
                  <a:cubicBezTo>
                    <a:pt x="14124" y="21546"/>
                    <a:pt x="14323" y="21576"/>
                    <a:pt x="14488" y="21576"/>
                  </a:cubicBezTo>
                  <a:cubicBezTo>
                    <a:pt x="14687" y="21576"/>
                    <a:pt x="14885" y="21546"/>
                    <a:pt x="15051" y="21487"/>
                  </a:cubicBezTo>
                  <a:close/>
                </a:path>
              </a:pathLst>
            </a:custGeom>
            <a:solidFill>
              <a:srgbClr val="B8A9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</p:grpSp>
      <p:sp>
        <p:nvSpPr>
          <p:cNvPr id="723" name="Line"/>
          <p:cNvSpPr/>
          <p:nvPr/>
        </p:nvSpPr>
        <p:spPr>
          <a:xfrm flipV="1">
            <a:off x="12402523" y="279635"/>
            <a:ext cx="1" cy="1315673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4" name="Line"/>
          <p:cNvSpPr/>
          <p:nvPr/>
        </p:nvSpPr>
        <p:spPr>
          <a:xfrm flipH="1" flipV="1">
            <a:off x="13017369" y="3177715"/>
            <a:ext cx="10557017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5" name="Shape"/>
          <p:cNvSpPr/>
          <p:nvPr/>
        </p:nvSpPr>
        <p:spPr>
          <a:xfrm>
            <a:off x="7590508" y="3118554"/>
            <a:ext cx="1625698" cy="1349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21600" extrusionOk="0">
                <a:moveTo>
                  <a:pt x="21361" y="18262"/>
                </a:moveTo>
                <a:cubicBezTo>
                  <a:pt x="19699" y="13156"/>
                  <a:pt x="19699" y="13156"/>
                  <a:pt x="19699" y="13156"/>
                </a:cubicBezTo>
                <a:cubicBezTo>
                  <a:pt x="19548" y="12960"/>
                  <a:pt x="19397" y="12764"/>
                  <a:pt x="19246" y="12764"/>
                </a:cubicBezTo>
                <a:cubicBezTo>
                  <a:pt x="16678" y="10800"/>
                  <a:pt x="16678" y="10800"/>
                  <a:pt x="16678" y="10800"/>
                </a:cubicBezTo>
                <a:cubicBezTo>
                  <a:pt x="16527" y="10800"/>
                  <a:pt x="16527" y="10800"/>
                  <a:pt x="16527" y="10996"/>
                </a:cubicBezTo>
                <a:cubicBezTo>
                  <a:pt x="16225" y="11193"/>
                  <a:pt x="15923" y="11389"/>
                  <a:pt x="15470" y="11585"/>
                </a:cubicBezTo>
                <a:cubicBezTo>
                  <a:pt x="17132" y="12764"/>
                  <a:pt x="17132" y="12764"/>
                  <a:pt x="17132" y="12764"/>
                </a:cubicBezTo>
                <a:cubicBezTo>
                  <a:pt x="17434" y="12960"/>
                  <a:pt x="17736" y="13353"/>
                  <a:pt x="17887" y="13745"/>
                </a:cubicBezTo>
                <a:cubicBezTo>
                  <a:pt x="19850" y="19440"/>
                  <a:pt x="19850" y="19440"/>
                  <a:pt x="19850" y="19440"/>
                </a:cubicBezTo>
                <a:cubicBezTo>
                  <a:pt x="19850" y="19440"/>
                  <a:pt x="19850" y="19636"/>
                  <a:pt x="19850" y="19833"/>
                </a:cubicBezTo>
                <a:cubicBezTo>
                  <a:pt x="20606" y="19833"/>
                  <a:pt x="20606" y="19833"/>
                  <a:pt x="20606" y="19833"/>
                </a:cubicBezTo>
                <a:cubicBezTo>
                  <a:pt x="20908" y="19833"/>
                  <a:pt x="21210" y="19636"/>
                  <a:pt x="21361" y="19244"/>
                </a:cubicBezTo>
                <a:cubicBezTo>
                  <a:pt x="21512" y="19047"/>
                  <a:pt x="21512" y="18655"/>
                  <a:pt x="21361" y="18262"/>
                </a:cubicBezTo>
                <a:close/>
                <a:moveTo>
                  <a:pt x="4443" y="12764"/>
                </a:moveTo>
                <a:cubicBezTo>
                  <a:pt x="5954" y="11585"/>
                  <a:pt x="5954" y="11585"/>
                  <a:pt x="5954" y="11585"/>
                </a:cubicBezTo>
                <a:cubicBezTo>
                  <a:pt x="5652" y="11389"/>
                  <a:pt x="5350" y="11193"/>
                  <a:pt x="5048" y="10996"/>
                </a:cubicBezTo>
                <a:cubicBezTo>
                  <a:pt x="4897" y="10800"/>
                  <a:pt x="4897" y="10800"/>
                  <a:pt x="4897" y="10800"/>
                </a:cubicBezTo>
                <a:cubicBezTo>
                  <a:pt x="2178" y="12764"/>
                  <a:pt x="2178" y="12764"/>
                  <a:pt x="2178" y="12764"/>
                </a:cubicBezTo>
                <a:cubicBezTo>
                  <a:pt x="2027" y="12764"/>
                  <a:pt x="1876" y="12960"/>
                  <a:pt x="1725" y="13156"/>
                </a:cubicBezTo>
                <a:cubicBezTo>
                  <a:pt x="63" y="18262"/>
                  <a:pt x="63" y="18262"/>
                  <a:pt x="63" y="18262"/>
                </a:cubicBezTo>
                <a:cubicBezTo>
                  <a:pt x="-88" y="18655"/>
                  <a:pt x="63" y="19047"/>
                  <a:pt x="214" y="19244"/>
                </a:cubicBezTo>
                <a:cubicBezTo>
                  <a:pt x="365" y="19636"/>
                  <a:pt x="516" y="19833"/>
                  <a:pt x="818" y="19833"/>
                </a:cubicBezTo>
                <a:cubicBezTo>
                  <a:pt x="1574" y="19833"/>
                  <a:pt x="1574" y="19833"/>
                  <a:pt x="1574" y="19833"/>
                </a:cubicBezTo>
                <a:cubicBezTo>
                  <a:pt x="1574" y="19636"/>
                  <a:pt x="1574" y="19440"/>
                  <a:pt x="1725" y="19440"/>
                </a:cubicBezTo>
                <a:cubicBezTo>
                  <a:pt x="3537" y="13745"/>
                  <a:pt x="3537" y="13745"/>
                  <a:pt x="3537" y="13745"/>
                </a:cubicBezTo>
                <a:cubicBezTo>
                  <a:pt x="3688" y="13353"/>
                  <a:pt x="3990" y="12960"/>
                  <a:pt x="4443" y="12764"/>
                </a:cubicBezTo>
                <a:close/>
                <a:moveTo>
                  <a:pt x="7464" y="10604"/>
                </a:moveTo>
                <a:cubicBezTo>
                  <a:pt x="7464" y="10604"/>
                  <a:pt x="7464" y="10604"/>
                  <a:pt x="7464" y="10604"/>
                </a:cubicBezTo>
                <a:cubicBezTo>
                  <a:pt x="7464" y="10604"/>
                  <a:pt x="7464" y="10407"/>
                  <a:pt x="7464" y="10407"/>
                </a:cubicBezTo>
                <a:cubicBezTo>
                  <a:pt x="6558" y="9229"/>
                  <a:pt x="6105" y="7462"/>
                  <a:pt x="6105" y="5695"/>
                </a:cubicBezTo>
                <a:cubicBezTo>
                  <a:pt x="6105" y="3338"/>
                  <a:pt x="6558" y="1571"/>
                  <a:pt x="7464" y="393"/>
                </a:cubicBezTo>
                <a:cubicBezTo>
                  <a:pt x="7464" y="393"/>
                  <a:pt x="7464" y="393"/>
                  <a:pt x="7464" y="393"/>
                </a:cubicBezTo>
                <a:cubicBezTo>
                  <a:pt x="5652" y="393"/>
                  <a:pt x="4141" y="1571"/>
                  <a:pt x="4141" y="5498"/>
                </a:cubicBezTo>
                <a:cubicBezTo>
                  <a:pt x="4141" y="8247"/>
                  <a:pt x="5652" y="10604"/>
                  <a:pt x="7464" y="10604"/>
                </a:cubicBezTo>
                <a:close/>
                <a:moveTo>
                  <a:pt x="15319" y="5695"/>
                </a:moveTo>
                <a:cubicBezTo>
                  <a:pt x="15319" y="7462"/>
                  <a:pt x="14866" y="9229"/>
                  <a:pt x="14111" y="10407"/>
                </a:cubicBezTo>
                <a:cubicBezTo>
                  <a:pt x="13960" y="10407"/>
                  <a:pt x="13960" y="10604"/>
                  <a:pt x="13960" y="10604"/>
                </a:cubicBezTo>
                <a:cubicBezTo>
                  <a:pt x="13960" y="10604"/>
                  <a:pt x="13960" y="10604"/>
                  <a:pt x="14111" y="10604"/>
                </a:cubicBezTo>
                <a:cubicBezTo>
                  <a:pt x="15923" y="10604"/>
                  <a:pt x="17283" y="8247"/>
                  <a:pt x="17283" y="5498"/>
                </a:cubicBezTo>
                <a:cubicBezTo>
                  <a:pt x="17283" y="1571"/>
                  <a:pt x="15772" y="393"/>
                  <a:pt x="13960" y="393"/>
                </a:cubicBezTo>
                <a:cubicBezTo>
                  <a:pt x="13960" y="393"/>
                  <a:pt x="13960" y="393"/>
                  <a:pt x="13960" y="393"/>
                </a:cubicBezTo>
                <a:cubicBezTo>
                  <a:pt x="14866" y="1571"/>
                  <a:pt x="15319" y="3338"/>
                  <a:pt x="15319" y="5695"/>
                </a:cubicBezTo>
                <a:close/>
                <a:moveTo>
                  <a:pt x="10788" y="11389"/>
                </a:moveTo>
                <a:cubicBezTo>
                  <a:pt x="12751" y="11389"/>
                  <a:pt x="14564" y="8836"/>
                  <a:pt x="14564" y="5695"/>
                </a:cubicBezTo>
                <a:cubicBezTo>
                  <a:pt x="14564" y="1375"/>
                  <a:pt x="12751" y="0"/>
                  <a:pt x="10788" y="0"/>
                </a:cubicBezTo>
                <a:cubicBezTo>
                  <a:pt x="8673" y="0"/>
                  <a:pt x="7011" y="1375"/>
                  <a:pt x="7011" y="5695"/>
                </a:cubicBezTo>
                <a:cubicBezTo>
                  <a:pt x="7011" y="8836"/>
                  <a:pt x="8673" y="11389"/>
                  <a:pt x="10788" y="11389"/>
                </a:cubicBezTo>
                <a:close/>
                <a:moveTo>
                  <a:pt x="17132" y="14335"/>
                </a:moveTo>
                <a:cubicBezTo>
                  <a:pt x="16981" y="13942"/>
                  <a:pt x="16829" y="13745"/>
                  <a:pt x="16678" y="13745"/>
                </a:cubicBezTo>
                <a:cubicBezTo>
                  <a:pt x="13809" y="11585"/>
                  <a:pt x="13809" y="11585"/>
                  <a:pt x="13809" y="11585"/>
                </a:cubicBezTo>
                <a:cubicBezTo>
                  <a:pt x="13657" y="11585"/>
                  <a:pt x="13657" y="11585"/>
                  <a:pt x="13506" y="11782"/>
                </a:cubicBezTo>
                <a:cubicBezTo>
                  <a:pt x="12751" y="12567"/>
                  <a:pt x="11694" y="12960"/>
                  <a:pt x="10788" y="12960"/>
                </a:cubicBezTo>
                <a:cubicBezTo>
                  <a:pt x="9730" y="12960"/>
                  <a:pt x="8673" y="12567"/>
                  <a:pt x="7918" y="11782"/>
                </a:cubicBezTo>
                <a:cubicBezTo>
                  <a:pt x="7918" y="11585"/>
                  <a:pt x="7767" y="11585"/>
                  <a:pt x="7767" y="11585"/>
                </a:cubicBezTo>
                <a:cubicBezTo>
                  <a:pt x="4746" y="13745"/>
                  <a:pt x="4746" y="13745"/>
                  <a:pt x="4746" y="13745"/>
                </a:cubicBezTo>
                <a:cubicBezTo>
                  <a:pt x="4595" y="13745"/>
                  <a:pt x="4443" y="13942"/>
                  <a:pt x="4292" y="14335"/>
                </a:cubicBezTo>
                <a:cubicBezTo>
                  <a:pt x="2480" y="19833"/>
                  <a:pt x="2480" y="19833"/>
                  <a:pt x="2480" y="19833"/>
                </a:cubicBezTo>
                <a:cubicBezTo>
                  <a:pt x="2329" y="20225"/>
                  <a:pt x="2329" y="20618"/>
                  <a:pt x="2480" y="21011"/>
                </a:cubicBezTo>
                <a:cubicBezTo>
                  <a:pt x="2631" y="21404"/>
                  <a:pt x="2933" y="21600"/>
                  <a:pt x="3235" y="21600"/>
                </a:cubicBezTo>
                <a:cubicBezTo>
                  <a:pt x="18189" y="21600"/>
                  <a:pt x="18189" y="21600"/>
                  <a:pt x="18189" y="21600"/>
                </a:cubicBezTo>
                <a:cubicBezTo>
                  <a:pt x="18491" y="21600"/>
                  <a:pt x="18793" y="21404"/>
                  <a:pt x="18944" y="21011"/>
                </a:cubicBezTo>
                <a:cubicBezTo>
                  <a:pt x="19095" y="20618"/>
                  <a:pt x="19095" y="20225"/>
                  <a:pt x="19095" y="19833"/>
                </a:cubicBezTo>
                <a:lnTo>
                  <a:pt x="17132" y="143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6" name="Shape"/>
          <p:cNvSpPr/>
          <p:nvPr/>
        </p:nvSpPr>
        <p:spPr>
          <a:xfrm>
            <a:off x="8567862" y="3761302"/>
            <a:ext cx="933121" cy="116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10" y="8600"/>
                </a:moveTo>
                <a:cubicBezTo>
                  <a:pt x="19710" y="6600"/>
                  <a:pt x="19710" y="6600"/>
                  <a:pt x="19710" y="6600"/>
                </a:cubicBezTo>
                <a:cubicBezTo>
                  <a:pt x="19710" y="3000"/>
                  <a:pt x="15660" y="0"/>
                  <a:pt x="10800" y="0"/>
                </a:cubicBezTo>
                <a:cubicBezTo>
                  <a:pt x="5940" y="0"/>
                  <a:pt x="1890" y="3000"/>
                  <a:pt x="1890" y="6600"/>
                </a:cubicBezTo>
                <a:cubicBezTo>
                  <a:pt x="1890" y="8600"/>
                  <a:pt x="1890" y="8600"/>
                  <a:pt x="1890" y="8600"/>
                </a:cubicBezTo>
                <a:cubicBezTo>
                  <a:pt x="0" y="8600"/>
                  <a:pt x="0" y="8600"/>
                  <a:pt x="0" y="8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8600"/>
                  <a:pt x="21600" y="8600"/>
                  <a:pt x="21600" y="8600"/>
                </a:cubicBezTo>
                <a:lnTo>
                  <a:pt x="19710" y="8600"/>
                </a:lnTo>
                <a:close/>
                <a:moveTo>
                  <a:pt x="12150" y="18800"/>
                </a:moveTo>
                <a:cubicBezTo>
                  <a:pt x="8910" y="18800"/>
                  <a:pt x="8910" y="18800"/>
                  <a:pt x="8910" y="18800"/>
                </a:cubicBezTo>
                <a:cubicBezTo>
                  <a:pt x="9720" y="15400"/>
                  <a:pt x="9720" y="15400"/>
                  <a:pt x="9720" y="15400"/>
                </a:cubicBezTo>
                <a:cubicBezTo>
                  <a:pt x="9180" y="15200"/>
                  <a:pt x="8910" y="14800"/>
                  <a:pt x="8910" y="14400"/>
                </a:cubicBezTo>
                <a:cubicBezTo>
                  <a:pt x="8910" y="13800"/>
                  <a:pt x="9720" y="13200"/>
                  <a:pt x="10530" y="13200"/>
                </a:cubicBezTo>
                <a:cubicBezTo>
                  <a:pt x="11340" y="13200"/>
                  <a:pt x="12150" y="13800"/>
                  <a:pt x="12150" y="14400"/>
                </a:cubicBezTo>
                <a:cubicBezTo>
                  <a:pt x="12150" y="14800"/>
                  <a:pt x="11880" y="15200"/>
                  <a:pt x="11340" y="15400"/>
                </a:cubicBezTo>
                <a:lnTo>
                  <a:pt x="12150" y="18800"/>
                </a:lnTo>
                <a:close/>
                <a:moveTo>
                  <a:pt x="15660" y="8600"/>
                </a:moveTo>
                <a:cubicBezTo>
                  <a:pt x="5940" y="8600"/>
                  <a:pt x="5940" y="8600"/>
                  <a:pt x="5940" y="8600"/>
                </a:cubicBezTo>
                <a:cubicBezTo>
                  <a:pt x="5940" y="6600"/>
                  <a:pt x="5940" y="6600"/>
                  <a:pt x="5940" y="6600"/>
                </a:cubicBezTo>
                <a:cubicBezTo>
                  <a:pt x="5940" y="4600"/>
                  <a:pt x="8100" y="3000"/>
                  <a:pt x="10800" y="3000"/>
                </a:cubicBezTo>
                <a:cubicBezTo>
                  <a:pt x="13500" y="3000"/>
                  <a:pt x="15660" y="4600"/>
                  <a:pt x="15660" y="6600"/>
                </a:cubicBezTo>
                <a:lnTo>
                  <a:pt x="15660" y="8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B8A9D2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7" name="Shape"/>
          <p:cNvSpPr/>
          <p:nvPr/>
        </p:nvSpPr>
        <p:spPr>
          <a:xfrm>
            <a:off x="3861965" y="3039827"/>
            <a:ext cx="1566266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8" name="Shape"/>
          <p:cNvSpPr/>
          <p:nvPr/>
        </p:nvSpPr>
        <p:spPr>
          <a:xfrm rot="2700000" flipH="1">
            <a:off x="7897610" y="4368684"/>
            <a:ext cx="1002815" cy="453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B8A9D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9" name="Text Document"/>
          <p:cNvSpPr/>
          <p:nvPr/>
        </p:nvSpPr>
        <p:spPr>
          <a:xfrm>
            <a:off x="4053060" y="9575637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0" name="Update Document"/>
          <p:cNvSpPr/>
          <p:nvPr/>
        </p:nvSpPr>
        <p:spPr>
          <a:xfrm>
            <a:off x="8409299" y="9463602"/>
            <a:ext cx="1022427" cy="1324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9205" y="5958"/>
                </a:moveTo>
                <a:cubicBezTo>
                  <a:pt x="9221" y="5953"/>
                  <a:pt x="9240" y="5954"/>
                  <a:pt x="9255" y="5966"/>
                </a:cubicBezTo>
                <a:lnTo>
                  <a:pt x="12361" y="8233"/>
                </a:lnTo>
                <a:cubicBezTo>
                  <a:pt x="12396" y="8259"/>
                  <a:pt x="12396" y="8301"/>
                  <a:pt x="12361" y="8327"/>
                </a:cubicBezTo>
                <a:lnTo>
                  <a:pt x="9258" y="10593"/>
                </a:lnTo>
                <a:cubicBezTo>
                  <a:pt x="9227" y="10616"/>
                  <a:pt x="9176" y="10600"/>
                  <a:pt x="9176" y="10567"/>
                </a:cubicBezTo>
                <a:lnTo>
                  <a:pt x="9176" y="9154"/>
                </a:lnTo>
                <a:cubicBezTo>
                  <a:pt x="7670" y="9644"/>
                  <a:pt x="6611" y="10796"/>
                  <a:pt x="6611" y="12136"/>
                </a:cubicBezTo>
                <a:cubicBezTo>
                  <a:pt x="6611" y="13938"/>
                  <a:pt x="8520" y="15394"/>
                  <a:pt x="10860" y="15369"/>
                </a:cubicBezTo>
                <a:cubicBezTo>
                  <a:pt x="13121" y="15345"/>
                  <a:pt x="14963" y="13918"/>
                  <a:pt x="14987" y="12172"/>
                </a:cubicBezTo>
                <a:cubicBezTo>
                  <a:pt x="15000" y="11173"/>
                  <a:pt x="14427" y="10275"/>
                  <a:pt x="13517" y="9674"/>
                </a:cubicBezTo>
                <a:cubicBezTo>
                  <a:pt x="13479" y="9649"/>
                  <a:pt x="13479" y="9606"/>
                  <a:pt x="13514" y="9579"/>
                </a:cubicBezTo>
                <a:lnTo>
                  <a:pt x="14909" y="8562"/>
                </a:lnTo>
                <a:cubicBezTo>
                  <a:pt x="14941" y="8539"/>
                  <a:pt x="14991" y="8540"/>
                  <a:pt x="15023" y="8562"/>
                </a:cubicBezTo>
                <a:cubicBezTo>
                  <a:pt x="16278" y="9447"/>
                  <a:pt x="17065" y="10720"/>
                  <a:pt x="17065" y="12136"/>
                </a:cubicBezTo>
                <a:cubicBezTo>
                  <a:pt x="17066" y="14821"/>
                  <a:pt x="14236" y="16994"/>
                  <a:pt x="10754" y="16975"/>
                </a:cubicBezTo>
                <a:cubicBezTo>
                  <a:pt x="7341" y="16956"/>
                  <a:pt x="4555" y="14801"/>
                  <a:pt x="4535" y="12164"/>
                </a:cubicBezTo>
                <a:cubicBezTo>
                  <a:pt x="4518" y="9914"/>
                  <a:pt x="6492" y="8018"/>
                  <a:pt x="9176" y="7463"/>
                </a:cubicBezTo>
                <a:lnTo>
                  <a:pt x="9176" y="5994"/>
                </a:lnTo>
                <a:cubicBezTo>
                  <a:pt x="9176" y="5977"/>
                  <a:pt x="9188" y="5964"/>
                  <a:pt x="9205" y="595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E2B38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1" name="Shape"/>
          <p:cNvSpPr/>
          <p:nvPr/>
        </p:nvSpPr>
        <p:spPr>
          <a:xfrm>
            <a:off x="7163217" y="10024784"/>
            <a:ext cx="1445678" cy="1318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extrusionOk="0">
                <a:moveTo>
                  <a:pt x="14567" y="18696"/>
                </a:moveTo>
                <a:cubicBezTo>
                  <a:pt x="14400" y="18696"/>
                  <a:pt x="14233" y="18514"/>
                  <a:pt x="14233" y="18333"/>
                </a:cubicBezTo>
                <a:cubicBezTo>
                  <a:pt x="14233" y="18333"/>
                  <a:pt x="14233" y="18333"/>
                  <a:pt x="14065" y="18151"/>
                </a:cubicBezTo>
                <a:cubicBezTo>
                  <a:pt x="1507" y="18151"/>
                  <a:pt x="1507" y="18151"/>
                  <a:pt x="1507" y="18151"/>
                </a:cubicBezTo>
                <a:cubicBezTo>
                  <a:pt x="1507" y="4719"/>
                  <a:pt x="1507" y="4719"/>
                  <a:pt x="1507" y="4719"/>
                </a:cubicBezTo>
                <a:cubicBezTo>
                  <a:pt x="18586" y="4719"/>
                  <a:pt x="18586" y="4719"/>
                  <a:pt x="18586" y="4719"/>
                </a:cubicBezTo>
                <a:cubicBezTo>
                  <a:pt x="18586" y="13613"/>
                  <a:pt x="18586" y="13613"/>
                  <a:pt x="18586" y="13613"/>
                </a:cubicBezTo>
                <a:cubicBezTo>
                  <a:pt x="19088" y="13613"/>
                  <a:pt x="19256" y="13795"/>
                  <a:pt x="19423" y="14158"/>
                </a:cubicBezTo>
                <a:cubicBezTo>
                  <a:pt x="19591" y="14158"/>
                  <a:pt x="19758" y="14158"/>
                  <a:pt x="19758" y="13976"/>
                </a:cubicBezTo>
                <a:cubicBezTo>
                  <a:pt x="19926" y="13976"/>
                  <a:pt x="19926" y="13976"/>
                  <a:pt x="20093" y="14158"/>
                </a:cubicBezTo>
                <a:cubicBezTo>
                  <a:pt x="20093" y="1271"/>
                  <a:pt x="20093" y="1271"/>
                  <a:pt x="20093" y="1271"/>
                </a:cubicBezTo>
                <a:cubicBezTo>
                  <a:pt x="20093" y="545"/>
                  <a:pt x="19591" y="0"/>
                  <a:pt x="18921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502" y="0"/>
                  <a:pt x="0" y="545"/>
                  <a:pt x="0" y="1271"/>
                </a:cubicBezTo>
                <a:cubicBezTo>
                  <a:pt x="0" y="18514"/>
                  <a:pt x="0" y="18514"/>
                  <a:pt x="0" y="18514"/>
                </a:cubicBezTo>
                <a:cubicBezTo>
                  <a:pt x="0" y="19240"/>
                  <a:pt x="502" y="19785"/>
                  <a:pt x="1172" y="19785"/>
                </a:cubicBezTo>
                <a:cubicBezTo>
                  <a:pt x="14400" y="19785"/>
                  <a:pt x="14400" y="19785"/>
                  <a:pt x="14400" y="19785"/>
                </a:cubicBezTo>
                <a:cubicBezTo>
                  <a:pt x="14233" y="19603"/>
                  <a:pt x="14233" y="19240"/>
                  <a:pt x="14400" y="19059"/>
                </a:cubicBezTo>
                <a:cubicBezTo>
                  <a:pt x="14400" y="18877"/>
                  <a:pt x="14400" y="18877"/>
                  <a:pt x="14567" y="18696"/>
                </a:cubicBezTo>
                <a:close/>
                <a:moveTo>
                  <a:pt x="17247" y="2178"/>
                </a:moveTo>
                <a:cubicBezTo>
                  <a:pt x="17247" y="1997"/>
                  <a:pt x="17581" y="1815"/>
                  <a:pt x="17749" y="1815"/>
                </a:cubicBezTo>
                <a:cubicBezTo>
                  <a:pt x="18251" y="1815"/>
                  <a:pt x="18251" y="1815"/>
                  <a:pt x="18251" y="1815"/>
                </a:cubicBezTo>
                <a:cubicBezTo>
                  <a:pt x="18419" y="1815"/>
                  <a:pt x="18586" y="1997"/>
                  <a:pt x="18586" y="2178"/>
                </a:cubicBezTo>
                <a:cubicBezTo>
                  <a:pt x="18586" y="2723"/>
                  <a:pt x="18586" y="2723"/>
                  <a:pt x="18586" y="2723"/>
                </a:cubicBezTo>
                <a:cubicBezTo>
                  <a:pt x="18586" y="3086"/>
                  <a:pt x="18419" y="3267"/>
                  <a:pt x="18251" y="3267"/>
                </a:cubicBezTo>
                <a:cubicBezTo>
                  <a:pt x="17749" y="3267"/>
                  <a:pt x="17749" y="3267"/>
                  <a:pt x="17749" y="3267"/>
                </a:cubicBezTo>
                <a:cubicBezTo>
                  <a:pt x="17581" y="3267"/>
                  <a:pt x="17247" y="3086"/>
                  <a:pt x="17247" y="2723"/>
                </a:cubicBezTo>
                <a:lnTo>
                  <a:pt x="17247" y="2178"/>
                </a:lnTo>
                <a:close/>
                <a:moveTo>
                  <a:pt x="15237" y="2178"/>
                </a:moveTo>
                <a:cubicBezTo>
                  <a:pt x="15237" y="1997"/>
                  <a:pt x="15405" y="1815"/>
                  <a:pt x="15740" y="1815"/>
                </a:cubicBezTo>
                <a:cubicBezTo>
                  <a:pt x="16074" y="1815"/>
                  <a:pt x="16074" y="1815"/>
                  <a:pt x="16074" y="1815"/>
                </a:cubicBezTo>
                <a:cubicBezTo>
                  <a:pt x="16409" y="1815"/>
                  <a:pt x="16577" y="1997"/>
                  <a:pt x="16577" y="2178"/>
                </a:cubicBezTo>
                <a:cubicBezTo>
                  <a:pt x="16577" y="2723"/>
                  <a:pt x="16577" y="2723"/>
                  <a:pt x="16577" y="2723"/>
                </a:cubicBezTo>
                <a:cubicBezTo>
                  <a:pt x="16577" y="3086"/>
                  <a:pt x="16409" y="3267"/>
                  <a:pt x="16074" y="3267"/>
                </a:cubicBezTo>
                <a:cubicBezTo>
                  <a:pt x="15740" y="3267"/>
                  <a:pt x="15740" y="3267"/>
                  <a:pt x="15740" y="3267"/>
                </a:cubicBezTo>
                <a:cubicBezTo>
                  <a:pt x="15405" y="3267"/>
                  <a:pt x="15237" y="3086"/>
                  <a:pt x="15237" y="2723"/>
                </a:cubicBezTo>
                <a:lnTo>
                  <a:pt x="15237" y="2178"/>
                </a:lnTo>
                <a:close/>
                <a:moveTo>
                  <a:pt x="13228" y="2178"/>
                </a:moveTo>
                <a:cubicBezTo>
                  <a:pt x="13228" y="1997"/>
                  <a:pt x="13395" y="1815"/>
                  <a:pt x="13563" y="1815"/>
                </a:cubicBezTo>
                <a:cubicBezTo>
                  <a:pt x="14065" y="1815"/>
                  <a:pt x="14065" y="1815"/>
                  <a:pt x="14065" y="1815"/>
                </a:cubicBezTo>
                <a:cubicBezTo>
                  <a:pt x="14400" y="1815"/>
                  <a:pt x="14567" y="1997"/>
                  <a:pt x="14567" y="2178"/>
                </a:cubicBezTo>
                <a:cubicBezTo>
                  <a:pt x="14567" y="2723"/>
                  <a:pt x="14567" y="2723"/>
                  <a:pt x="14567" y="2723"/>
                </a:cubicBezTo>
                <a:cubicBezTo>
                  <a:pt x="14567" y="3086"/>
                  <a:pt x="14400" y="3267"/>
                  <a:pt x="14065" y="3267"/>
                </a:cubicBezTo>
                <a:cubicBezTo>
                  <a:pt x="13563" y="3267"/>
                  <a:pt x="13563" y="3267"/>
                  <a:pt x="13563" y="3267"/>
                </a:cubicBezTo>
                <a:cubicBezTo>
                  <a:pt x="13395" y="3267"/>
                  <a:pt x="13228" y="3086"/>
                  <a:pt x="13228" y="2723"/>
                </a:cubicBezTo>
                <a:lnTo>
                  <a:pt x="13228" y="2178"/>
                </a:lnTo>
                <a:close/>
                <a:moveTo>
                  <a:pt x="21433" y="17788"/>
                </a:moveTo>
                <a:cubicBezTo>
                  <a:pt x="21433" y="16881"/>
                  <a:pt x="21433" y="16881"/>
                  <a:pt x="21433" y="16881"/>
                </a:cubicBezTo>
                <a:cubicBezTo>
                  <a:pt x="21433" y="16881"/>
                  <a:pt x="21265" y="16699"/>
                  <a:pt x="21098" y="16699"/>
                </a:cubicBezTo>
                <a:cubicBezTo>
                  <a:pt x="20428" y="16881"/>
                  <a:pt x="20428" y="16881"/>
                  <a:pt x="20428" y="16881"/>
                </a:cubicBezTo>
                <a:cubicBezTo>
                  <a:pt x="20428" y="16699"/>
                  <a:pt x="20260" y="16518"/>
                  <a:pt x="20260" y="16336"/>
                </a:cubicBezTo>
                <a:cubicBezTo>
                  <a:pt x="20595" y="15792"/>
                  <a:pt x="20595" y="15792"/>
                  <a:pt x="20595" y="15792"/>
                </a:cubicBezTo>
                <a:cubicBezTo>
                  <a:pt x="20595" y="15792"/>
                  <a:pt x="20595" y="15610"/>
                  <a:pt x="20595" y="15610"/>
                </a:cubicBezTo>
                <a:cubicBezTo>
                  <a:pt x="20595" y="15610"/>
                  <a:pt x="20595" y="15429"/>
                  <a:pt x="20595" y="15429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758" y="14884"/>
                  <a:pt x="19758" y="14884"/>
                  <a:pt x="19758" y="14884"/>
                </a:cubicBezTo>
                <a:cubicBezTo>
                  <a:pt x="19256" y="15610"/>
                  <a:pt x="19256" y="15610"/>
                  <a:pt x="19256" y="15610"/>
                </a:cubicBezTo>
                <a:cubicBezTo>
                  <a:pt x="19088" y="15429"/>
                  <a:pt x="18921" y="15429"/>
                  <a:pt x="18753" y="15247"/>
                </a:cubicBezTo>
                <a:cubicBezTo>
                  <a:pt x="18753" y="14521"/>
                  <a:pt x="18753" y="14521"/>
                  <a:pt x="18753" y="14521"/>
                </a:cubicBezTo>
                <a:cubicBezTo>
                  <a:pt x="18753" y="14521"/>
                  <a:pt x="18586" y="14339"/>
                  <a:pt x="18586" y="14339"/>
                </a:cubicBezTo>
                <a:cubicBezTo>
                  <a:pt x="17749" y="14339"/>
                  <a:pt x="17749" y="14339"/>
                  <a:pt x="17749" y="14339"/>
                </a:cubicBezTo>
                <a:cubicBezTo>
                  <a:pt x="17581" y="14339"/>
                  <a:pt x="17581" y="14521"/>
                  <a:pt x="17581" y="14521"/>
                </a:cubicBezTo>
                <a:cubicBezTo>
                  <a:pt x="17581" y="15247"/>
                  <a:pt x="17581" y="15247"/>
                  <a:pt x="17581" y="15247"/>
                </a:cubicBezTo>
                <a:cubicBezTo>
                  <a:pt x="17414" y="15429"/>
                  <a:pt x="17247" y="15429"/>
                  <a:pt x="17079" y="15610"/>
                </a:cubicBezTo>
                <a:cubicBezTo>
                  <a:pt x="16577" y="14884"/>
                  <a:pt x="16577" y="14884"/>
                  <a:pt x="16577" y="14884"/>
                </a:cubicBezTo>
                <a:cubicBezTo>
                  <a:pt x="16409" y="14884"/>
                  <a:pt x="16409" y="14884"/>
                  <a:pt x="16242" y="14884"/>
                </a:cubicBezTo>
                <a:cubicBezTo>
                  <a:pt x="15740" y="15429"/>
                  <a:pt x="15740" y="15429"/>
                  <a:pt x="15740" y="15429"/>
                </a:cubicBezTo>
                <a:cubicBezTo>
                  <a:pt x="15740" y="15429"/>
                  <a:pt x="15572" y="15610"/>
                  <a:pt x="15572" y="15610"/>
                </a:cubicBezTo>
                <a:cubicBezTo>
                  <a:pt x="15572" y="15610"/>
                  <a:pt x="15572" y="15792"/>
                  <a:pt x="15740" y="15792"/>
                </a:cubicBezTo>
                <a:cubicBezTo>
                  <a:pt x="16074" y="16336"/>
                  <a:pt x="16074" y="16336"/>
                  <a:pt x="16074" y="16336"/>
                </a:cubicBezTo>
                <a:cubicBezTo>
                  <a:pt x="16074" y="16518"/>
                  <a:pt x="15907" y="16699"/>
                  <a:pt x="15740" y="16881"/>
                </a:cubicBezTo>
                <a:cubicBezTo>
                  <a:pt x="15070" y="16699"/>
                  <a:pt x="15070" y="16699"/>
                  <a:pt x="15070" y="16699"/>
                </a:cubicBezTo>
                <a:cubicBezTo>
                  <a:pt x="15070" y="16699"/>
                  <a:pt x="14902" y="16881"/>
                  <a:pt x="14902" y="16881"/>
                </a:cubicBezTo>
                <a:cubicBezTo>
                  <a:pt x="14735" y="17788"/>
                  <a:pt x="14735" y="17788"/>
                  <a:pt x="14735" y="17788"/>
                </a:cubicBezTo>
                <a:cubicBezTo>
                  <a:pt x="14735" y="17788"/>
                  <a:pt x="14735" y="17788"/>
                  <a:pt x="14735" y="17970"/>
                </a:cubicBezTo>
                <a:cubicBezTo>
                  <a:pt x="14902" y="17970"/>
                  <a:pt x="14902" y="17970"/>
                  <a:pt x="14902" y="17970"/>
                </a:cubicBezTo>
                <a:cubicBezTo>
                  <a:pt x="15572" y="18151"/>
                  <a:pt x="15572" y="18151"/>
                  <a:pt x="15572" y="18151"/>
                </a:cubicBezTo>
                <a:cubicBezTo>
                  <a:pt x="15572" y="18333"/>
                  <a:pt x="15740" y="18514"/>
                  <a:pt x="15740" y="18696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422"/>
                  <a:pt x="15070" y="19422"/>
                </a:cubicBezTo>
                <a:cubicBezTo>
                  <a:pt x="15405" y="20148"/>
                  <a:pt x="15405" y="20148"/>
                  <a:pt x="15405" y="20148"/>
                </a:cubicBezTo>
                <a:cubicBezTo>
                  <a:pt x="15405" y="20148"/>
                  <a:pt x="15572" y="20148"/>
                  <a:pt x="15572" y="20329"/>
                </a:cubicBezTo>
                <a:cubicBezTo>
                  <a:pt x="15572" y="20329"/>
                  <a:pt x="15572" y="20329"/>
                  <a:pt x="15572" y="20329"/>
                </a:cubicBezTo>
                <a:cubicBezTo>
                  <a:pt x="15572" y="20329"/>
                  <a:pt x="15740" y="20329"/>
                  <a:pt x="15740" y="20148"/>
                </a:cubicBezTo>
                <a:cubicBezTo>
                  <a:pt x="16242" y="19785"/>
                  <a:pt x="16242" y="19785"/>
                  <a:pt x="16242" y="19785"/>
                </a:cubicBezTo>
                <a:cubicBezTo>
                  <a:pt x="16409" y="19966"/>
                  <a:pt x="16577" y="20148"/>
                  <a:pt x="16744" y="20329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237"/>
                  <a:pt x="16577" y="21237"/>
                  <a:pt x="16577" y="21237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581" y="21600"/>
                </a:cubicBezTo>
                <a:cubicBezTo>
                  <a:pt x="17581" y="21418"/>
                  <a:pt x="17581" y="21418"/>
                  <a:pt x="17581" y="21418"/>
                </a:cubicBezTo>
                <a:cubicBezTo>
                  <a:pt x="17916" y="20692"/>
                  <a:pt x="17916" y="20692"/>
                  <a:pt x="17916" y="20692"/>
                </a:cubicBezTo>
                <a:cubicBezTo>
                  <a:pt x="17916" y="20692"/>
                  <a:pt x="18084" y="20692"/>
                  <a:pt x="18084" y="20692"/>
                </a:cubicBezTo>
                <a:cubicBezTo>
                  <a:pt x="18251" y="20692"/>
                  <a:pt x="18419" y="20692"/>
                  <a:pt x="18419" y="20692"/>
                </a:cubicBezTo>
                <a:cubicBezTo>
                  <a:pt x="18753" y="21418"/>
                  <a:pt x="18753" y="21418"/>
                  <a:pt x="18753" y="21418"/>
                </a:cubicBezTo>
                <a:cubicBezTo>
                  <a:pt x="18753" y="21418"/>
                  <a:pt x="18753" y="21418"/>
                  <a:pt x="18753" y="21600"/>
                </a:cubicBezTo>
                <a:cubicBezTo>
                  <a:pt x="18753" y="21600"/>
                  <a:pt x="18921" y="21600"/>
                  <a:pt x="18921" y="21600"/>
                </a:cubicBezTo>
                <a:cubicBezTo>
                  <a:pt x="18921" y="21600"/>
                  <a:pt x="18921" y="21600"/>
                  <a:pt x="18921" y="21600"/>
                </a:cubicBezTo>
                <a:cubicBezTo>
                  <a:pt x="19591" y="21237"/>
                  <a:pt x="19591" y="21237"/>
                  <a:pt x="19591" y="21237"/>
                </a:cubicBezTo>
                <a:cubicBezTo>
                  <a:pt x="19758" y="21237"/>
                  <a:pt x="19758" y="21237"/>
                  <a:pt x="19758" y="21055"/>
                </a:cubicBezTo>
                <a:cubicBezTo>
                  <a:pt x="19758" y="21055"/>
                  <a:pt x="19758" y="21055"/>
                  <a:pt x="19758" y="21055"/>
                </a:cubicBezTo>
                <a:cubicBezTo>
                  <a:pt x="19591" y="20329"/>
                  <a:pt x="19591" y="20329"/>
                  <a:pt x="19591" y="20329"/>
                </a:cubicBezTo>
                <a:cubicBezTo>
                  <a:pt x="19758" y="20148"/>
                  <a:pt x="19926" y="19966"/>
                  <a:pt x="19926" y="19785"/>
                </a:cubicBezTo>
                <a:cubicBezTo>
                  <a:pt x="20595" y="20148"/>
                  <a:pt x="20595" y="20148"/>
                  <a:pt x="20595" y="20148"/>
                </a:cubicBezTo>
                <a:cubicBezTo>
                  <a:pt x="20595" y="20329"/>
                  <a:pt x="20595" y="20329"/>
                  <a:pt x="20763" y="20329"/>
                </a:cubicBezTo>
                <a:cubicBezTo>
                  <a:pt x="20763" y="20329"/>
                  <a:pt x="20763" y="20329"/>
                  <a:pt x="20763" y="20329"/>
                </a:cubicBezTo>
                <a:cubicBezTo>
                  <a:pt x="20763" y="20148"/>
                  <a:pt x="20763" y="20148"/>
                  <a:pt x="20930" y="20148"/>
                </a:cubicBezTo>
                <a:cubicBezTo>
                  <a:pt x="21265" y="19422"/>
                  <a:pt x="21265" y="19422"/>
                  <a:pt x="21265" y="19422"/>
                </a:cubicBezTo>
                <a:cubicBezTo>
                  <a:pt x="21265" y="19422"/>
                  <a:pt x="21265" y="19240"/>
                  <a:pt x="21265" y="19240"/>
                </a:cubicBezTo>
                <a:cubicBezTo>
                  <a:pt x="21265" y="19240"/>
                  <a:pt x="21265" y="19240"/>
                  <a:pt x="21098" y="19240"/>
                </a:cubicBezTo>
                <a:cubicBezTo>
                  <a:pt x="20595" y="18696"/>
                  <a:pt x="20595" y="18696"/>
                  <a:pt x="20595" y="18696"/>
                </a:cubicBezTo>
                <a:cubicBezTo>
                  <a:pt x="20595" y="18514"/>
                  <a:pt x="20595" y="18333"/>
                  <a:pt x="20763" y="18151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788"/>
                  <a:pt x="21600" y="17788"/>
                  <a:pt x="21433" y="17788"/>
                </a:cubicBezTo>
                <a:close/>
                <a:moveTo>
                  <a:pt x="18084" y="19059"/>
                </a:moveTo>
                <a:cubicBezTo>
                  <a:pt x="17581" y="19059"/>
                  <a:pt x="17079" y="18514"/>
                  <a:pt x="17079" y="17970"/>
                </a:cubicBezTo>
                <a:cubicBezTo>
                  <a:pt x="17079" y="17244"/>
                  <a:pt x="17581" y="16881"/>
                  <a:pt x="18084" y="16881"/>
                </a:cubicBezTo>
                <a:cubicBezTo>
                  <a:pt x="18753" y="16881"/>
                  <a:pt x="19256" y="17244"/>
                  <a:pt x="19256" y="17970"/>
                </a:cubicBezTo>
                <a:cubicBezTo>
                  <a:pt x="19256" y="18514"/>
                  <a:pt x="18753" y="19059"/>
                  <a:pt x="18084" y="19059"/>
                </a:cubicBezTo>
                <a:close/>
                <a:moveTo>
                  <a:pt x="8372" y="8894"/>
                </a:moveTo>
                <a:cubicBezTo>
                  <a:pt x="8372" y="8894"/>
                  <a:pt x="8372" y="8894"/>
                  <a:pt x="8372" y="8894"/>
                </a:cubicBezTo>
                <a:cubicBezTo>
                  <a:pt x="8372" y="8713"/>
                  <a:pt x="8372" y="8531"/>
                  <a:pt x="8205" y="8350"/>
                </a:cubicBezTo>
                <a:cubicBezTo>
                  <a:pt x="8037" y="8350"/>
                  <a:pt x="7870" y="8168"/>
                  <a:pt x="7870" y="8168"/>
                </a:cubicBezTo>
                <a:cubicBezTo>
                  <a:pt x="7702" y="8168"/>
                  <a:pt x="7702" y="8168"/>
                  <a:pt x="7535" y="8350"/>
                </a:cubicBezTo>
                <a:cubicBezTo>
                  <a:pt x="4353" y="9983"/>
                  <a:pt x="4353" y="9983"/>
                  <a:pt x="4353" y="9983"/>
                </a:cubicBezTo>
                <a:cubicBezTo>
                  <a:pt x="4186" y="9983"/>
                  <a:pt x="4019" y="10346"/>
                  <a:pt x="4019" y="10528"/>
                </a:cubicBezTo>
                <a:cubicBezTo>
                  <a:pt x="4019" y="10528"/>
                  <a:pt x="4019" y="10528"/>
                  <a:pt x="4019" y="10528"/>
                </a:cubicBezTo>
                <a:cubicBezTo>
                  <a:pt x="4019" y="10891"/>
                  <a:pt x="4186" y="11072"/>
                  <a:pt x="4353" y="11254"/>
                </a:cubicBezTo>
                <a:cubicBezTo>
                  <a:pt x="7535" y="12887"/>
                  <a:pt x="7535" y="12887"/>
                  <a:pt x="7535" y="12887"/>
                </a:cubicBezTo>
                <a:cubicBezTo>
                  <a:pt x="7702" y="12887"/>
                  <a:pt x="7702" y="12887"/>
                  <a:pt x="7870" y="12887"/>
                </a:cubicBezTo>
                <a:cubicBezTo>
                  <a:pt x="7870" y="12887"/>
                  <a:pt x="8037" y="12887"/>
                  <a:pt x="8205" y="12706"/>
                </a:cubicBezTo>
                <a:cubicBezTo>
                  <a:pt x="8372" y="12706"/>
                  <a:pt x="8372" y="12524"/>
                  <a:pt x="8372" y="12161"/>
                </a:cubicBezTo>
                <a:cubicBezTo>
                  <a:pt x="8372" y="12161"/>
                  <a:pt x="8372" y="12161"/>
                  <a:pt x="8372" y="12161"/>
                </a:cubicBezTo>
                <a:cubicBezTo>
                  <a:pt x="8372" y="11980"/>
                  <a:pt x="8372" y="11617"/>
                  <a:pt x="8037" y="11617"/>
                </a:cubicBezTo>
                <a:cubicBezTo>
                  <a:pt x="6028" y="10528"/>
                  <a:pt x="6028" y="10528"/>
                  <a:pt x="6028" y="10528"/>
                </a:cubicBezTo>
                <a:cubicBezTo>
                  <a:pt x="8037" y="9620"/>
                  <a:pt x="8037" y="9620"/>
                  <a:pt x="8037" y="9620"/>
                </a:cubicBezTo>
                <a:cubicBezTo>
                  <a:pt x="8372" y="9439"/>
                  <a:pt x="8372" y="9257"/>
                  <a:pt x="8372" y="8894"/>
                </a:cubicBezTo>
                <a:close/>
                <a:moveTo>
                  <a:pt x="9042" y="14703"/>
                </a:moveTo>
                <a:cubicBezTo>
                  <a:pt x="9042" y="14703"/>
                  <a:pt x="9042" y="14703"/>
                  <a:pt x="9042" y="14703"/>
                </a:cubicBezTo>
                <a:cubicBezTo>
                  <a:pt x="9209" y="14703"/>
                  <a:pt x="9544" y="14521"/>
                  <a:pt x="9544" y="14339"/>
                </a:cubicBezTo>
                <a:cubicBezTo>
                  <a:pt x="11721" y="7261"/>
                  <a:pt x="11721" y="7261"/>
                  <a:pt x="11721" y="7261"/>
                </a:cubicBezTo>
                <a:cubicBezTo>
                  <a:pt x="11721" y="6897"/>
                  <a:pt x="11721" y="6716"/>
                  <a:pt x="11553" y="6534"/>
                </a:cubicBezTo>
                <a:cubicBezTo>
                  <a:pt x="11553" y="6353"/>
                  <a:pt x="11386" y="6353"/>
                  <a:pt x="11051" y="6353"/>
                </a:cubicBezTo>
                <a:cubicBezTo>
                  <a:pt x="11051" y="6353"/>
                  <a:pt x="11051" y="6353"/>
                  <a:pt x="11051" y="6353"/>
                </a:cubicBezTo>
                <a:cubicBezTo>
                  <a:pt x="10884" y="6353"/>
                  <a:pt x="10549" y="6534"/>
                  <a:pt x="10549" y="6716"/>
                </a:cubicBezTo>
                <a:cubicBezTo>
                  <a:pt x="8372" y="13976"/>
                  <a:pt x="8372" y="13976"/>
                  <a:pt x="8372" y="13976"/>
                </a:cubicBezTo>
                <a:cubicBezTo>
                  <a:pt x="8372" y="14158"/>
                  <a:pt x="8372" y="14339"/>
                  <a:pt x="8540" y="14521"/>
                </a:cubicBezTo>
                <a:cubicBezTo>
                  <a:pt x="8540" y="14703"/>
                  <a:pt x="8707" y="14703"/>
                  <a:pt x="9042" y="14703"/>
                </a:cubicBezTo>
                <a:close/>
                <a:moveTo>
                  <a:pt x="11888" y="12706"/>
                </a:moveTo>
                <a:cubicBezTo>
                  <a:pt x="12056" y="12887"/>
                  <a:pt x="12223" y="12887"/>
                  <a:pt x="12223" y="12887"/>
                </a:cubicBezTo>
                <a:cubicBezTo>
                  <a:pt x="12391" y="12887"/>
                  <a:pt x="12391" y="12887"/>
                  <a:pt x="12558" y="12887"/>
                </a:cubicBezTo>
                <a:cubicBezTo>
                  <a:pt x="15740" y="11254"/>
                  <a:pt x="15740" y="11254"/>
                  <a:pt x="15740" y="11254"/>
                </a:cubicBezTo>
                <a:cubicBezTo>
                  <a:pt x="16074" y="11072"/>
                  <a:pt x="16074" y="10891"/>
                  <a:pt x="16074" y="10528"/>
                </a:cubicBezTo>
                <a:cubicBezTo>
                  <a:pt x="16074" y="10528"/>
                  <a:pt x="16074" y="10528"/>
                  <a:pt x="16074" y="10528"/>
                </a:cubicBezTo>
                <a:cubicBezTo>
                  <a:pt x="16074" y="10346"/>
                  <a:pt x="16074" y="9983"/>
                  <a:pt x="15740" y="9983"/>
                </a:cubicBezTo>
                <a:cubicBezTo>
                  <a:pt x="12558" y="8350"/>
                  <a:pt x="12558" y="8350"/>
                  <a:pt x="12558" y="8350"/>
                </a:cubicBezTo>
                <a:cubicBezTo>
                  <a:pt x="12558" y="8168"/>
                  <a:pt x="12391" y="8168"/>
                  <a:pt x="12223" y="8168"/>
                </a:cubicBezTo>
                <a:cubicBezTo>
                  <a:pt x="12223" y="8168"/>
                  <a:pt x="12056" y="8350"/>
                  <a:pt x="11888" y="8350"/>
                </a:cubicBezTo>
                <a:cubicBezTo>
                  <a:pt x="11721" y="8531"/>
                  <a:pt x="11721" y="8713"/>
                  <a:pt x="11721" y="8894"/>
                </a:cubicBezTo>
                <a:cubicBezTo>
                  <a:pt x="11721" y="8894"/>
                  <a:pt x="11721" y="8894"/>
                  <a:pt x="11721" y="8894"/>
                </a:cubicBezTo>
                <a:cubicBezTo>
                  <a:pt x="11721" y="9257"/>
                  <a:pt x="11888" y="9439"/>
                  <a:pt x="12056" y="9620"/>
                </a:cubicBezTo>
                <a:cubicBezTo>
                  <a:pt x="14065" y="10528"/>
                  <a:pt x="14065" y="10528"/>
                  <a:pt x="14065" y="10528"/>
                </a:cubicBezTo>
                <a:cubicBezTo>
                  <a:pt x="12056" y="11617"/>
                  <a:pt x="12056" y="11617"/>
                  <a:pt x="12056" y="11617"/>
                </a:cubicBezTo>
                <a:cubicBezTo>
                  <a:pt x="11888" y="11617"/>
                  <a:pt x="11721" y="11980"/>
                  <a:pt x="11721" y="12161"/>
                </a:cubicBezTo>
                <a:cubicBezTo>
                  <a:pt x="11721" y="12161"/>
                  <a:pt x="11721" y="12161"/>
                  <a:pt x="11721" y="12161"/>
                </a:cubicBezTo>
                <a:cubicBezTo>
                  <a:pt x="11721" y="12524"/>
                  <a:pt x="11721" y="12706"/>
                  <a:pt x="11888" y="12706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2" name="TextBox 34"/>
          <p:cNvSpPr txBox="1"/>
          <p:nvPr/>
        </p:nvSpPr>
        <p:spPr>
          <a:xfrm>
            <a:off x="1139973" y="5554288"/>
            <a:ext cx="372663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LARGE DATASETS </a:t>
            </a:r>
          </a:p>
        </p:txBody>
      </p:sp>
      <p:sp>
        <p:nvSpPr>
          <p:cNvPr id="733" name="TextBox 34"/>
          <p:cNvSpPr txBox="1"/>
          <p:nvPr/>
        </p:nvSpPr>
        <p:spPr>
          <a:xfrm>
            <a:off x="8044129" y="5554288"/>
            <a:ext cx="308132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SENSITIVE DATA </a:t>
            </a:r>
          </a:p>
        </p:txBody>
      </p:sp>
      <p:sp>
        <p:nvSpPr>
          <p:cNvPr id="734" name="TextBox 34"/>
          <p:cNvSpPr txBox="1"/>
          <p:nvPr/>
        </p:nvSpPr>
        <p:spPr>
          <a:xfrm>
            <a:off x="8505351" y="8099871"/>
            <a:ext cx="25947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 REPORTS </a:t>
            </a:r>
          </a:p>
        </p:txBody>
      </p:sp>
      <p:sp>
        <p:nvSpPr>
          <p:cNvPr id="735" name="TextBox 34"/>
          <p:cNvSpPr txBox="1"/>
          <p:nvPr/>
        </p:nvSpPr>
        <p:spPr>
          <a:xfrm>
            <a:off x="1579116" y="8125271"/>
            <a:ext cx="3000751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600" spc="28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DOCUMENTS &amp; GRAPHICS</a:t>
            </a:r>
          </a:p>
        </p:txBody>
      </p:sp>
      <p:sp>
        <p:nvSpPr>
          <p:cNvPr id="736" name="Text Document"/>
          <p:cNvSpPr/>
          <p:nvPr/>
        </p:nvSpPr>
        <p:spPr>
          <a:xfrm>
            <a:off x="4590249" y="9796350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7" name="Text Document"/>
          <p:cNvSpPr/>
          <p:nvPr/>
        </p:nvSpPr>
        <p:spPr>
          <a:xfrm>
            <a:off x="4273773" y="10248762"/>
            <a:ext cx="920422" cy="119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40" name="Group"/>
          <p:cNvGrpSpPr/>
          <p:nvPr/>
        </p:nvGrpSpPr>
        <p:grpSpPr>
          <a:xfrm>
            <a:off x="2912381" y="9415346"/>
            <a:ext cx="1172659" cy="1064941"/>
            <a:chOff x="0" y="0"/>
            <a:chExt cx="1172657" cy="1064940"/>
          </a:xfrm>
        </p:grpSpPr>
        <p:sp>
          <p:nvSpPr>
            <p:cNvPr id="738" name="Shape"/>
            <p:cNvSpPr/>
            <p:nvPr/>
          </p:nvSpPr>
          <p:spPr>
            <a:xfrm>
              <a:off x="363711" y="421277"/>
              <a:ext cx="472801" cy="42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0506" extrusionOk="0">
                  <a:moveTo>
                    <a:pt x="2700" y="20153"/>
                  </a:moveTo>
                  <a:cubicBezTo>
                    <a:pt x="19800" y="11603"/>
                    <a:pt x="19800" y="11603"/>
                    <a:pt x="19800" y="11603"/>
                  </a:cubicBezTo>
                  <a:cubicBezTo>
                    <a:pt x="21600" y="10703"/>
                    <a:pt x="21600" y="9353"/>
                    <a:pt x="19800" y="8453"/>
                  </a:cubicBezTo>
                  <a:cubicBezTo>
                    <a:pt x="2700" y="353"/>
                    <a:pt x="2700" y="353"/>
                    <a:pt x="2700" y="353"/>
                  </a:cubicBezTo>
                  <a:cubicBezTo>
                    <a:pt x="1350" y="-547"/>
                    <a:pt x="0" y="353"/>
                    <a:pt x="0" y="2153"/>
                  </a:cubicBezTo>
                  <a:cubicBezTo>
                    <a:pt x="0" y="18353"/>
                    <a:pt x="0" y="18353"/>
                    <a:pt x="0" y="18353"/>
                  </a:cubicBezTo>
                  <a:cubicBezTo>
                    <a:pt x="0" y="20153"/>
                    <a:pt x="1350" y="21053"/>
                    <a:pt x="2700" y="2015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9" name="Shape"/>
            <p:cNvSpPr/>
            <p:nvPr/>
          </p:nvSpPr>
          <p:spPr>
            <a:xfrm>
              <a:off x="-1" y="-1"/>
              <a:ext cx="1172659" cy="106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52" y="0"/>
                  </a:moveTo>
                  <a:cubicBezTo>
                    <a:pt x="2048" y="0"/>
                    <a:pt x="2048" y="0"/>
                    <a:pt x="2048" y="0"/>
                  </a:cubicBezTo>
                  <a:cubicBezTo>
                    <a:pt x="931" y="0"/>
                    <a:pt x="0" y="931"/>
                    <a:pt x="0" y="2048"/>
                  </a:cubicBezTo>
                  <a:cubicBezTo>
                    <a:pt x="0" y="19552"/>
                    <a:pt x="0" y="19552"/>
                    <a:pt x="0" y="19552"/>
                  </a:cubicBezTo>
                  <a:cubicBezTo>
                    <a:pt x="0" y="20669"/>
                    <a:pt x="931" y="21600"/>
                    <a:pt x="2048" y="21600"/>
                  </a:cubicBezTo>
                  <a:cubicBezTo>
                    <a:pt x="19552" y="21600"/>
                    <a:pt x="19552" y="21600"/>
                    <a:pt x="19552" y="21600"/>
                  </a:cubicBezTo>
                  <a:cubicBezTo>
                    <a:pt x="20669" y="21600"/>
                    <a:pt x="21600" y="20669"/>
                    <a:pt x="21600" y="19552"/>
                  </a:cubicBezTo>
                  <a:cubicBezTo>
                    <a:pt x="21600" y="2048"/>
                    <a:pt x="21600" y="2048"/>
                    <a:pt x="21600" y="2048"/>
                  </a:cubicBezTo>
                  <a:cubicBezTo>
                    <a:pt x="21600" y="931"/>
                    <a:pt x="20669" y="0"/>
                    <a:pt x="19552" y="0"/>
                  </a:cubicBezTo>
                  <a:close/>
                  <a:moveTo>
                    <a:pt x="13407" y="1303"/>
                  </a:moveTo>
                  <a:cubicBezTo>
                    <a:pt x="14710" y="4097"/>
                    <a:pt x="14710" y="4097"/>
                    <a:pt x="14710" y="4097"/>
                  </a:cubicBezTo>
                  <a:cubicBezTo>
                    <a:pt x="12103" y="4097"/>
                    <a:pt x="12103" y="4097"/>
                    <a:pt x="12103" y="4097"/>
                  </a:cubicBezTo>
                  <a:cubicBezTo>
                    <a:pt x="10800" y="1303"/>
                    <a:pt x="10800" y="1303"/>
                    <a:pt x="10800" y="1303"/>
                  </a:cubicBezTo>
                  <a:lnTo>
                    <a:pt x="13407" y="1303"/>
                  </a:lnTo>
                  <a:close/>
                  <a:moveTo>
                    <a:pt x="8007" y="1303"/>
                  </a:moveTo>
                  <a:cubicBezTo>
                    <a:pt x="9310" y="4097"/>
                    <a:pt x="9310" y="4097"/>
                    <a:pt x="9310" y="4097"/>
                  </a:cubicBezTo>
                  <a:cubicBezTo>
                    <a:pt x="6703" y="4097"/>
                    <a:pt x="6703" y="4097"/>
                    <a:pt x="6703" y="4097"/>
                  </a:cubicBezTo>
                  <a:cubicBezTo>
                    <a:pt x="5400" y="1303"/>
                    <a:pt x="5400" y="1303"/>
                    <a:pt x="5400" y="1303"/>
                  </a:cubicBezTo>
                  <a:lnTo>
                    <a:pt x="8007" y="1303"/>
                  </a:lnTo>
                  <a:close/>
                  <a:moveTo>
                    <a:pt x="1303" y="2048"/>
                  </a:moveTo>
                  <a:cubicBezTo>
                    <a:pt x="1303" y="1676"/>
                    <a:pt x="1676" y="1303"/>
                    <a:pt x="2048" y="1303"/>
                  </a:cubicBezTo>
                  <a:cubicBezTo>
                    <a:pt x="2607" y="1303"/>
                    <a:pt x="2607" y="1303"/>
                    <a:pt x="2607" y="1303"/>
                  </a:cubicBezTo>
                  <a:cubicBezTo>
                    <a:pt x="3910" y="4097"/>
                    <a:pt x="3910" y="4097"/>
                    <a:pt x="3910" y="4097"/>
                  </a:cubicBezTo>
                  <a:cubicBezTo>
                    <a:pt x="1303" y="4097"/>
                    <a:pt x="1303" y="4097"/>
                    <a:pt x="1303" y="4097"/>
                  </a:cubicBezTo>
                  <a:lnTo>
                    <a:pt x="1303" y="2048"/>
                  </a:lnTo>
                  <a:close/>
                  <a:moveTo>
                    <a:pt x="20297" y="19552"/>
                  </a:moveTo>
                  <a:cubicBezTo>
                    <a:pt x="20297" y="19924"/>
                    <a:pt x="19924" y="20297"/>
                    <a:pt x="19552" y="20297"/>
                  </a:cubicBezTo>
                  <a:cubicBezTo>
                    <a:pt x="2048" y="20297"/>
                    <a:pt x="2048" y="20297"/>
                    <a:pt x="2048" y="20297"/>
                  </a:cubicBezTo>
                  <a:cubicBezTo>
                    <a:pt x="1676" y="20297"/>
                    <a:pt x="1303" y="19924"/>
                    <a:pt x="1303" y="19552"/>
                  </a:cubicBezTo>
                  <a:cubicBezTo>
                    <a:pt x="1303" y="5400"/>
                    <a:pt x="1303" y="5400"/>
                    <a:pt x="1303" y="5400"/>
                  </a:cubicBezTo>
                  <a:cubicBezTo>
                    <a:pt x="20297" y="5400"/>
                    <a:pt x="20297" y="5400"/>
                    <a:pt x="20297" y="5400"/>
                  </a:cubicBezTo>
                  <a:lnTo>
                    <a:pt x="20297" y="19552"/>
                  </a:lnTo>
                  <a:close/>
                  <a:moveTo>
                    <a:pt x="17503" y="4097"/>
                  </a:moveTo>
                  <a:cubicBezTo>
                    <a:pt x="16200" y="1303"/>
                    <a:pt x="16200" y="1303"/>
                    <a:pt x="16200" y="1303"/>
                  </a:cubicBezTo>
                  <a:cubicBezTo>
                    <a:pt x="18807" y="1303"/>
                    <a:pt x="18807" y="1303"/>
                    <a:pt x="18807" y="1303"/>
                  </a:cubicBezTo>
                  <a:cubicBezTo>
                    <a:pt x="20297" y="4097"/>
                    <a:pt x="20297" y="4097"/>
                    <a:pt x="20297" y="4097"/>
                  </a:cubicBezTo>
                  <a:lnTo>
                    <a:pt x="17503" y="4097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E9E3DB">
                  <a:alpha val="85295"/>
                </a:srgbClr>
              </a:solidFill>
              <a:prstDash val="solid"/>
              <a:miter lim="8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741" name="Shape"/>
          <p:cNvSpPr/>
          <p:nvPr/>
        </p:nvSpPr>
        <p:spPr>
          <a:xfrm>
            <a:off x="3017902" y="3786213"/>
            <a:ext cx="1566267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8290" y="610540"/>
            <a:ext cx="43684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44" name="TextBox 90"/>
          <p:cNvSpPr txBox="1"/>
          <p:nvPr/>
        </p:nvSpPr>
        <p:spPr>
          <a:xfrm>
            <a:off x="1159017" y="5982718"/>
            <a:ext cx="6019088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is a version control software, created by Linus Torvalds for the management of the Linux kernel.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clients exist. 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u="sng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https://git-scm.com</a:t>
            </a:r>
          </a:p>
        </p:txBody>
      </p:sp>
      <p:grpSp>
        <p:nvGrpSpPr>
          <p:cNvPr id="750" name="Group"/>
          <p:cNvGrpSpPr/>
          <p:nvPr/>
        </p:nvGrpSpPr>
        <p:grpSpPr>
          <a:xfrm>
            <a:off x="7959774" y="3764227"/>
            <a:ext cx="8766443" cy="8778201"/>
            <a:chOff x="0" y="0"/>
            <a:chExt cx="8766442" cy="8778199"/>
          </a:xfrm>
        </p:grpSpPr>
        <p:grpSp>
          <p:nvGrpSpPr>
            <p:cNvPr id="747" name="Группа 35"/>
            <p:cNvGrpSpPr/>
            <p:nvPr/>
          </p:nvGrpSpPr>
          <p:grpSpPr>
            <a:xfrm>
              <a:off x="0" y="-1"/>
              <a:ext cx="8766443" cy="8778201"/>
              <a:chOff x="0" y="0"/>
              <a:chExt cx="8766442" cy="8778199"/>
            </a:xfrm>
          </p:grpSpPr>
          <p:sp>
            <p:nvSpPr>
              <p:cNvPr id="745" name="Freeform 155"/>
              <p:cNvSpPr/>
              <p:nvPr/>
            </p:nvSpPr>
            <p:spPr>
              <a:xfrm>
                <a:off x="0" y="-1"/>
                <a:ext cx="8216755" cy="82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5" h="21515" extrusionOk="0">
                    <a:moveTo>
                      <a:pt x="21235" y="410"/>
                    </a:moveTo>
                    <a:cubicBezTo>
                      <a:pt x="20780" y="137"/>
                      <a:pt x="20233" y="0"/>
                      <a:pt x="19686" y="0"/>
                    </a:cubicBezTo>
                    <a:cubicBezTo>
                      <a:pt x="3281" y="0"/>
                      <a:pt x="3281" y="0"/>
                      <a:pt x="3281" y="0"/>
                    </a:cubicBezTo>
                    <a:cubicBezTo>
                      <a:pt x="1458" y="0"/>
                      <a:pt x="0" y="1504"/>
                      <a:pt x="0" y="3327"/>
                    </a:cubicBezTo>
                    <a:cubicBezTo>
                      <a:pt x="0" y="19686"/>
                      <a:pt x="0" y="19686"/>
                      <a:pt x="0" y="19686"/>
                    </a:cubicBezTo>
                    <a:cubicBezTo>
                      <a:pt x="0" y="20278"/>
                      <a:pt x="137" y="20780"/>
                      <a:pt x="410" y="21235"/>
                    </a:cubicBezTo>
                    <a:cubicBezTo>
                      <a:pt x="547" y="21554"/>
                      <a:pt x="957" y="21600"/>
                      <a:pt x="1185" y="21372"/>
                    </a:cubicBezTo>
                    <a:cubicBezTo>
                      <a:pt x="3873" y="18684"/>
                      <a:pt x="3873" y="18684"/>
                      <a:pt x="3873" y="18684"/>
                    </a:cubicBezTo>
                    <a:cubicBezTo>
                      <a:pt x="5696" y="16861"/>
                      <a:pt x="6608" y="14400"/>
                      <a:pt x="6425" y="11894"/>
                    </a:cubicBezTo>
                    <a:cubicBezTo>
                      <a:pt x="6380" y="11757"/>
                      <a:pt x="6380" y="11620"/>
                      <a:pt x="6380" y="11484"/>
                    </a:cubicBezTo>
                    <a:cubicBezTo>
                      <a:pt x="6380" y="8704"/>
                      <a:pt x="8704" y="6425"/>
                      <a:pt x="11484" y="6425"/>
                    </a:cubicBezTo>
                    <a:cubicBezTo>
                      <a:pt x="11620" y="6425"/>
                      <a:pt x="11757" y="6425"/>
                      <a:pt x="11894" y="6425"/>
                    </a:cubicBezTo>
                    <a:cubicBezTo>
                      <a:pt x="14400" y="6608"/>
                      <a:pt x="16861" y="5696"/>
                      <a:pt x="18638" y="3919"/>
                    </a:cubicBezTo>
                    <a:cubicBezTo>
                      <a:pt x="21372" y="1185"/>
                      <a:pt x="21372" y="1185"/>
                      <a:pt x="21372" y="1185"/>
                    </a:cubicBezTo>
                    <a:cubicBezTo>
                      <a:pt x="21600" y="957"/>
                      <a:pt x="21554" y="547"/>
                      <a:pt x="21235" y="410"/>
                    </a:cubicBezTo>
                    <a:close/>
                  </a:path>
                </a:pathLst>
              </a:custGeom>
              <a:solidFill>
                <a:srgbClr val="CC7C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93C9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46" name="Freeform 156"/>
              <p:cNvSpPr/>
              <p:nvPr/>
            </p:nvSpPr>
            <p:spPr>
              <a:xfrm>
                <a:off x="558428" y="571815"/>
                <a:ext cx="8208016" cy="8206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518" extrusionOk="0">
                    <a:moveTo>
                      <a:pt x="21127" y="237"/>
                    </a:moveTo>
                    <a:cubicBezTo>
                      <a:pt x="20945" y="-36"/>
                      <a:pt x="20535" y="-82"/>
                      <a:pt x="20307" y="146"/>
                    </a:cubicBezTo>
                    <a:cubicBezTo>
                      <a:pt x="17619" y="2834"/>
                      <a:pt x="17619" y="2834"/>
                      <a:pt x="17619" y="2834"/>
                    </a:cubicBezTo>
                    <a:cubicBezTo>
                      <a:pt x="15841" y="4612"/>
                      <a:pt x="14930" y="7118"/>
                      <a:pt x="15112" y="9624"/>
                    </a:cubicBezTo>
                    <a:cubicBezTo>
                      <a:pt x="15112" y="9624"/>
                      <a:pt x="15112" y="9670"/>
                      <a:pt x="15112" y="9715"/>
                    </a:cubicBezTo>
                    <a:cubicBezTo>
                      <a:pt x="15295" y="12723"/>
                      <a:pt x="12743" y="15275"/>
                      <a:pt x="9689" y="15093"/>
                    </a:cubicBezTo>
                    <a:cubicBezTo>
                      <a:pt x="9689" y="15093"/>
                      <a:pt x="9644" y="15093"/>
                      <a:pt x="9644" y="15093"/>
                    </a:cubicBezTo>
                    <a:cubicBezTo>
                      <a:pt x="7092" y="14910"/>
                      <a:pt x="4631" y="15822"/>
                      <a:pt x="2854" y="17599"/>
                    </a:cubicBezTo>
                    <a:cubicBezTo>
                      <a:pt x="165" y="20288"/>
                      <a:pt x="165" y="20288"/>
                      <a:pt x="165" y="20288"/>
                    </a:cubicBezTo>
                    <a:cubicBezTo>
                      <a:pt x="-108" y="20561"/>
                      <a:pt x="-17" y="20926"/>
                      <a:pt x="257" y="21108"/>
                    </a:cubicBezTo>
                    <a:cubicBezTo>
                      <a:pt x="712" y="21336"/>
                      <a:pt x="1259" y="21518"/>
                      <a:pt x="1806" y="21518"/>
                    </a:cubicBezTo>
                    <a:cubicBezTo>
                      <a:pt x="18211" y="21518"/>
                      <a:pt x="18211" y="21518"/>
                      <a:pt x="18211" y="21518"/>
                    </a:cubicBezTo>
                    <a:cubicBezTo>
                      <a:pt x="20034" y="21518"/>
                      <a:pt x="21492" y="20014"/>
                      <a:pt x="21492" y="18191"/>
                    </a:cubicBezTo>
                    <a:cubicBezTo>
                      <a:pt x="21492" y="1832"/>
                      <a:pt x="21492" y="1832"/>
                      <a:pt x="21492" y="1832"/>
                    </a:cubicBezTo>
                    <a:cubicBezTo>
                      <a:pt x="21492" y="1240"/>
                      <a:pt x="21355" y="738"/>
                      <a:pt x="21127" y="237"/>
                    </a:cubicBezTo>
                    <a:close/>
                  </a:path>
                </a:pathLst>
              </a:custGeom>
              <a:solidFill>
                <a:srgbClr val="E8AC93">
                  <a:alpha val="952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E2B383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pic>
          <p:nvPicPr>
            <p:cNvPr id="748" name="1280px-Git-logo.svg.png" descr="1280px-Git-logo.svg.png"/>
            <p:cNvPicPr>
              <a:picLocks noChangeAspect="1"/>
            </p:cNvPicPr>
            <p:nvPr/>
          </p:nvPicPr>
          <p:blipFill>
            <a:blip r:embed="rId2"/>
            <a:srcRect r="53974"/>
            <a:stretch>
              <a:fillRect/>
            </a:stretch>
          </p:blipFill>
          <p:spPr>
            <a:xfrm>
              <a:off x="217578" y="192648"/>
              <a:ext cx="3574949" cy="3246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GitHub-Logo.png" descr="GitHub-Logo.png"/>
            <p:cNvPicPr>
              <a:picLocks noChangeAspect="1"/>
            </p:cNvPicPr>
            <p:nvPr/>
          </p:nvPicPr>
          <p:blipFill>
            <a:blip r:embed="rId3"/>
            <a:srcRect l="29749" t="829" r="29749" b="31116"/>
            <a:stretch>
              <a:fillRect/>
            </a:stretch>
          </p:blipFill>
          <p:spPr>
            <a:xfrm>
              <a:off x="5786731" y="5839360"/>
              <a:ext cx="2750327" cy="2599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1" name="TextBox 90"/>
          <p:cNvSpPr txBox="1"/>
          <p:nvPr/>
        </p:nvSpPr>
        <p:spPr>
          <a:xfrm>
            <a:off x="17863294" y="6179594"/>
            <a:ext cx="5857366" cy="3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is a web-based hosting service for version control that uses git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services exist.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u="sng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https://github.com</a:t>
            </a:r>
          </a:p>
        </p:txBody>
      </p:sp>
      <p:sp>
        <p:nvSpPr>
          <p:cNvPr id="752" name="Group 1"/>
          <p:cNvSpPr/>
          <p:nvPr/>
        </p:nvSpPr>
        <p:spPr>
          <a:xfrm flipH="1">
            <a:off x="0" y="539809"/>
            <a:ext cx="16851511" cy="1833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53" name="TextBox 34"/>
          <p:cNvSpPr txBox="1"/>
          <p:nvPr/>
        </p:nvSpPr>
        <p:spPr>
          <a:xfrm>
            <a:off x="4444087" y="991707"/>
            <a:ext cx="79633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 &amp; GITHUB</a:t>
            </a:r>
          </a:p>
        </p:txBody>
      </p:sp>
      <p:sp>
        <p:nvSpPr>
          <p:cNvPr id="754" name="TextBox 90"/>
          <p:cNvSpPr txBox="1"/>
          <p:nvPr/>
        </p:nvSpPr>
        <p:spPr>
          <a:xfrm>
            <a:off x="10792410" y="7509906"/>
            <a:ext cx="3101170" cy="11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3000" spc="321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&amp;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not the same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roup"/>
          <p:cNvSpPr/>
          <p:nvPr/>
        </p:nvSpPr>
        <p:spPr>
          <a:xfrm>
            <a:off x="17788473" y="5807832"/>
            <a:ext cx="5018150" cy="7276430"/>
          </a:xfrm>
          <a:prstGeom prst="roundRect">
            <a:avLst>
              <a:gd name="adj" fmla="val 4083"/>
            </a:avLst>
          </a:prstGeom>
          <a:solidFill>
            <a:srgbClr val="9CC9B4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5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2067" y="610540"/>
            <a:ext cx="44929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58" name="TextBox 34"/>
          <p:cNvSpPr txBox="1"/>
          <p:nvPr/>
        </p:nvSpPr>
        <p:spPr>
          <a:xfrm>
            <a:off x="3088402" y="1180521"/>
            <a:ext cx="1819449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WHAT IS A VERSION CONTROL SYSTEM?</a:t>
            </a:r>
          </a:p>
        </p:txBody>
      </p:sp>
      <p:sp>
        <p:nvSpPr>
          <p:cNvPr id="759" name="Group"/>
          <p:cNvSpPr/>
          <p:nvPr/>
        </p:nvSpPr>
        <p:spPr>
          <a:xfrm>
            <a:off x="2068698" y="5807832"/>
            <a:ext cx="5018149" cy="7276430"/>
          </a:xfrm>
          <a:prstGeom prst="roundRect">
            <a:avLst>
              <a:gd name="adj" fmla="val 4083"/>
            </a:avLst>
          </a:prstGeom>
          <a:solidFill>
            <a:srgbClr val="FFC899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2380138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61" name="TextBox 90"/>
          <p:cNvSpPr txBox="1"/>
          <p:nvPr/>
        </p:nvSpPr>
        <p:spPr>
          <a:xfrm>
            <a:off x="2774626" y="12143444"/>
            <a:ext cx="3774455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dirty="0">
                <a:latin typeface="Montserrat Bold"/>
                <a:ea typeface="Montserrat Bold"/>
                <a:cs typeface="Montserrat Bold"/>
                <a:sym typeface="Montserrat Bold"/>
              </a:rPr>
              <a:t>YOUR COMPUTER</a:t>
            </a:r>
          </a:p>
        </p:txBody>
      </p:sp>
      <p:sp>
        <p:nvSpPr>
          <p:cNvPr id="762" name="TextBox 90"/>
          <p:cNvSpPr txBox="1"/>
          <p:nvPr/>
        </p:nvSpPr>
        <p:spPr>
          <a:xfrm>
            <a:off x="3494965" y="10139633"/>
            <a:ext cx="2318015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63" name="TextBox 90"/>
          <p:cNvSpPr txBox="1"/>
          <p:nvPr/>
        </p:nvSpPr>
        <p:spPr>
          <a:xfrm>
            <a:off x="3482265" y="8928489"/>
            <a:ext cx="2432623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64" name="TextBox 90"/>
          <p:cNvSpPr txBox="1"/>
          <p:nvPr/>
        </p:nvSpPr>
        <p:spPr>
          <a:xfrm>
            <a:off x="3494965" y="7719304"/>
            <a:ext cx="240722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65" name="TextBox 90"/>
          <p:cNvSpPr txBox="1"/>
          <p:nvPr/>
        </p:nvSpPr>
        <p:spPr>
          <a:xfrm>
            <a:off x="4092561" y="6051451"/>
            <a:ext cx="112282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66" name="TextBox 90"/>
          <p:cNvSpPr txBox="1"/>
          <p:nvPr/>
        </p:nvSpPr>
        <p:spPr>
          <a:xfrm>
            <a:off x="2674576" y="11074876"/>
            <a:ext cx="4048001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sp>
        <p:nvSpPr>
          <p:cNvPr id="767" name="Group"/>
          <p:cNvSpPr/>
          <p:nvPr/>
        </p:nvSpPr>
        <p:spPr>
          <a:xfrm>
            <a:off x="9941286" y="3381055"/>
            <a:ext cx="5018149" cy="6299528"/>
          </a:xfrm>
          <a:prstGeom prst="roundRect">
            <a:avLst>
              <a:gd name="adj" fmla="val 4083"/>
            </a:avLst>
          </a:prstGeom>
          <a:solidFill>
            <a:srgbClr val="FFFFF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8" name="Rounded Rectangle"/>
          <p:cNvSpPr/>
          <p:nvPr/>
        </p:nvSpPr>
        <p:spPr>
          <a:xfrm>
            <a:off x="10227326" y="4158313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69" name="TextBox 90"/>
          <p:cNvSpPr txBox="1"/>
          <p:nvPr/>
        </p:nvSpPr>
        <p:spPr>
          <a:xfrm>
            <a:off x="11607596" y="8814567"/>
            <a:ext cx="168552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</a:p>
        </p:txBody>
      </p:sp>
      <p:sp>
        <p:nvSpPr>
          <p:cNvPr id="770" name="TextBox 90"/>
          <p:cNvSpPr txBox="1"/>
          <p:nvPr/>
        </p:nvSpPr>
        <p:spPr>
          <a:xfrm>
            <a:off x="11342153" y="6902087"/>
            <a:ext cx="2477055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71" name="TextBox 90"/>
          <p:cNvSpPr txBox="1"/>
          <p:nvPr/>
        </p:nvSpPr>
        <p:spPr>
          <a:xfrm>
            <a:off x="11329453" y="5690942"/>
            <a:ext cx="2502455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72" name="TextBox 90"/>
          <p:cNvSpPr txBox="1"/>
          <p:nvPr/>
        </p:nvSpPr>
        <p:spPr>
          <a:xfrm>
            <a:off x="11342153" y="4481757"/>
            <a:ext cx="2477055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73" name="TextBox 90"/>
          <p:cNvSpPr txBox="1"/>
          <p:nvPr/>
        </p:nvSpPr>
        <p:spPr>
          <a:xfrm>
            <a:off x="10521764" y="7797658"/>
            <a:ext cx="4048002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sp>
        <p:nvSpPr>
          <p:cNvPr id="774" name="Rounded Rectangle"/>
          <p:cNvSpPr/>
          <p:nvPr/>
        </p:nvSpPr>
        <p:spPr>
          <a:xfrm>
            <a:off x="18074513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5" name="TextBox 90"/>
          <p:cNvSpPr txBox="1"/>
          <p:nvPr/>
        </p:nvSpPr>
        <p:spPr>
          <a:xfrm>
            <a:off x="18570602" y="12143444"/>
            <a:ext cx="345389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COLLABORATOR</a:t>
            </a:r>
          </a:p>
        </p:txBody>
      </p:sp>
      <p:sp>
        <p:nvSpPr>
          <p:cNvPr id="776" name="TextBox 90"/>
          <p:cNvSpPr txBox="1"/>
          <p:nvPr/>
        </p:nvSpPr>
        <p:spPr>
          <a:xfrm>
            <a:off x="19189341" y="10153084"/>
            <a:ext cx="2381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77" name="TextBox 90"/>
          <p:cNvSpPr txBox="1"/>
          <p:nvPr/>
        </p:nvSpPr>
        <p:spPr>
          <a:xfrm>
            <a:off x="19176641" y="8941940"/>
            <a:ext cx="240722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78" name="TextBox 90"/>
          <p:cNvSpPr txBox="1"/>
          <p:nvPr/>
        </p:nvSpPr>
        <p:spPr>
          <a:xfrm>
            <a:off x="19189341" y="7732755"/>
            <a:ext cx="24072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79" name="TextBox 90"/>
          <p:cNvSpPr txBox="1"/>
          <p:nvPr/>
        </p:nvSpPr>
        <p:spPr>
          <a:xfrm>
            <a:off x="19761536" y="6051451"/>
            <a:ext cx="1122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80" name="TextBox 90"/>
          <p:cNvSpPr txBox="1"/>
          <p:nvPr/>
        </p:nvSpPr>
        <p:spPr>
          <a:xfrm>
            <a:off x="18343552" y="11074876"/>
            <a:ext cx="4177029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VERSION DATABASE</a:t>
            </a:r>
          </a:p>
        </p:txBody>
      </p:sp>
      <p:grpSp>
        <p:nvGrpSpPr>
          <p:cNvPr id="785" name="Group"/>
          <p:cNvGrpSpPr/>
          <p:nvPr/>
        </p:nvGrpSpPr>
        <p:grpSpPr>
          <a:xfrm>
            <a:off x="15317821" y="7375549"/>
            <a:ext cx="2163066" cy="1438884"/>
            <a:chOff x="0" y="0"/>
            <a:chExt cx="2163065" cy="1438882"/>
          </a:xfrm>
        </p:grpSpPr>
        <p:grpSp>
          <p:nvGrpSpPr>
            <p:cNvPr id="783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81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05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06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90" name="Group"/>
          <p:cNvGrpSpPr/>
          <p:nvPr/>
        </p:nvGrpSpPr>
        <p:grpSpPr>
          <a:xfrm flipH="1">
            <a:off x="7419833" y="7375549"/>
            <a:ext cx="2163067" cy="1438884"/>
            <a:chOff x="0" y="0"/>
            <a:chExt cx="2163065" cy="1438882"/>
          </a:xfrm>
        </p:grpSpPr>
        <p:grpSp>
          <p:nvGrpSpPr>
            <p:cNvPr id="788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86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07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08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93" name="Group"/>
          <p:cNvGrpSpPr/>
          <p:nvPr/>
        </p:nvGrpSpPr>
        <p:grpSpPr>
          <a:xfrm>
            <a:off x="4314514" y="6855370"/>
            <a:ext cx="678917" cy="805606"/>
            <a:chOff x="0" y="0"/>
            <a:chExt cx="678916" cy="805604"/>
          </a:xfrm>
        </p:grpSpPr>
        <p:sp>
          <p:nvSpPr>
            <p:cNvPr id="791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9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96" name="Group"/>
          <p:cNvGrpSpPr/>
          <p:nvPr/>
        </p:nvGrpSpPr>
        <p:grpSpPr>
          <a:xfrm>
            <a:off x="19958090" y="6855370"/>
            <a:ext cx="678917" cy="805606"/>
            <a:chOff x="0" y="0"/>
            <a:chExt cx="678916" cy="805604"/>
          </a:xfrm>
        </p:grpSpPr>
        <p:sp>
          <p:nvSpPr>
            <p:cNvPr id="794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0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97" name="TextBox 90"/>
          <p:cNvSpPr txBox="1"/>
          <p:nvPr/>
        </p:nvSpPr>
        <p:spPr>
          <a:xfrm>
            <a:off x="8030093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</a:t>
            </a:r>
          </a:p>
        </p:txBody>
      </p:sp>
      <p:sp>
        <p:nvSpPr>
          <p:cNvPr id="798" name="TextBox 90"/>
          <p:cNvSpPr txBox="1"/>
          <p:nvPr/>
        </p:nvSpPr>
        <p:spPr>
          <a:xfrm>
            <a:off x="16338275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</a:t>
            </a:r>
          </a:p>
        </p:txBody>
      </p:sp>
      <p:sp>
        <p:nvSpPr>
          <p:cNvPr id="799" name="Line"/>
          <p:cNvSpPr/>
          <p:nvPr/>
        </p:nvSpPr>
        <p:spPr>
          <a:xfrm flipV="1">
            <a:off x="4653972" y="9557448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0" name="Line"/>
          <p:cNvSpPr/>
          <p:nvPr/>
        </p:nvSpPr>
        <p:spPr>
          <a:xfrm flipV="1">
            <a:off x="4653972" y="8347276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1" name="Line"/>
          <p:cNvSpPr/>
          <p:nvPr/>
        </p:nvSpPr>
        <p:spPr>
          <a:xfrm flipV="1">
            <a:off x="12501160" y="5123743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2" name="Line"/>
          <p:cNvSpPr/>
          <p:nvPr/>
        </p:nvSpPr>
        <p:spPr>
          <a:xfrm flipV="1">
            <a:off x="12501160" y="6339111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3" name="Line"/>
          <p:cNvSpPr/>
          <p:nvPr/>
        </p:nvSpPr>
        <p:spPr>
          <a:xfrm flipV="1">
            <a:off x="20342153" y="8390089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4" name="Line"/>
          <p:cNvSpPr/>
          <p:nvPr/>
        </p:nvSpPr>
        <p:spPr>
          <a:xfrm flipV="1">
            <a:off x="20322947" y="9601688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813" name="Rectangle 21"/>
          <p:cNvSpPr/>
          <p:nvPr/>
        </p:nvSpPr>
        <p:spPr>
          <a:xfrm flipH="1">
            <a:off x="15074603" y="-1"/>
            <a:ext cx="9303046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14" name="TextBox 34"/>
          <p:cNvSpPr txBox="1"/>
          <p:nvPr/>
        </p:nvSpPr>
        <p:spPr>
          <a:xfrm>
            <a:off x="1158002" y="1434521"/>
            <a:ext cx="9305076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GIT WORKS FROM THE COMMAND LINE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6804" y="610540"/>
            <a:ext cx="33981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73" name="Picture Placeholder 1" descr="Picture Placeholder 1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-390526" y="-381000"/>
            <a:ext cx="25152352" cy="14478000"/>
          </a:xfrm>
          <a:prstGeom prst="rect">
            <a:avLst/>
          </a:prstGeom>
        </p:spPr>
      </p:pic>
      <p:sp>
        <p:nvSpPr>
          <p:cNvPr id="274" name="Rectangle 3"/>
          <p:cNvSpPr/>
          <p:nvPr/>
        </p:nvSpPr>
        <p:spPr>
          <a:xfrm>
            <a:off x="-3175" y="0"/>
            <a:ext cx="24377650" cy="13716000"/>
          </a:xfrm>
          <a:prstGeom prst="rect">
            <a:avLst/>
          </a:prstGeom>
          <a:solidFill>
            <a:srgbClr val="363D48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5" name="Rectangle 12"/>
          <p:cNvSpPr/>
          <p:nvPr/>
        </p:nvSpPr>
        <p:spPr>
          <a:xfrm>
            <a:off x="-15372" y="7424142"/>
            <a:ext cx="24402044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6" name="Thilde Terkelsen"/>
          <p:cNvSpPr txBox="1"/>
          <p:nvPr/>
        </p:nvSpPr>
        <p:spPr>
          <a:xfrm>
            <a:off x="16425986" y="5779374"/>
            <a:ext cx="29849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Thilde Terkelsen</a:t>
            </a:r>
          </a:p>
        </p:txBody>
      </p:sp>
      <p:pic>
        <p:nvPicPr>
          <p:cNvPr id="277" name="14196896.jpg" descr="14196896.jpg"/>
          <p:cNvPicPr>
            <a:picLocks noChangeAspect="1"/>
          </p:cNvPicPr>
          <p:nvPr/>
        </p:nvPicPr>
        <p:blipFill>
          <a:blip r:embed="rId3"/>
          <a:srcRect l="1507" t="615" r="656" b="1552"/>
          <a:stretch>
            <a:fillRect/>
          </a:stretch>
        </p:blipFill>
        <p:spPr>
          <a:xfrm>
            <a:off x="16648357" y="2909952"/>
            <a:ext cx="2540206" cy="2540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4"/>
                  <a:pt x="2881" y="3015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5"/>
                </a:cubicBezTo>
                <a:cubicBezTo>
                  <a:pt x="14876" y="1004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8" name="Diana Andrejeva"/>
          <p:cNvSpPr txBox="1"/>
          <p:nvPr/>
        </p:nvSpPr>
        <p:spPr>
          <a:xfrm>
            <a:off x="20069933" y="5779374"/>
            <a:ext cx="30525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Diana Andrejeva</a:t>
            </a:r>
          </a:p>
        </p:txBody>
      </p:sp>
      <p:sp>
        <p:nvSpPr>
          <p:cNvPr id="279" name="Henrike Zschach"/>
          <p:cNvSpPr txBox="1"/>
          <p:nvPr/>
        </p:nvSpPr>
        <p:spPr>
          <a:xfrm>
            <a:off x="12667912" y="5779374"/>
            <a:ext cx="30994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Henrike Zschach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20328250" y="2914847"/>
            <a:ext cx="2540001" cy="2530500"/>
            <a:chOff x="4125" y="-15664"/>
            <a:chExt cx="2540000" cy="2530498"/>
          </a:xfrm>
        </p:grpSpPr>
        <p:sp>
          <p:nvSpPr>
            <p:cNvPr id="280" name="Oval"/>
            <p:cNvSpPr/>
            <p:nvPr/>
          </p:nvSpPr>
          <p:spPr>
            <a:xfrm>
              <a:off x="4125" y="-15665"/>
              <a:ext cx="2540001" cy="2527350"/>
            </a:xfrm>
            <a:prstGeom prst="ellipse">
              <a:avLst/>
            </a:prstGeom>
            <a:solidFill>
              <a:srgbClr val="C1C3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281" name="Google Shape;376;p8" descr="Google Shape;376;p8"/>
            <p:cNvPicPr>
              <a:picLocks/>
            </p:cNvPicPr>
            <p:nvPr/>
          </p:nvPicPr>
          <p:blipFill>
            <a:blip r:embed="rId4"/>
            <a:srcRect t="560" r="7" b="5820"/>
            <a:stretch>
              <a:fillRect/>
            </a:stretch>
          </p:blipFill>
          <p:spPr>
            <a:xfrm>
              <a:off x="293482" y="-12701"/>
              <a:ext cx="2052447" cy="252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extrusionOk="0">
                  <a:moveTo>
                    <a:pt x="10278" y="0"/>
                  </a:moveTo>
                  <a:cubicBezTo>
                    <a:pt x="6858" y="0"/>
                    <a:pt x="3436" y="1007"/>
                    <a:pt x="827" y="3017"/>
                  </a:cubicBezTo>
                  <a:cubicBezTo>
                    <a:pt x="532" y="3244"/>
                    <a:pt x="262" y="3480"/>
                    <a:pt x="0" y="3722"/>
                  </a:cubicBezTo>
                  <a:lnTo>
                    <a:pt x="0" y="16871"/>
                  </a:lnTo>
                  <a:cubicBezTo>
                    <a:pt x="262" y="17113"/>
                    <a:pt x="532" y="17352"/>
                    <a:pt x="827" y="17579"/>
                  </a:cubicBezTo>
                  <a:cubicBezTo>
                    <a:pt x="6046" y="21600"/>
                    <a:pt x="14510" y="21600"/>
                    <a:pt x="19729" y="17579"/>
                  </a:cubicBezTo>
                  <a:cubicBezTo>
                    <a:pt x="20458" y="17017"/>
                    <a:pt x="21074" y="16401"/>
                    <a:pt x="21600" y="15755"/>
                  </a:cubicBezTo>
                  <a:lnTo>
                    <a:pt x="21600" y="4838"/>
                  </a:lnTo>
                  <a:cubicBezTo>
                    <a:pt x="21074" y="4192"/>
                    <a:pt x="20458" y="3579"/>
                    <a:pt x="19729" y="3017"/>
                  </a:cubicBezTo>
                  <a:cubicBezTo>
                    <a:pt x="17119" y="1007"/>
                    <a:pt x="13698" y="0"/>
                    <a:pt x="10278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85" name="Group"/>
          <p:cNvGrpSpPr/>
          <p:nvPr/>
        </p:nvGrpSpPr>
        <p:grpSpPr>
          <a:xfrm>
            <a:off x="12941357" y="2916210"/>
            <a:ext cx="2540001" cy="2540001"/>
            <a:chOff x="18851" y="12413"/>
            <a:chExt cx="2540000" cy="2540000"/>
          </a:xfrm>
        </p:grpSpPr>
        <p:sp>
          <p:nvSpPr>
            <p:cNvPr id="283" name="Circle"/>
            <p:cNvSpPr/>
            <p:nvPr/>
          </p:nvSpPr>
          <p:spPr>
            <a:xfrm>
              <a:off x="18851" y="12413"/>
              <a:ext cx="2540001" cy="2540001"/>
            </a:xfrm>
            <a:prstGeom prst="ellipse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284" name="linkedinphotoscaled.jpg" descr="linkedinphotoscaled.jpg"/>
            <p:cNvPicPr>
              <a:picLocks noChangeAspect="1"/>
            </p:cNvPicPr>
            <p:nvPr/>
          </p:nvPicPr>
          <p:blipFill>
            <a:blip r:embed="rId5"/>
            <a:srcRect l="8" b="183"/>
            <a:stretch>
              <a:fillRect/>
            </a:stretch>
          </p:blipFill>
          <p:spPr>
            <a:xfrm>
              <a:off x="296465" y="158817"/>
              <a:ext cx="1984595" cy="239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1" extrusionOk="0">
                  <a:moveTo>
                    <a:pt x="4077" y="0"/>
                  </a:moveTo>
                  <a:cubicBezTo>
                    <a:pt x="2940" y="486"/>
                    <a:pt x="1867" y="1097"/>
                    <a:pt x="903" y="1845"/>
                  </a:cubicBezTo>
                  <a:cubicBezTo>
                    <a:pt x="581" y="2095"/>
                    <a:pt x="284" y="2355"/>
                    <a:pt x="0" y="2621"/>
                  </a:cubicBezTo>
                  <a:lnTo>
                    <a:pt x="0" y="16546"/>
                  </a:lnTo>
                  <a:cubicBezTo>
                    <a:pt x="284" y="16812"/>
                    <a:pt x="581" y="17076"/>
                    <a:pt x="903" y="17325"/>
                  </a:cubicBezTo>
                  <a:cubicBezTo>
                    <a:pt x="6407" y="21600"/>
                    <a:pt x="15331" y="21600"/>
                    <a:pt x="20836" y="17325"/>
                  </a:cubicBezTo>
                  <a:cubicBezTo>
                    <a:pt x="21108" y="17114"/>
                    <a:pt x="21355" y="16889"/>
                    <a:pt x="21600" y="16665"/>
                  </a:cubicBezTo>
                  <a:lnTo>
                    <a:pt x="21600" y="2502"/>
                  </a:lnTo>
                  <a:cubicBezTo>
                    <a:pt x="21355" y="2279"/>
                    <a:pt x="21108" y="2056"/>
                    <a:pt x="20836" y="1845"/>
                  </a:cubicBezTo>
                  <a:cubicBezTo>
                    <a:pt x="19871" y="1097"/>
                    <a:pt x="18798" y="486"/>
                    <a:pt x="17661" y="0"/>
                  </a:cubicBezTo>
                  <a:lnTo>
                    <a:pt x="407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86" name="Circle"/>
          <p:cNvSpPr/>
          <p:nvPr/>
        </p:nvSpPr>
        <p:spPr>
          <a:xfrm>
            <a:off x="12947650" y="9403123"/>
            <a:ext cx="2540000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Circle"/>
          <p:cNvSpPr/>
          <p:nvPr/>
        </p:nvSpPr>
        <p:spPr>
          <a:xfrm>
            <a:off x="16648459" y="94723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Circle"/>
          <p:cNvSpPr/>
          <p:nvPr/>
        </p:nvSpPr>
        <p:spPr>
          <a:xfrm>
            <a:off x="20326188" y="94031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9" name="Rectangle 12"/>
          <p:cNvSpPr/>
          <p:nvPr/>
        </p:nvSpPr>
        <p:spPr>
          <a:xfrm>
            <a:off x="-16686" y="755034"/>
            <a:ext cx="24404672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0" name="XXXXXX XXXXXX"/>
          <p:cNvSpPr txBox="1"/>
          <p:nvPr/>
        </p:nvSpPr>
        <p:spPr>
          <a:xfrm>
            <a:off x="1275415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1" name="XXXXXX XXXXXX"/>
          <p:cNvSpPr txBox="1"/>
          <p:nvPr/>
        </p:nvSpPr>
        <p:spPr>
          <a:xfrm>
            <a:off x="1645496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2" name="XXXXXX XXXXXX"/>
          <p:cNvSpPr txBox="1"/>
          <p:nvPr/>
        </p:nvSpPr>
        <p:spPr>
          <a:xfrm>
            <a:off x="20132692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3" name="TextBox 35"/>
          <p:cNvSpPr txBox="1"/>
          <p:nvPr/>
        </p:nvSpPr>
        <p:spPr>
          <a:xfrm>
            <a:off x="1376591" y="2718006"/>
            <a:ext cx="10410352" cy="36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/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Lab Supports Researchers at the Faculty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Consultation &amp; Commission:</a:t>
            </a:r>
          </a:p>
          <a:p>
            <a:pPr marL="1042736" lvl="2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science and bioinformatics analyses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Teaching: Courses &amp; Workshops, Seminars.</a:t>
            </a:r>
          </a:p>
        </p:txBody>
      </p:sp>
      <p:sp>
        <p:nvSpPr>
          <p:cNvPr id="294" name="TextBox 13"/>
          <p:cNvSpPr txBox="1"/>
          <p:nvPr/>
        </p:nvSpPr>
        <p:spPr>
          <a:xfrm>
            <a:off x="2411604" y="1011842"/>
            <a:ext cx="118455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CENTER FOR HEALTH DATA SCIENCE (HEADS)</a:t>
            </a:r>
          </a:p>
        </p:txBody>
      </p:sp>
      <p:sp>
        <p:nvSpPr>
          <p:cNvPr id="295" name="TextBox 13"/>
          <p:cNvSpPr txBox="1"/>
          <p:nvPr/>
        </p:nvSpPr>
        <p:spPr>
          <a:xfrm>
            <a:off x="2328483" y="7678879"/>
            <a:ext cx="125205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COPENHAGEN UNIVERSITY LIBRARY (KUB)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665891" y="489892"/>
            <a:ext cx="1631500" cy="1631500"/>
            <a:chOff x="0" y="0"/>
            <a:chExt cx="1631499" cy="1631499"/>
          </a:xfrm>
        </p:grpSpPr>
        <p:pic>
          <p:nvPicPr>
            <p:cNvPr id="296" name="HeaDS_logo_circle.png" descr="HeaDS_logo_circl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631500" cy="163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7" name="Circle"/>
            <p:cNvSpPr/>
            <p:nvPr/>
          </p:nvSpPr>
          <p:spPr>
            <a:xfrm>
              <a:off x="8472" y="6350"/>
              <a:ext cx="1614556" cy="1618800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99" name="Circle"/>
          <p:cNvSpPr/>
          <p:nvPr/>
        </p:nvSpPr>
        <p:spPr>
          <a:xfrm>
            <a:off x="20324883" y="2924305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0" name="Circle"/>
          <p:cNvSpPr/>
          <p:nvPr/>
        </p:nvSpPr>
        <p:spPr>
          <a:xfrm>
            <a:off x="12946344" y="2903408"/>
            <a:ext cx="2542612" cy="2540103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1" name="Circle"/>
          <p:cNvSpPr/>
          <p:nvPr/>
        </p:nvSpPr>
        <p:spPr>
          <a:xfrm>
            <a:off x="20324883" y="9415823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2" name="Circle"/>
          <p:cNvSpPr/>
          <p:nvPr/>
        </p:nvSpPr>
        <p:spPr>
          <a:xfrm>
            <a:off x="16654011" y="9472272"/>
            <a:ext cx="2542612" cy="2540103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3" name="Circle"/>
          <p:cNvSpPr/>
          <p:nvPr/>
        </p:nvSpPr>
        <p:spPr>
          <a:xfrm>
            <a:off x="12946344" y="9403072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4" name="Circle"/>
          <p:cNvSpPr/>
          <p:nvPr/>
        </p:nvSpPr>
        <p:spPr>
          <a:xfrm>
            <a:off x="16661057" y="2909952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Rectangle"/>
          <p:cNvSpPr/>
          <p:nvPr/>
        </p:nvSpPr>
        <p:spPr>
          <a:xfrm>
            <a:off x="0" y="8429422"/>
            <a:ext cx="24371301" cy="527881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817" name="Rectangle"/>
          <p:cNvSpPr/>
          <p:nvPr/>
        </p:nvSpPr>
        <p:spPr>
          <a:xfrm>
            <a:off x="3030" y="-36898"/>
            <a:ext cx="24365240" cy="2711965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81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2984" y="610540"/>
            <a:ext cx="50745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819" name="Group 3"/>
          <p:cNvSpPr/>
          <p:nvPr/>
        </p:nvSpPr>
        <p:spPr>
          <a:xfrm>
            <a:off x="12185650" y="87757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SUGGESTION FOR STRUCTURE</a:t>
            </a:r>
          </a:p>
        </p:txBody>
      </p:sp>
      <p:grpSp>
        <p:nvGrpSpPr>
          <p:cNvPr id="822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820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1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23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826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82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27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830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828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9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31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832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3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35" name="SCRATCH"/>
          <p:cNvSpPr txBox="1"/>
          <p:nvPr/>
        </p:nvSpPr>
        <p:spPr>
          <a:xfrm>
            <a:off x="10901826" y="65425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836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7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8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19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0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1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2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3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4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5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6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7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8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51" name="Group"/>
          <p:cNvGrpSpPr/>
          <p:nvPr/>
        </p:nvGrpSpPr>
        <p:grpSpPr>
          <a:xfrm>
            <a:off x="9455185" y="12127110"/>
            <a:ext cx="2559135" cy="984543"/>
            <a:chOff x="-1" y="0"/>
            <a:chExt cx="2559134" cy="984542"/>
          </a:xfrm>
        </p:grpSpPr>
        <p:sp>
          <p:nvSpPr>
            <p:cNvPr id="849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50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52" name="Freeform 15"/>
          <p:cNvSpPr/>
          <p:nvPr/>
        </p:nvSpPr>
        <p:spPr>
          <a:xfrm>
            <a:off x="18637274" y="105285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3" name="Freeform 25"/>
          <p:cNvSpPr/>
          <p:nvPr/>
        </p:nvSpPr>
        <p:spPr>
          <a:xfrm>
            <a:off x="18721136" y="10611432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4" name="Freeform 15"/>
          <p:cNvSpPr/>
          <p:nvPr/>
        </p:nvSpPr>
        <p:spPr>
          <a:xfrm>
            <a:off x="10819214" y="10524577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5" name="Freeform 25"/>
          <p:cNvSpPr/>
          <p:nvPr/>
        </p:nvSpPr>
        <p:spPr>
          <a:xfrm>
            <a:off x="10897410" y="10611775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6" name="Freeform 15"/>
          <p:cNvSpPr/>
          <p:nvPr/>
        </p:nvSpPr>
        <p:spPr>
          <a:xfrm>
            <a:off x="3008370" y="105285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7" name="Freeform 25"/>
          <p:cNvSpPr/>
          <p:nvPr/>
        </p:nvSpPr>
        <p:spPr>
          <a:xfrm>
            <a:off x="3092232" y="10611433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8" name="ARCHIVE"/>
          <p:cNvSpPr txBox="1"/>
          <p:nvPr/>
        </p:nvSpPr>
        <p:spPr>
          <a:xfrm>
            <a:off x="18841910" y="10730847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DOCX</a:t>
            </a:r>
          </a:p>
        </p:txBody>
      </p:sp>
      <p:sp>
        <p:nvSpPr>
          <p:cNvPr id="859" name="DATA"/>
          <p:cNvSpPr txBox="1"/>
          <p:nvPr/>
        </p:nvSpPr>
        <p:spPr>
          <a:xfrm>
            <a:off x="11566449" y="10742254"/>
            <a:ext cx="1179829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</a:t>
            </a:r>
          </a:p>
        </p:txBody>
      </p:sp>
      <p:sp>
        <p:nvSpPr>
          <p:cNvPr id="860" name="PEOPLE"/>
          <p:cNvSpPr txBox="1"/>
          <p:nvPr/>
        </p:nvSpPr>
        <p:spPr>
          <a:xfrm>
            <a:off x="3458261" y="1073084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RESULTS</a:t>
            </a:r>
          </a:p>
        </p:txBody>
      </p:sp>
      <p:grpSp>
        <p:nvGrpSpPr>
          <p:cNvPr id="863" name="Group"/>
          <p:cNvGrpSpPr/>
          <p:nvPr/>
        </p:nvGrpSpPr>
        <p:grpSpPr>
          <a:xfrm>
            <a:off x="12183243" y="12110160"/>
            <a:ext cx="2559135" cy="984543"/>
            <a:chOff x="-1" y="0"/>
            <a:chExt cx="2559134" cy="984542"/>
          </a:xfrm>
        </p:grpSpPr>
        <p:sp>
          <p:nvSpPr>
            <p:cNvPr id="861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62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64" name="GENERATED"/>
          <p:cNvSpPr txBox="1"/>
          <p:nvPr/>
        </p:nvSpPr>
        <p:spPr>
          <a:xfrm>
            <a:off x="12393531" y="12333185"/>
            <a:ext cx="221944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GENERATED</a:t>
            </a:r>
          </a:p>
        </p:txBody>
      </p:sp>
      <p:sp>
        <p:nvSpPr>
          <p:cNvPr id="865" name="Freeform 15"/>
          <p:cNvSpPr/>
          <p:nvPr/>
        </p:nvSpPr>
        <p:spPr>
          <a:xfrm>
            <a:off x="10833016" y="8766364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6" name="Freeform 25"/>
          <p:cNvSpPr/>
          <p:nvPr/>
        </p:nvSpPr>
        <p:spPr>
          <a:xfrm>
            <a:off x="10916878" y="8849262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7" name="SCRATCH"/>
          <p:cNvSpPr txBox="1"/>
          <p:nvPr/>
        </p:nvSpPr>
        <p:spPr>
          <a:xfrm>
            <a:off x="11433727" y="8989562"/>
            <a:ext cx="1330108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NAME</a:t>
            </a:r>
          </a:p>
        </p:txBody>
      </p:sp>
      <p:sp>
        <p:nvSpPr>
          <p:cNvPr id="868" name="GENERATED"/>
          <p:cNvSpPr txBox="1"/>
          <p:nvPr/>
        </p:nvSpPr>
        <p:spPr>
          <a:xfrm>
            <a:off x="10268087" y="12333185"/>
            <a:ext cx="108431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RAW</a:t>
            </a:r>
          </a:p>
        </p:txBody>
      </p:sp>
      <p:grpSp>
        <p:nvGrpSpPr>
          <p:cNvPr id="871" name="Group"/>
          <p:cNvGrpSpPr/>
          <p:nvPr/>
        </p:nvGrpSpPr>
        <p:grpSpPr>
          <a:xfrm>
            <a:off x="17223434" y="12093788"/>
            <a:ext cx="2559135" cy="984544"/>
            <a:chOff x="-1" y="0"/>
            <a:chExt cx="2559134" cy="984542"/>
          </a:xfrm>
        </p:grpSpPr>
        <p:sp>
          <p:nvSpPr>
            <p:cNvPr id="869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70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874" name="Group"/>
          <p:cNvGrpSpPr/>
          <p:nvPr/>
        </p:nvGrpSpPr>
        <p:grpSpPr>
          <a:xfrm>
            <a:off x="20047460" y="12084608"/>
            <a:ext cx="2559135" cy="984543"/>
            <a:chOff x="-1" y="0"/>
            <a:chExt cx="2559134" cy="984542"/>
          </a:xfrm>
        </p:grpSpPr>
        <p:sp>
          <p:nvSpPr>
            <p:cNvPr id="872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73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75" name="GENERATED"/>
          <p:cNvSpPr txBox="1"/>
          <p:nvPr/>
        </p:nvSpPr>
        <p:spPr>
          <a:xfrm>
            <a:off x="20586679" y="12316814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DRAFTS</a:t>
            </a:r>
          </a:p>
        </p:txBody>
      </p:sp>
      <p:sp>
        <p:nvSpPr>
          <p:cNvPr id="876" name="GENERATED"/>
          <p:cNvSpPr txBox="1"/>
          <p:nvPr/>
        </p:nvSpPr>
        <p:spPr>
          <a:xfrm>
            <a:off x="17379514" y="12308596"/>
            <a:ext cx="234857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LITERATURE</a:t>
            </a:r>
          </a:p>
        </p:txBody>
      </p:sp>
      <p:sp>
        <p:nvSpPr>
          <p:cNvPr id="877" name="Freeform 15"/>
          <p:cNvSpPr/>
          <p:nvPr/>
        </p:nvSpPr>
        <p:spPr>
          <a:xfrm>
            <a:off x="1589969" y="120652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8" name="Freeform 25"/>
          <p:cNvSpPr/>
          <p:nvPr/>
        </p:nvSpPr>
        <p:spPr>
          <a:xfrm>
            <a:off x="1673831" y="121481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9" name="Freeform 15"/>
          <p:cNvSpPr/>
          <p:nvPr/>
        </p:nvSpPr>
        <p:spPr>
          <a:xfrm>
            <a:off x="4398133" y="120652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0" name="Freeform 25"/>
          <p:cNvSpPr/>
          <p:nvPr/>
        </p:nvSpPr>
        <p:spPr>
          <a:xfrm>
            <a:off x="4476328" y="121481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1" name="GENERATED"/>
          <p:cNvSpPr txBox="1"/>
          <p:nvPr/>
        </p:nvSpPr>
        <p:spPr>
          <a:xfrm>
            <a:off x="2151195" y="12321404"/>
            <a:ext cx="1409080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TABLES</a:t>
            </a:r>
          </a:p>
        </p:txBody>
      </p:sp>
      <p:sp>
        <p:nvSpPr>
          <p:cNvPr id="882" name="GENERATED"/>
          <p:cNvSpPr txBox="1"/>
          <p:nvPr/>
        </p:nvSpPr>
        <p:spPr>
          <a:xfrm>
            <a:off x="4914951" y="1231267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FIGURES</a:t>
            </a:r>
          </a:p>
        </p:txBody>
      </p:sp>
      <p:sp>
        <p:nvSpPr>
          <p:cNvPr id="883" name="Freeform 15"/>
          <p:cNvSpPr/>
          <p:nvPr/>
        </p:nvSpPr>
        <p:spPr>
          <a:xfrm>
            <a:off x="14728245" y="1052728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4" name="Freeform 25"/>
          <p:cNvSpPr/>
          <p:nvPr/>
        </p:nvSpPr>
        <p:spPr>
          <a:xfrm>
            <a:off x="14812106" y="10610185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5" name="PEOPLE"/>
          <p:cNvSpPr txBox="1"/>
          <p:nvPr/>
        </p:nvSpPr>
        <p:spPr>
          <a:xfrm>
            <a:off x="15102058" y="1074066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SCRATCH</a:t>
            </a:r>
          </a:p>
        </p:txBody>
      </p:sp>
      <p:sp>
        <p:nvSpPr>
          <p:cNvPr id="886" name="Line"/>
          <p:cNvSpPr/>
          <p:nvPr/>
        </p:nvSpPr>
        <p:spPr>
          <a:xfrm>
            <a:off x="12096700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9" name="Connection Line"/>
          <p:cNvSpPr/>
          <p:nvPr/>
        </p:nvSpPr>
        <p:spPr>
          <a:xfrm>
            <a:off x="11978514" y="120091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888" name="Line"/>
          <p:cNvSpPr/>
          <p:nvPr/>
        </p:nvSpPr>
        <p:spPr>
          <a:xfrm>
            <a:off x="19914597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0" name="Connection Line"/>
          <p:cNvSpPr/>
          <p:nvPr/>
        </p:nvSpPr>
        <p:spPr>
          <a:xfrm>
            <a:off x="19789148" y="1200733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890" name="Line"/>
          <p:cNvSpPr/>
          <p:nvPr/>
        </p:nvSpPr>
        <p:spPr>
          <a:xfrm>
            <a:off x="4274015" y="116489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1" name="Connection Line"/>
          <p:cNvSpPr/>
          <p:nvPr/>
        </p:nvSpPr>
        <p:spPr>
          <a:xfrm>
            <a:off x="4142216" y="120091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97" name="Group"/>
          <p:cNvGrpSpPr/>
          <p:nvPr/>
        </p:nvGrpSpPr>
        <p:grpSpPr>
          <a:xfrm>
            <a:off x="4137303" y="9357673"/>
            <a:ext cx="6372487" cy="1014462"/>
            <a:chOff x="0" y="0"/>
            <a:chExt cx="6372486" cy="1014460"/>
          </a:xfrm>
        </p:grpSpPr>
        <p:sp>
          <p:nvSpPr>
            <p:cNvPr id="932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33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896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34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898" name="Freeform 15"/>
          <p:cNvSpPr/>
          <p:nvPr/>
        </p:nvSpPr>
        <p:spPr>
          <a:xfrm>
            <a:off x="6910183" y="1052887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9" name="Freeform 25"/>
          <p:cNvSpPr/>
          <p:nvPr/>
        </p:nvSpPr>
        <p:spPr>
          <a:xfrm>
            <a:off x="6994045" y="10611774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00" name="ARCHIVE"/>
          <p:cNvSpPr txBox="1"/>
          <p:nvPr/>
        </p:nvSpPr>
        <p:spPr>
          <a:xfrm>
            <a:off x="7114819" y="10731189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</a:t>
            </a:r>
          </a:p>
        </p:txBody>
      </p:sp>
      <p:sp>
        <p:nvSpPr>
          <p:cNvPr id="901" name="Line"/>
          <p:cNvSpPr/>
          <p:nvPr/>
        </p:nvSpPr>
        <p:spPr>
          <a:xfrm>
            <a:off x="12112583" y="989526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6" name="Connection Line"/>
          <p:cNvSpPr/>
          <p:nvPr/>
        </p:nvSpPr>
        <p:spPr>
          <a:xfrm>
            <a:off x="11994977" y="1026946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08" name="Group"/>
          <p:cNvGrpSpPr/>
          <p:nvPr/>
        </p:nvGrpSpPr>
        <p:grpSpPr>
          <a:xfrm flipH="1">
            <a:off x="13688392" y="9381967"/>
            <a:ext cx="6372487" cy="1014462"/>
            <a:chOff x="0" y="0"/>
            <a:chExt cx="6372486" cy="1014460"/>
          </a:xfrm>
        </p:grpSpPr>
        <p:sp>
          <p:nvSpPr>
            <p:cNvPr id="937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38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907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39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911" name="Group"/>
          <p:cNvGrpSpPr/>
          <p:nvPr/>
        </p:nvGrpSpPr>
        <p:grpSpPr>
          <a:xfrm>
            <a:off x="18606637" y="6329386"/>
            <a:ext cx="3033881" cy="1223884"/>
            <a:chOff x="0" y="0"/>
            <a:chExt cx="3033879" cy="1223883"/>
          </a:xfrm>
        </p:grpSpPr>
        <p:sp>
          <p:nvSpPr>
            <p:cNvPr id="909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10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C58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12" name="SCRATCH"/>
          <p:cNvSpPr txBox="1"/>
          <p:nvPr/>
        </p:nvSpPr>
        <p:spPr>
          <a:xfrm>
            <a:off x="19210790" y="6683974"/>
            <a:ext cx="183690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GITHUB</a:t>
            </a:r>
          </a:p>
        </p:txBody>
      </p:sp>
      <p:sp>
        <p:nvSpPr>
          <p:cNvPr id="913" name="Rounded Rectangle"/>
          <p:cNvSpPr/>
          <p:nvPr/>
        </p:nvSpPr>
        <p:spPr>
          <a:xfrm>
            <a:off x="17717130" y="3338158"/>
            <a:ext cx="4812897" cy="4512863"/>
          </a:xfrm>
          <a:prstGeom prst="roundRect">
            <a:avLst>
              <a:gd name="adj" fmla="val 15728"/>
            </a:avLst>
          </a:prstGeom>
          <a:ln w="381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41" name="Connection Line"/>
          <p:cNvSpPr/>
          <p:nvPr/>
        </p:nvSpPr>
        <p:spPr>
          <a:xfrm>
            <a:off x="17109839" y="6855531"/>
            <a:ext cx="195027" cy="198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2" h="21600" extrusionOk="0">
                <a:moveTo>
                  <a:pt x="0" y="0"/>
                </a:moveTo>
                <a:cubicBezTo>
                  <a:pt x="20841" y="3876"/>
                  <a:pt x="21600" y="11076"/>
                  <a:pt x="2278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15" name="Line"/>
          <p:cNvSpPr/>
          <p:nvPr/>
        </p:nvSpPr>
        <p:spPr>
          <a:xfrm>
            <a:off x="14282774" y="6941327"/>
            <a:ext cx="2983622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6" name="SCRATCH"/>
          <p:cNvSpPr txBox="1"/>
          <p:nvPr/>
        </p:nvSpPr>
        <p:spPr>
          <a:xfrm>
            <a:off x="18222010" y="3493921"/>
            <a:ext cx="3803135" cy="8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EXTERNAL BACKUP</a:t>
            </a:r>
          </a:p>
        </p:txBody>
      </p:sp>
      <p:sp>
        <p:nvSpPr>
          <p:cNvPr id="917" name="SCRATCH"/>
          <p:cNvSpPr txBox="1"/>
          <p:nvPr/>
        </p:nvSpPr>
        <p:spPr>
          <a:xfrm>
            <a:off x="1177783" y="3488105"/>
            <a:ext cx="3803135" cy="891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LOCAL COMPUTER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944" name="Picture Placeholder 1" descr="Picture Placeholder 1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45" name="Picture Placeholder 2" descr="Picture Placeholder 2"/>
          <p:cNvPicPr>
            <a:picLocks noGrp="1"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46" name="Rectangle 42"/>
          <p:cNvSpPr/>
          <p:nvPr/>
        </p:nvSpPr>
        <p:spPr>
          <a:xfrm>
            <a:off x="1865376" y="8449056"/>
            <a:ext cx="10323449" cy="3678031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950" name="Group 3"/>
          <p:cNvGrpSpPr/>
          <p:nvPr/>
        </p:nvGrpSpPr>
        <p:grpSpPr>
          <a:xfrm>
            <a:off x="2844206" y="9262385"/>
            <a:ext cx="8365788" cy="1906709"/>
            <a:chOff x="0" y="0"/>
            <a:chExt cx="8365787" cy="1906707"/>
          </a:xfrm>
        </p:grpSpPr>
        <p:sp>
          <p:nvSpPr>
            <p:cNvPr id="947" name="TextBox 25"/>
            <p:cNvSpPr txBox="1"/>
            <p:nvPr/>
          </p:nvSpPr>
          <p:spPr>
            <a:xfrm>
              <a:off x="0" y="460138"/>
              <a:ext cx="6472023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400" spc="600">
                  <a:latin typeface="+mn-lt"/>
                  <a:ea typeface="+mn-ea"/>
                  <a:cs typeface="+mn-cs"/>
                  <a:sym typeface="Montserrat Regular"/>
                </a:defRPr>
              </a:lvl1pPr>
            </a:lstStyle>
            <a:p>
              <a:r>
                <a:t>OUR SOLUTION</a:t>
              </a:r>
            </a:p>
          </p:txBody>
        </p:sp>
        <p:sp>
          <p:nvSpPr>
            <p:cNvPr id="948" name="TextBox 26"/>
            <p:cNvSpPr txBox="1"/>
            <p:nvPr/>
          </p:nvSpPr>
          <p:spPr>
            <a:xfrm>
              <a:off x="36576" y="0"/>
              <a:ext cx="5182313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spc="1200">
                  <a:latin typeface="+mn-lt"/>
                  <a:ea typeface="+mn-ea"/>
                  <a:cs typeface="+mn-cs"/>
                  <a:sym typeface="Montserrat Regular"/>
                </a:defRPr>
              </a:lvl1pPr>
            </a:lstStyle>
            <a:p>
              <a:r>
                <a:t>YOU CAN WRITE HERE</a:t>
              </a:r>
            </a:p>
          </p:txBody>
        </p:sp>
        <p:sp>
          <p:nvSpPr>
            <p:cNvPr id="949" name="TextBox 27"/>
            <p:cNvSpPr txBox="1"/>
            <p:nvPr/>
          </p:nvSpPr>
          <p:spPr>
            <a:xfrm>
              <a:off x="0" y="1383467"/>
              <a:ext cx="836578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2800" spc="300">
                  <a:latin typeface="+mn-lt"/>
                  <a:ea typeface="+mn-ea"/>
                  <a:cs typeface="+mn-cs"/>
                  <a:sym typeface="Montserrat Regular"/>
                </a:defRPr>
              </a:lvl1pPr>
            </a:lstStyle>
            <a:p>
              <a:r>
                <a:t>We offer small businesses a complete</a:t>
              </a:r>
            </a:p>
          </p:txBody>
        </p:sp>
      </p:grpSp>
      <p:sp>
        <p:nvSpPr>
          <p:cNvPr id="951" name="Subtitle 2"/>
          <p:cNvSpPr txBox="1"/>
          <p:nvPr/>
        </p:nvSpPr>
        <p:spPr>
          <a:xfrm>
            <a:off x="17553362" y="1695603"/>
            <a:ext cx="5857126" cy="339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>
            <a:lvl1pPr defTabSz="1087636">
              <a:lnSpc>
                <a:spcPts val="4200"/>
              </a:lnSpc>
              <a:spcBef>
                <a:spcPts val="600"/>
              </a:spcBef>
              <a:defRPr sz="2800" spc="300"/>
            </a:lvl1pPr>
          </a:lstStyle>
          <a:p>
            <a:r>
              <a:t>Business executives should have a plan for dealing with products at every stage, our technology streamlines the workflow process and produces efficiencies.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4668" y="610540"/>
            <a:ext cx="48408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954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grpSp>
        <p:nvGrpSpPr>
          <p:cNvPr id="959" name="Group 8"/>
          <p:cNvGrpSpPr/>
          <p:nvPr/>
        </p:nvGrpSpPr>
        <p:grpSpPr>
          <a:xfrm>
            <a:off x="1416424" y="1131812"/>
            <a:ext cx="9114092" cy="3473803"/>
            <a:chOff x="0" y="0"/>
            <a:chExt cx="9114090" cy="3473801"/>
          </a:xfrm>
        </p:grpSpPr>
        <p:grpSp>
          <p:nvGrpSpPr>
            <p:cNvPr id="957" name="Group 9"/>
            <p:cNvGrpSpPr/>
            <p:nvPr/>
          </p:nvGrpSpPr>
          <p:grpSpPr>
            <a:xfrm>
              <a:off x="100246" y="0"/>
              <a:ext cx="7828975" cy="1270000"/>
              <a:chOff x="0" y="0"/>
              <a:chExt cx="7828973" cy="1270000"/>
            </a:xfrm>
          </p:grpSpPr>
          <p:sp>
            <p:nvSpPr>
              <p:cNvPr id="955" name="TextBox 11"/>
              <p:cNvSpPr/>
              <p:nvPr/>
            </p:nvSpPr>
            <p:spPr>
              <a:xfrm>
                <a:off x="0" y="460137"/>
                <a:ext cx="782897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5400" spc="600">
                    <a:latin typeface="+mn-lt"/>
                    <a:ea typeface="+mn-ea"/>
                    <a:cs typeface="+mn-cs"/>
                    <a:sym typeface="Montserrat Regular"/>
                  </a:defRPr>
                </a:lvl1pPr>
              </a:lstStyle>
              <a:p>
                <a:r>
                  <a:t>OUR COMMON SERVICES</a:t>
                </a:r>
              </a:p>
            </p:txBody>
          </p:sp>
          <p:sp>
            <p:nvSpPr>
              <p:cNvPr id="956" name="TextBox 12"/>
              <p:cNvSpPr/>
              <p:nvPr/>
            </p:nvSpPr>
            <p:spPr>
              <a:xfrm>
                <a:off x="56678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spc="1200">
                    <a:latin typeface="+mn-lt"/>
                    <a:ea typeface="+mn-ea"/>
                    <a:cs typeface="+mn-cs"/>
                    <a:sym typeface="Montserrat Regular"/>
                  </a:defRPr>
                </a:lvl1pPr>
              </a:lstStyle>
              <a:p>
                <a:r>
                  <a:t>YOU CAN WRITE HERE</a:t>
                </a:r>
              </a:p>
            </p:txBody>
          </p:sp>
        </p:grpSp>
        <p:sp>
          <p:nvSpPr>
            <p:cNvPr id="958" name="Subtitle 2"/>
            <p:cNvSpPr txBox="1"/>
            <p:nvPr/>
          </p:nvSpPr>
          <p:spPr>
            <a:xfrm>
              <a:off x="0" y="2214464"/>
              <a:ext cx="9114091" cy="125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defTabSz="1087636">
                <a:lnSpc>
                  <a:spcPts val="4200"/>
                </a:lnSpc>
                <a:spcBef>
                  <a:spcPts val="600"/>
                </a:spcBef>
                <a:defRPr sz="2800" spc="300"/>
              </a:lvl1pPr>
            </a:lstStyle>
            <a:p>
              <a:r>
                <a:t>Business executives should have a plan for dealing with products at every stage. </a:t>
              </a:r>
            </a:p>
          </p:txBody>
        </p:sp>
      </p:grpSp>
      <p:sp>
        <p:nvSpPr>
          <p:cNvPr id="960" name="Oval 13"/>
          <p:cNvSpPr/>
          <p:nvPr/>
        </p:nvSpPr>
        <p:spPr>
          <a:xfrm>
            <a:off x="1573349" y="6282018"/>
            <a:ext cx="350836" cy="3508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1" name="Subtitle 2"/>
          <p:cNvSpPr txBox="1"/>
          <p:nvPr/>
        </p:nvSpPr>
        <p:spPr>
          <a:xfrm>
            <a:off x="2386327" y="6792053"/>
            <a:ext cx="6959319" cy="179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>
            <a:lvl1pPr defTabSz="1087636">
              <a:lnSpc>
                <a:spcPts val="4200"/>
              </a:lnSpc>
              <a:spcBef>
                <a:spcPts val="600"/>
              </a:spcBef>
              <a:defRPr sz="2800" spc="300"/>
            </a:lvl1pPr>
          </a:lstStyle>
          <a:p>
            <a:r>
              <a:t>Business executives should have a plan for dealing with products at every stage.</a:t>
            </a:r>
          </a:p>
        </p:txBody>
      </p:sp>
      <p:sp>
        <p:nvSpPr>
          <p:cNvPr id="962" name="Rectangle 16"/>
          <p:cNvSpPr txBox="1"/>
          <p:nvPr/>
        </p:nvSpPr>
        <p:spPr>
          <a:xfrm>
            <a:off x="2501575" y="6145722"/>
            <a:ext cx="639971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YOUR TITLE ONE</a:t>
            </a:r>
          </a:p>
        </p:txBody>
      </p:sp>
      <p:sp>
        <p:nvSpPr>
          <p:cNvPr id="963" name="Oval 14"/>
          <p:cNvSpPr/>
          <p:nvPr/>
        </p:nvSpPr>
        <p:spPr>
          <a:xfrm>
            <a:off x="1573349" y="10003122"/>
            <a:ext cx="350836" cy="3508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4" name="Subtitle 2"/>
          <p:cNvSpPr txBox="1"/>
          <p:nvPr/>
        </p:nvSpPr>
        <p:spPr>
          <a:xfrm>
            <a:off x="2386327" y="10500917"/>
            <a:ext cx="6959319" cy="179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>
            <a:lvl1pPr defTabSz="1087636">
              <a:lnSpc>
                <a:spcPts val="4200"/>
              </a:lnSpc>
              <a:spcBef>
                <a:spcPts val="600"/>
              </a:spcBef>
              <a:defRPr sz="2800" spc="300"/>
            </a:lvl1pPr>
          </a:lstStyle>
          <a:p>
            <a:r>
              <a:t>Business executives should have a plan for dealing with products at every stage.</a:t>
            </a:r>
          </a:p>
        </p:txBody>
      </p:sp>
      <p:sp>
        <p:nvSpPr>
          <p:cNvPr id="965" name="Rectangle 18"/>
          <p:cNvSpPr txBox="1"/>
          <p:nvPr/>
        </p:nvSpPr>
        <p:spPr>
          <a:xfrm>
            <a:off x="2501575" y="9854586"/>
            <a:ext cx="639971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YOUR TITLE TWO</a:t>
            </a:r>
          </a:p>
        </p:txBody>
      </p:sp>
      <p:sp>
        <p:nvSpPr>
          <p:cNvPr id="966" name="Rectangle 22"/>
          <p:cNvSpPr/>
          <p:nvPr/>
        </p:nvSpPr>
        <p:spPr>
          <a:xfrm>
            <a:off x="16154400" y="10500917"/>
            <a:ext cx="8223250" cy="20810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67" name="Subtitle 2"/>
          <p:cNvSpPr txBox="1"/>
          <p:nvPr/>
        </p:nvSpPr>
        <p:spPr>
          <a:xfrm>
            <a:off x="16996271" y="10910895"/>
            <a:ext cx="6676529" cy="125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>
            <a:lvl1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</a:defRPr>
            </a:lvl1pPr>
          </a:lstStyle>
          <a:p>
            <a:r>
              <a:t>Business executives should have a plan for dealing with products.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5176" y="610540"/>
            <a:ext cx="48307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973" name="Group 9"/>
          <p:cNvGrpSpPr/>
          <p:nvPr/>
        </p:nvGrpSpPr>
        <p:grpSpPr>
          <a:xfrm>
            <a:off x="1573349" y="8388677"/>
            <a:ext cx="9297852" cy="2972470"/>
            <a:chOff x="0" y="0"/>
            <a:chExt cx="9297850" cy="2972468"/>
          </a:xfrm>
        </p:grpSpPr>
        <p:sp>
          <p:nvSpPr>
            <p:cNvPr id="970" name="Oval 10"/>
            <p:cNvSpPr/>
            <p:nvPr/>
          </p:nvSpPr>
          <p:spPr>
            <a:xfrm>
              <a:off x="0" y="136294"/>
              <a:ext cx="350835" cy="350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71" name="Subtitle 2"/>
            <p:cNvSpPr txBox="1"/>
            <p:nvPr/>
          </p:nvSpPr>
          <p:spPr>
            <a:xfrm>
              <a:off x="812978" y="646331"/>
              <a:ext cx="8484873" cy="232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defTabSz="1087636">
                <a:lnSpc>
                  <a:spcPts val="4200"/>
                </a:lnSpc>
                <a:spcBef>
                  <a:spcPts val="600"/>
                </a:spcBef>
                <a:defRPr sz="2800" spc="300"/>
              </a:lvl1pPr>
            </a:lstStyle>
            <a:p>
              <a:r>
                <a:t>Business executives should have a plan for dealing with products at every stage. Our technology streamlines the workflow process and produces efficiencies.</a:t>
              </a:r>
            </a:p>
          </p:txBody>
        </p:sp>
        <p:sp>
          <p:nvSpPr>
            <p:cNvPr id="972" name="Rectangle 12"/>
            <p:cNvSpPr txBox="1"/>
            <p:nvPr/>
          </p:nvSpPr>
          <p:spPr>
            <a:xfrm>
              <a:off x="928225" y="0"/>
              <a:ext cx="6399712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pc="600"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YOUR TITLE ONE</a:t>
              </a:r>
            </a:p>
          </p:txBody>
        </p:sp>
      </p:grpSp>
      <p:grpSp>
        <p:nvGrpSpPr>
          <p:cNvPr id="977" name="Group 13"/>
          <p:cNvGrpSpPr/>
          <p:nvPr/>
        </p:nvGrpSpPr>
        <p:grpSpPr>
          <a:xfrm>
            <a:off x="13818421" y="2317062"/>
            <a:ext cx="9297851" cy="2972469"/>
            <a:chOff x="0" y="0"/>
            <a:chExt cx="9297850" cy="2972468"/>
          </a:xfrm>
        </p:grpSpPr>
        <p:sp>
          <p:nvSpPr>
            <p:cNvPr id="974" name="Oval 14"/>
            <p:cNvSpPr/>
            <p:nvPr/>
          </p:nvSpPr>
          <p:spPr>
            <a:xfrm>
              <a:off x="0" y="136294"/>
              <a:ext cx="350835" cy="350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75" name="Subtitle 2"/>
            <p:cNvSpPr txBox="1"/>
            <p:nvPr/>
          </p:nvSpPr>
          <p:spPr>
            <a:xfrm>
              <a:off x="812978" y="646331"/>
              <a:ext cx="8484873" cy="232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defTabSz="1087636">
                <a:lnSpc>
                  <a:spcPts val="4200"/>
                </a:lnSpc>
                <a:spcBef>
                  <a:spcPts val="600"/>
                </a:spcBef>
                <a:defRPr sz="2800" spc="300"/>
              </a:lvl1pPr>
            </a:lstStyle>
            <a:p>
              <a:r>
                <a:t>Business executives should have a plan for dealing with products at every stage. Our technology streamlines the workflow process and produces efficiencies.</a:t>
              </a:r>
            </a:p>
          </p:txBody>
        </p:sp>
        <p:sp>
          <p:nvSpPr>
            <p:cNvPr id="976" name="Rectangle 16"/>
            <p:cNvSpPr txBox="1"/>
            <p:nvPr/>
          </p:nvSpPr>
          <p:spPr>
            <a:xfrm>
              <a:off x="928225" y="0"/>
              <a:ext cx="6399712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pc="600"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YOUR TITLE ONE</a:t>
              </a:r>
            </a:p>
          </p:txBody>
        </p:sp>
      </p:grpSp>
      <p:pic>
        <p:nvPicPr>
          <p:cNvPr id="978" name="Picture Placeholder 1" descr="Picture Placeholder 1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79" name="Picture Placeholder 2" descr="Picture Placeholder 2"/>
          <p:cNvPicPr>
            <a:picLocks noGrp="1"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5778" y="610540"/>
            <a:ext cx="50186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grpSp>
        <p:nvGrpSpPr>
          <p:cNvPr id="985" name="Group 1"/>
          <p:cNvGrpSpPr/>
          <p:nvPr/>
        </p:nvGrpSpPr>
        <p:grpSpPr>
          <a:xfrm>
            <a:off x="1573349" y="2081722"/>
            <a:ext cx="9297852" cy="1905669"/>
            <a:chOff x="0" y="0"/>
            <a:chExt cx="9297850" cy="1905668"/>
          </a:xfrm>
        </p:grpSpPr>
        <p:sp>
          <p:nvSpPr>
            <p:cNvPr id="982" name="Oval 28"/>
            <p:cNvSpPr/>
            <p:nvPr/>
          </p:nvSpPr>
          <p:spPr>
            <a:xfrm>
              <a:off x="0" y="136294"/>
              <a:ext cx="350835" cy="350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83" name="Subtitle 2"/>
            <p:cNvSpPr txBox="1"/>
            <p:nvPr/>
          </p:nvSpPr>
          <p:spPr>
            <a:xfrm>
              <a:off x="812978" y="646330"/>
              <a:ext cx="8484873" cy="1259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defTabSz="1087636">
                <a:lnSpc>
                  <a:spcPts val="4200"/>
                </a:lnSpc>
                <a:spcBef>
                  <a:spcPts val="600"/>
                </a:spcBef>
                <a:defRPr sz="2800" spc="300"/>
              </a:lvl1pPr>
            </a:lstStyle>
            <a:p>
              <a:r>
                <a:t>Business executives should have a plan for dealing with products at every stage.</a:t>
              </a:r>
            </a:p>
          </p:txBody>
        </p:sp>
        <p:sp>
          <p:nvSpPr>
            <p:cNvPr id="984" name="Rectangle 30"/>
            <p:cNvSpPr txBox="1"/>
            <p:nvPr/>
          </p:nvSpPr>
          <p:spPr>
            <a:xfrm>
              <a:off x="928225" y="0"/>
              <a:ext cx="6399712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pc="600"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YOUR TITLE ONE</a:t>
              </a:r>
            </a:p>
          </p:txBody>
        </p:sp>
      </p:grpSp>
      <p:grpSp>
        <p:nvGrpSpPr>
          <p:cNvPr id="989" name="Group 31"/>
          <p:cNvGrpSpPr/>
          <p:nvPr/>
        </p:nvGrpSpPr>
        <p:grpSpPr>
          <a:xfrm>
            <a:off x="14206632" y="2081722"/>
            <a:ext cx="9048748" cy="1905669"/>
            <a:chOff x="0" y="0"/>
            <a:chExt cx="9048747" cy="1905668"/>
          </a:xfrm>
        </p:grpSpPr>
        <p:sp>
          <p:nvSpPr>
            <p:cNvPr id="986" name="Oval 32"/>
            <p:cNvSpPr/>
            <p:nvPr/>
          </p:nvSpPr>
          <p:spPr>
            <a:xfrm>
              <a:off x="0" y="136294"/>
              <a:ext cx="350833" cy="350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87" name="Subtitle 2"/>
            <p:cNvSpPr txBox="1"/>
            <p:nvPr/>
          </p:nvSpPr>
          <p:spPr>
            <a:xfrm>
              <a:off x="812977" y="646330"/>
              <a:ext cx="8235771" cy="1259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defTabSz="1087636">
                <a:lnSpc>
                  <a:spcPts val="4200"/>
                </a:lnSpc>
                <a:spcBef>
                  <a:spcPts val="600"/>
                </a:spcBef>
                <a:defRPr sz="2800" spc="300"/>
              </a:lvl1pPr>
            </a:lstStyle>
            <a:p>
              <a:r>
                <a:t>Business executives should have a plan for dealing with products at every stage.</a:t>
              </a:r>
            </a:p>
          </p:txBody>
        </p:sp>
        <p:sp>
          <p:nvSpPr>
            <p:cNvPr id="988" name="Rectangle 34"/>
            <p:cNvSpPr txBox="1"/>
            <p:nvPr/>
          </p:nvSpPr>
          <p:spPr>
            <a:xfrm>
              <a:off x="928225" y="0"/>
              <a:ext cx="6399710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pc="600"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YOUR TITLE ONE</a:t>
              </a:r>
            </a:p>
          </p:txBody>
        </p:sp>
      </p:grpSp>
      <p:grpSp>
        <p:nvGrpSpPr>
          <p:cNvPr id="994" name="Group 20"/>
          <p:cNvGrpSpPr/>
          <p:nvPr/>
        </p:nvGrpSpPr>
        <p:grpSpPr>
          <a:xfrm>
            <a:off x="14106385" y="6898760"/>
            <a:ext cx="8739980" cy="4540602"/>
            <a:chOff x="0" y="0"/>
            <a:chExt cx="8739978" cy="4540601"/>
          </a:xfrm>
        </p:grpSpPr>
        <p:grpSp>
          <p:nvGrpSpPr>
            <p:cNvPr id="992" name="Group 21"/>
            <p:cNvGrpSpPr/>
            <p:nvPr/>
          </p:nvGrpSpPr>
          <p:grpSpPr>
            <a:xfrm>
              <a:off x="100246" y="0"/>
              <a:ext cx="7828974" cy="1270000"/>
              <a:chOff x="0" y="0"/>
              <a:chExt cx="7828973" cy="1270000"/>
            </a:xfrm>
          </p:grpSpPr>
          <p:sp>
            <p:nvSpPr>
              <p:cNvPr id="990" name="TextBox 23"/>
              <p:cNvSpPr/>
              <p:nvPr/>
            </p:nvSpPr>
            <p:spPr>
              <a:xfrm>
                <a:off x="0" y="460137"/>
                <a:ext cx="782897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5400" spc="600">
                    <a:latin typeface="+mn-lt"/>
                    <a:ea typeface="+mn-ea"/>
                    <a:cs typeface="+mn-cs"/>
                    <a:sym typeface="Montserrat Regular"/>
                  </a:defRPr>
                </a:lvl1pPr>
              </a:lstStyle>
              <a:p>
                <a:r>
                  <a:t>PORTFOLIO SHOWCASE</a:t>
                </a:r>
              </a:p>
            </p:txBody>
          </p:sp>
          <p:sp>
            <p:nvSpPr>
              <p:cNvPr id="991" name="TextBox 24"/>
              <p:cNvSpPr/>
              <p:nvPr/>
            </p:nvSpPr>
            <p:spPr>
              <a:xfrm>
                <a:off x="56678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spc="1200">
                    <a:latin typeface="+mn-lt"/>
                    <a:ea typeface="+mn-ea"/>
                    <a:cs typeface="+mn-cs"/>
                    <a:sym typeface="Montserrat Regular"/>
                  </a:defRPr>
                </a:lvl1pPr>
              </a:lstStyle>
              <a:p>
                <a:r>
                  <a:t>YOU CAN WRITE HERE</a:t>
                </a:r>
              </a:p>
            </p:txBody>
          </p:sp>
        </p:grpSp>
        <p:sp>
          <p:nvSpPr>
            <p:cNvPr id="993" name="Subtitle 2"/>
            <p:cNvSpPr txBox="1"/>
            <p:nvPr/>
          </p:nvSpPr>
          <p:spPr>
            <a:xfrm>
              <a:off x="0" y="2214464"/>
              <a:ext cx="8739979" cy="232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defTabSz="1087636">
                <a:lnSpc>
                  <a:spcPts val="4200"/>
                </a:lnSpc>
                <a:spcBef>
                  <a:spcPts val="600"/>
                </a:spcBef>
                <a:defRPr sz="2800" spc="300"/>
              </a:lvl1pPr>
            </a:lstStyle>
            <a:p>
              <a:r>
                <a:t>Business executives should have a plan for dealing with products at every stage, our technology streamlines the workflow process and produces efficiencies.</a:t>
              </a:r>
            </a:p>
          </p:txBody>
        </p:sp>
      </p:grpSp>
      <p:pic>
        <p:nvPicPr>
          <p:cNvPr id="995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4922" y="610540"/>
            <a:ext cx="48358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998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99" name="Rectangle 5"/>
          <p:cNvSpPr/>
          <p:nvPr/>
        </p:nvSpPr>
        <p:spPr>
          <a:xfrm>
            <a:off x="1885950" y="4596036"/>
            <a:ext cx="3829051" cy="2081021"/>
          </a:xfrm>
          <a:prstGeom prst="rect">
            <a:avLst/>
          </a:pr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00" name="Rectangle 1"/>
          <p:cNvSpPr/>
          <p:nvPr/>
        </p:nvSpPr>
        <p:spPr>
          <a:xfrm>
            <a:off x="1885950" y="2202842"/>
            <a:ext cx="5527221" cy="2081021"/>
          </a:xfrm>
          <a:prstGeom prst="rect">
            <a:avLst/>
          </a:pr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01" name="Rectangle 9"/>
          <p:cNvSpPr/>
          <p:nvPr/>
        </p:nvSpPr>
        <p:spPr>
          <a:xfrm>
            <a:off x="15658286" y="11315700"/>
            <a:ext cx="6573064" cy="8556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02" name="TextBox 12"/>
          <p:cNvSpPr txBox="1"/>
          <p:nvPr/>
        </p:nvSpPr>
        <p:spPr>
          <a:xfrm>
            <a:off x="2348996" y="2603934"/>
            <a:ext cx="4171189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THANK</a:t>
            </a:r>
          </a:p>
        </p:txBody>
      </p:sp>
      <p:sp>
        <p:nvSpPr>
          <p:cNvPr id="1003" name="TextBox 13"/>
          <p:cNvSpPr txBox="1"/>
          <p:nvPr/>
        </p:nvSpPr>
        <p:spPr>
          <a:xfrm>
            <a:off x="2348996" y="4997127"/>
            <a:ext cx="2604517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YOU</a:t>
            </a:r>
          </a:p>
        </p:txBody>
      </p:sp>
      <p:sp>
        <p:nvSpPr>
          <p:cNvPr id="1004" name="TextBox 14"/>
          <p:cNvSpPr txBox="1"/>
          <p:nvPr/>
        </p:nvSpPr>
        <p:spPr>
          <a:xfrm>
            <a:off x="16036524" y="11574232"/>
            <a:ext cx="581660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spc="12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JEFF ANDERSON PRES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"/>
          <p:cNvSpPr/>
          <p:nvPr/>
        </p:nvSpPr>
        <p:spPr>
          <a:xfrm>
            <a:off x="822575" y="65767"/>
            <a:ext cx="15096816" cy="13716001"/>
          </a:xfrm>
          <a:prstGeom prst="rect">
            <a:avLst/>
          </a:prstGeom>
          <a:solidFill>
            <a:srgbClr val="BEBEB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0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312" y="610540"/>
            <a:ext cx="33880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8" name="Rectangle 55"/>
          <p:cNvSpPr/>
          <p:nvPr/>
        </p:nvSpPr>
        <p:spPr>
          <a:xfrm>
            <a:off x="9377994" y="2828482"/>
            <a:ext cx="13406201" cy="3123593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90DFEA"/>
                </a:solidFill>
              </a:defRPr>
            </a:pPr>
            <a:endParaRPr/>
          </a:p>
        </p:txBody>
      </p:sp>
      <p:grpSp>
        <p:nvGrpSpPr>
          <p:cNvPr id="311" name="Group 51"/>
          <p:cNvGrpSpPr/>
          <p:nvPr/>
        </p:nvGrpSpPr>
        <p:grpSpPr>
          <a:xfrm>
            <a:off x="13897634" y="3549339"/>
            <a:ext cx="1326678" cy="1907939"/>
            <a:chOff x="0" y="0"/>
            <a:chExt cx="1326676" cy="1907938"/>
          </a:xfrm>
        </p:grpSpPr>
        <p:sp>
          <p:nvSpPr>
            <p:cNvPr id="309" name="TextBox 52"/>
            <p:cNvSpPr/>
            <p:nvPr/>
          </p:nvSpPr>
          <p:spPr>
            <a:xfrm>
              <a:off x="0" y="6379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400" spc="600">
                  <a:solidFill>
                    <a:srgbClr val="363D48"/>
                  </a:solidFill>
                  <a:latin typeface="+mn-lt"/>
                  <a:ea typeface="+mn-ea"/>
                  <a:cs typeface="+mn-cs"/>
                  <a:sym typeface="Montserrat Regular"/>
                </a:defRPr>
              </a:lvl1pPr>
            </a:lstStyle>
            <a:p>
              <a:r>
                <a:t>PROGRAM</a:t>
              </a:r>
            </a:p>
          </p:txBody>
        </p:sp>
        <p:sp>
          <p:nvSpPr>
            <p:cNvPr id="310" name="TextBox 53"/>
            <p:cNvSpPr/>
            <p:nvPr/>
          </p:nvSpPr>
          <p:spPr>
            <a:xfrm>
              <a:off x="5667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 spc="11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JUST BASH IT!</a:t>
              </a:r>
            </a:p>
          </p:txBody>
        </p:sp>
      </p:grpSp>
      <p:sp>
        <p:nvSpPr>
          <p:cNvPr id="312" name="Rectangle 55"/>
          <p:cNvSpPr/>
          <p:nvPr/>
        </p:nvSpPr>
        <p:spPr>
          <a:xfrm>
            <a:off x="1576331" y="11007372"/>
            <a:ext cx="13563903" cy="1381731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90DFEA"/>
                </a:solidFill>
              </a:defRPr>
            </a:lvl1pPr>
          </a:lstStyle>
          <a:p>
            <a:r>
              <a:t>-</a:t>
            </a:r>
          </a:p>
        </p:txBody>
      </p:sp>
      <p:sp>
        <p:nvSpPr>
          <p:cNvPr id="313" name="Group 51"/>
          <p:cNvSpPr txBox="1"/>
          <p:nvPr/>
        </p:nvSpPr>
        <p:spPr>
          <a:xfrm>
            <a:off x="1985034" y="11207575"/>
            <a:ext cx="16359160" cy="113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2800" spc="311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sz="2600" spc="288">
                <a:latin typeface="Montserrat Bold"/>
                <a:ea typeface="Montserrat Bold"/>
                <a:cs typeface="Montserrat Bold"/>
                <a:sym typeface="Montserrat Bold"/>
              </a:rPr>
              <a:t>COURSE MATERIALS: </a:t>
            </a:r>
          </a:p>
          <a:p>
            <a:pPr>
              <a:defRPr sz="2600" spc="288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u="sng">
                <a:hlinkClick r:id="rId2"/>
              </a:rPr>
              <a:t>https://github.com/Center-for-Health-Data-Science/Just-Bash-It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4993" y="610540"/>
            <a:ext cx="3634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16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17" name="Screenshot 2022-06-24 at 15.06.23.png" descr="Screenshot 2022-06-24 at 15.06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91" y="5533"/>
            <a:ext cx="25152352" cy="13943153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Rectangle 39"/>
          <p:cNvSpPr/>
          <p:nvPr/>
        </p:nvSpPr>
        <p:spPr>
          <a:xfrm>
            <a:off x="10584180" y="3268979"/>
            <a:ext cx="13793470" cy="717804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19" name="TextBox 35"/>
          <p:cNvSpPr txBox="1"/>
          <p:nvPr/>
        </p:nvSpPr>
        <p:spPr>
          <a:xfrm>
            <a:off x="10097423" y="1914762"/>
            <a:ext cx="2294314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0" spc="600">
                <a:solidFill>
                  <a:srgbClr val="E2A24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“</a:t>
            </a:r>
          </a:p>
        </p:txBody>
      </p:sp>
      <p:sp>
        <p:nvSpPr>
          <p:cNvPr id="320" name="Group 1"/>
          <p:cNvSpPr txBox="1"/>
          <p:nvPr/>
        </p:nvSpPr>
        <p:spPr>
          <a:xfrm>
            <a:off x="11640962" y="4990654"/>
            <a:ext cx="12237416" cy="457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“What is a shell, a terminal, a command line, and what is bash?” </a:t>
            </a:r>
          </a:p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endParaRPr/>
          </a:p>
          <a:p>
            <a:pPr>
              <a:defRPr sz="48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</a:t>
            </a:r>
            <a:r>
              <a:rPr sz="4500" spc="562"/>
              <a:t>How do these concepts connected to my computer?</a:t>
            </a:r>
            <a:r>
              <a:t>”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"/>
          <p:cNvSpPr/>
          <p:nvPr/>
        </p:nvSpPr>
        <p:spPr>
          <a:xfrm>
            <a:off x="3030" y="-36898"/>
            <a:ext cx="24365240" cy="255593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2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058" y="610540"/>
            <a:ext cx="33930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4" name="Group 3"/>
          <p:cNvSpPr/>
          <p:nvPr/>
        </p:nvSpPr>
        <p:spPr>
          <a:xfrm>
            <a:off x="12185650" y="871019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TERMINOLOGY</a:t>
            </a:r>
          </a:p>
        </p:txBody>
      </p:sp>
      <p:sp>
        <p:nvSpPr>
          <p:cNvPr id="325" name="TextBox 34"/>
          <p:cNvSpPr txBox="1"/>
          <p:nvPr/>
        </p:nvSpPr>
        <p:spPr>
          <a:xfrm>
            <a:off x="600004" y="5333234"/>
            <a:ext cx="60058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COMPUTER (Hardware)</a:t>
            </a:r>
          </a:p>
        </p:txBody>
      </p:sp>
      <p:sp>
        <p:nvSpPr>
          <p:cNvPr id="326" name="TextBox 34"/>
          <p:cNvSpPr txBox="1"/>
          <p:nvPr/>
        </p:nvSpPr>
        <p:spPr>
          <a:xfrm>
            <a:off x="2626684" y="7484654"/>
            <a:ext cx="600588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OPERATING SYSTEM (GUI)</a:t>
            </a:r>
          </a:p>
        </p:txBody>
      </p:sp>
      <p:sp>
        <p:nvSpPr>
          <p:cNvPr id="327" name="TextBox 34"/>
          <p:cNvSpPr txBox="1"/>
          <p:nvPr/>
        </p:nvSpPr>
        <p:spPr>
          <a:xfrm>
            <a:off x="12860199" y="6234091"/>
            <a:ext cx="893103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BASH SHELL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 INTEPRETER</a:t>
            </a:r>
          </a:p>
        </p:txBody>
      </p:sp>
      <p:sp>
        <p:nvSpPr>
          <p:cNvPr id="328" name="TextBox 34"/>
          <p:cNvSpPr txBox="1"/>
          <p:nvPr/>
        </p:nvSpPr>
        <p:spPr>
          <a:xfrm>
            <a:off x="5621354" y="9182179"/>
            <a:ext cx="600588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FILES</a:t>
            </a:r>
            <a:br/>
            <a:r>
              <a:t>SOFWARE</a:t>
            </a:r>
          </a:p>
        </p:txBody>
      </p:sp>
      <p:sp>
        <p:nvSpPr>
          <p:cNvPr id="329" name="TextBox 34"/>
          <p:cNvSpPr txBox="1"/>
          <p:nvPr/>
        </p:nvSpPr>
        <p:spPr>
          <a:xfrm>
            <a:off x="15286502" y="8258433"/>
            <a:ext cx="941727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TERMINAL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WRAPPER FOR SHELL</a:t>
            </a:r>
          </a:p>
        </p:txBody>
      </p:sp>
      <p:sp>
        <p:nvSpPr>
          <p:cNvPr id="330" name="TextBox 34"/>
          <p:cNvSpPr txBox="1"/>
          <p:nvPr/>
        </p:nvSpPr>
        <p:spPr>
          <a:xfrm>
            <a:off x="18538941" y="10603320"/>
            <a:ext cx="600588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COMMANDS</a:t>
            </a:r>
          </a:p>
        </p:txBody>
      </p:sp>
      <p:sp>
        <p:nvSpPr>
          <p:cNvPr id="331" name="Oval 6"/>
          <p:cNvSpPr/>
          <p:nvPr/>
        </p:nvSpPr>
        <p:spPr>
          <a:xfrm rot="16200000">
            <a:off x="3747261" y="3194170"/>
            <a:ext cx="1732727" cy="1732727"/>
          </a:xfrm>
          <a:prstGeom prst="ellipse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2" name="Oval 7"/>
          <p:cNvSpPr/>
          <p:nvPr/>
        </p:nvSpPr>
        <p:spPr>
          <a:xfrm rot="16200000">
            <a:off x="6463730" y="5283987"/>
            <a:ext cx="1725674" cy="1732727"/>
          </a:xfrm>
          <a:prstGeom prst="ellipse">
            <a:avLst/>
          </a:prstGeom>
          <a:solidFill>
            <a:srgbClr val="B6A99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3" name="Oval 8"/>
          <p:cNvSpPr/>
          <p:nvPr/>
        </p:nvSpPr>
        <p:spPr>
          <a:xfrm rot="16200000">
            <a:off x="9161434" y="7380083"/>
            <a:ext cx="1725674" cy="1732727"/>
          </a:xfrm>
          <a:prstGeom prst="ellipse">
            <a:avLst/>
          </a:prstGeom>
          <a:solidFill>
            <a:srgbClr val="90C4C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Oval 9"/>
          <p:cNvSpPr/>
          <p:nvPr/>
        </p:nvSpPr>
        <p:spPr>
          <a:xfrm rot="16200000">
            <a:off x="13313937" y="7443583"/>
            <a:ext cx="1730375" cy="1732727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5" name="Oval 26"/>
          <p:cNvSpPr/>
          <p:nvPr/>
        </p:nvSpPr>
        <p:spPr>
          <a:xfrm rot="16200000">
            <a:off x="7230173" y="5028165"/>
            <a:ext cx="192789" cy="192789"/>
          </a:xfrm>
          <a:prstGeom prst="ellipse">
            <a:avLst/>
          </a:prstGeom>
          <a:solidFill>
            <a:srgbClr val="B6A99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6" name="Oval 26"/>
          <p:cNvSpPr/>
          <p:nvPr/>
        </p:nvSpPr>
        <p:spPr>
          <a:xfrm rot="16200000">
            <a:off x="9902477" y="7126559"/>
            <a:ext cx="192789" cy="192789"/>
          </a:xfrm>
          <a:prstGeom prst="ellipse">
            <a:avLst/>
          </a:prstGeom>
          <a:solidFill>
            <a:srgbClr val="90C4C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7" name="Group 28"/>
          <p:cNvSpPr/>
          <p:nvPr/>
        </p:nvSpPr>
        <p:spPr>
          <a:xfrm rot="16200000">
            <a:off x="8651992" y="5756513"/>
            <a:ext cx="955041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B6A99D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11133096" y="8309947"/>
            <a:ext cx="1937203" cy="1"/>
          </a:xfrm>
          <a:prstGeom prst="line">
            <a:avLst/>
          </a:prstGeom>
          <a:ln w="50800">
            <a:solidFill>
              <a:srgbClr val="90C4C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" name="Group 28"/>
          <p:cNvSpPr/>
          <p:nvPr/>
        </p:nvSpPr>
        <p:spPr>
          <a:xfrm rot="16200000">
            <a:off x="5994049" y="3669810"/>
            <a:ext cx="955041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FFC899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0" name="Group 28"/>
          <p:cNvSpPr/>
          <p:nvPr/>
        </p:nvSpPr>
        <p:spPr>
          <a:xfrm rot="16200000">
            <a:off x="15631146" y="7993783"/>
            <a:ext cx="1090222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chemeClr val="accent1">
                <a:alpha val="68198"/>
              </a:schemeClr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1" name="Group 28"/>
          <p:cNvSpPr/>
          <p:nvPr/>
        </p:nvSpPr>
        <p:spPr>
          <a:xfrm rot="16200000">
            <a:off x="18466698" y="9998576"/>
            <a:ext cx="1090223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E2E2E2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2" name="Oval 26"/>
          <p:cNvSpPr/>
          <p:nvPr/>
        </p:nvSpPr>
        <p:spPr>
          <a:xfrm rot="16200000">
            <a:off x="10931177" y="8213552"/>
            <a:ext cx="192789" cy="192789"/>
          </a:xfrm>
          <a:prstGeom prst="ellipse">
            <a:avLst/>
          </a:prstGeom>
          <a:solidFill>
            <a:srgbClr val="90C4C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3" name="Oval 26"/>
          <p:cNvSpPr/>
          <p:nvPr/>
        </p:nvSpPr>
        <p:spPr>
          <a:xfrm rot="16200000">
            <a:off x="13095135" y="8213552"/>
            <a:ext cx="192789" cy="192789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4" name="Oval 26"/>
          <p:cNvSpPr/>
          <p:nvPr/>
        </p:nvSpPr>
        <p:spPr>
          <a:xfrm rot="16200000">
            <a:off x="15070323" y="8213552"/>
            <a:ext cx="192789" cy="192789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5" name="Oval 26"/>
          <p:cNvSpPr/>
          <p:nvPr/>
        </p:nvSpPr>
        <p:spPr>
          <a:xfrm rot="16200000">
            <a:off x="17915123" y="10232038"/>
            <a:ext cx="192789" cy="192788"/>
          </a:xfrm>
          <a:prstGeom prst="ellipse">
            <a:avLst/>
          </a:prstGeom>
          <a:solidFill>
            <a:schemeClr val="accent1">
              <a:alpha val="68198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6" name="Shape"/>
          <p:cNvSpPr/>
          <p:nvPr/>
        </p:nvSpPr>
        <p:spPr>
          <a:xfrm>
            <a:off x="6815388" y="5679226"/>
            <a:ext cx="1022358" cy="95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7" name="Shape"/>
          <p:cNvSpPr/>
          <p:nvPr/>
        </p:nvSpPr>
        <p:spPr>
          <a:xfrm>
            <a:off x="7152284" y="5806016"/>
            <a:ext cx="378506" cy="466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8" name="Oval 9"/>
          <p:cNvSpPr/>
          <p:nvPr/>
        </p:nvSpPr>
        <p:spPr>
          <a:xfrm rot="16200000">
            <a:off x="16158903" y="9462069"/>
            <a:ext cx="1730375" cy="1732727"/>
          </a:xfrm>
          <a:prstGeom prst="ellipse">
            <a:avLst/>
          </a:prstGeom>
          <a:solidFill>
            <a:schemeClr val="accent1">
              <a:alpha val="68198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9" name="Oval 9"/>
          <p:cNvSpPr/>
          <p:nvPr/>
        </p:nvSpPr>
        <p:spPr>
          <a:xfrm rot="16200000">
            <a:off x="19053751" y="11443269"/>
            <a:ext cx="1730375" cy="173272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0" name="Shape"/>
          <p:cNvSpPr/>
          <p:nvPr/>
        </p:nvSpPr>
        <p:spPr>
          <a:xfrm>
            <a:off x="16557417" y="9889077"/>
            <a:ext cx="933347" cy="878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29" y="0"/>
                </a:moveTo>
                <a:cubicBezTo>
                  <a:pt x="1200" y="0"/>
                  <a:pt x="1200" y="0"/>
                  <a:pt x="1200" y="0"/>
                </a:cubicBezTo>
                <a:cubicBezTo>
                  <a:pt x="514" y="0"/>
                  <a:pt x="0" y="751"/>
                  <a:pt x="0" y="1503"/>
                </a:cubicBezTo>
                <a:cubicBezTo>
                  <a:pt x="0" y="20097"/>
                  <a:pt x="0" y="20097"/>
                  <a:pt x="0" y="20097"/>
                </a:cubicBezTo>
                <a:cubicBezTo>
                  <a:pt x="0" y="21037"/>
                  <a:pt x="514" y="21600"/>
                  <a:pt x="1200" y="21600"/>
                </a:cubicBezTo>
                <a:cubicBezTo>
                  <a:pt x="20229" y="21600"/>
                  <a:pt x="20229" y="21600"/>
                  <a:pt x="20229" y="21600"/>
                </a:cubicBezTo>
                <a:cubicBezTo>
                  <a:pt x="20914" y="21600"/>
                  <a:pt x="21600" y="21037"/>
                  <a:pt x="21600" y="20097"/>
                </a:cubicBezTo>
                <a:cubicBezTo>
                  <a:pt x="21600" y="1503"/>
                  <a:pt x="21600" y="1503"/>
                  <a:pt x="21600" y="1503"/>
                </a:cubicBezTo>
                <a:cubicBezTo>
                  <a:pt x="21600" y="751"/>
                  <a:pt x="20914" y="0"/>
                  <a:pt x="20229" y="0"/>
                </a:cubicBezTo>
                <a:close/>
                <a:moveTo>
                  <a:pt x="16286" y="2442"/>
                </a:moveTo>
                <a:cubicBezTo>
                  <a:pt x="16286" y="2254"/>
                  <a:pt x="16629" y="1878"/>
                  <a:pt x="16800" y="1878"/>
                </a:cubicBezTo>
                <a:cubicBezTo>
                  <a:pt x="17314" y="1878"/>
                  <a:pt x="17314" y="1878"/>
                  <a:pt x="17314" y="1878"/>
                </a:cubicBezTo>
                <a:cubicBezTo>
                  <a:pt x="17486" y="1878"/>
                  <a:pt x="17829" y="2254"/>
                  <a:pt x="17829" y="2442"/>
                </a:cubicBezTo>
                <a:cubicBezTo>
                  <a:pt x="17829" y="3005"/>
                  <a:pt x="17829" y="3005"/>
                  <a:pt x="17829" y="3005"/>
                </a:cubicBezTo>
                <a:cubicBezTo>
                  <a:pt x="17829" y="3381"/>
                  <a:pt x="17486" y="3569"/>
                  <a:pt x="17314" y="3569"/>
                </a:cubicBezTo>
                <a:cubicBezTo>
                  <a:pt x="16800" y="3569"/>
                  <a:pt x="16800" y="3569"/>
                  <a:pt x="16800" y="3569"/>
                </a:cubicBezTo>
                <a:cubicBezTo>
                  <a:pt x="16629" y="3569"/>
                  <a:pt x="16286" y="3381"/>
                  <a:pt x="16286" y="3005"/>
                </a:cubicBezTo>
                <a:lnTo>
                  <a:pt x="16286" y="2442"/>
                </a:lnTo>
                <a:close/>
                <a:moveTo>
                  <a:pt x="14057" y="2442"/>
                </a:moveTo>
                <a:cubicBezTo>
                  <a:pt x="14057" y="2254"/>
                  <a:pt x="14400" y="1878"/>
                  <a:pt x="14571" y="1878"/>
                </a:cubicBezTo>
                <a:cubicBezTo>
                  <a:pt x="15086" y="1878"/>
                  <a:pt x="15086" y="1878"/>
                  <a:pt x="15086" y="1878"/>
                </a:cubicBezTo>
                <a:cubicBezTo>
                  <a:pt x="15257" y="1878"/>
                  <a:pt x="15600" y="2254"/>
                  <a:pt x="15600" y="2442"/>
                </a:cubicBezTo>
                <a:cubicBezTo>
                  <a:pt x="15600" y="3005"/>
                  <a:pt x="15600" y="3005"/>
                  <a:pt x="15600" y="3005"/>
                </a:cubicBezTo>
                <a:cubicBezTo>
                  <a:pt x="15600" y="3381"/>
                  <a:pt x="15257" y="3569"/>
                  <a:pt x="15086" y="3569"/>
                </a:cubicBezTo>
                <a:cubicBezTo>
                  <a:pt x="14571" y="3569"/>
                  <a:pt x="14571" y="3569"/>
                  <a:pt x="14571" y="3569"/>
                </a:cubicBezTo>
                <a:cubicBezTo>
                  <a:pt x="14400" y="3569"/>
                  <a:pt x="14057" y="3381"/>
                  <a:pt x="14057" y="3005"/>
                </a:cubicBezTo>
                <a:lnTo>
                  <a:pt x="14057" y="2442"/>
                </a:lnTo>
                <a:close/>
                <a:moveTo>
                  <a:pt x="20057" y="19910"/>
                </a:moveTo>
                <a:cubicBezTo>
                  <a:pt x="1543" y="19910"/>
                  <a:pt x="1543" y="19910"/>
                  <a:pt x="1543" y="19910"/>
                </a:cubicBezTo>
                <a:cubicBezTo>
                  <a:pt x="1543" y="5071"/>
                  <a:pt x="1543" y="5071"/>
                  <a:pt x="1543" y="5071"/>
                </a:cubicBezTo>
                <a:cubicBezTo>
                  <a:pt x="20057" y="5071"/>
                  <a:pt x="20057" y="5071"/>
                  <a:pt x="20057" y="5071"/>
                </a:cubicBezTo>
                <a:lnTo>
                  <a:pt x="20057" y="19910"/>
                </a:lnTo>
                <a:close/>
                <a:moveTo>
                  <a:pt x="20057" y="3005"/>
                </a:moveTo>
                <a:cubicBezTo>
                  <a:pt x="20057" y="3381"/>
                  <a:pt x="19886" y="3569"/>
                  <a:pt x="19543" y="3569"/>
                </a:cubicBezTo>
                <a:cubicBezTo>
                  <a:pt x="19029" y="3569"/>
                  <a:pt x="19029" y="3569"/>
                  <a:pt x="19029" y="3569"/>
                </a:cubicBezTo>
                <a:cubicBezTo>
                  <a:pt x="18857" y="3569"/>
                  <a:pt x="18514" y="3381"/>
                  <a:pt x="18514" y="3005"/>
                </a:cubicBezTo>
                <a:cubicBezTo>
                  <a:pt x="18514" y="2442"/>
                  <a:pt x="18514" y="2442"/>
                  <a:pt x="18514" y="2442"/>
                </a:cubicBezTo>
                <a:cubicBezTo>
                  <a:pt x="18514" y="2254"/>
                  <a:pt x="18857" y="1878"/>
                  <a:pt x="19029" y="1878"/>
                </a:cubicBezTo>
                <a:cubicBezTo>
                  <a:pt x="19543" y="1878"/>
                  <a:pt x="19543" y="1878"/>
                  <a:pt x="19543" y="1878"/>
                </a:cubicBezTo>
                <a:cubicBezTo>
                  <a:pt x="19886" y="1878"/>
                  <a:pt x="20057" y="2254"/>
                  <a:pt x="20057" y="2442"/>
                </a:cubicBezTo>
                <a:lnTo>
                  <a:pt x="20057" y="3005"/>
                </a:lnTo>
                <a:close/>
                <a:moveTo>
                  <a:pt x="4629" y="13148"/>
                </a:moveTo>
                <a:cubicBezTo>
                  <a:pt x="8057" y="14838"/>
                  <a:pt x="8057" y="14838"/>
                  <a:pt x="8057" y="14838"/>
                </a:cubicBezTo>
                <a:cubicBezTo>
                  <a:pt x="8057" y="14838"/>
                  <a:pt x="8229" y="14838"/>
                  <a:pt x="8400" y="14838"/>
                </a:cubicBezTo>
                <a:cubicBezTo>
                  <a:pt x="8400" y="14838"/>
                  <a:pt x="8571" y="14838"/>
                  <a:pt x="8743" y="14838"/>
                </a:cubicBezTo>
                <a:cubicBezTo>
                  <a:pt x="8914" y="14650"/>
                  <a:pt x="9086" y="14463"/>
                  <a:pt x="9086" y="14275"/>
                </a:cubicBezTo>
                <a:cubicBezTo>
                  <a:pt x="9086" y="14087"/>
                  <a:pt x="9086" y="14087"/>
                  <a:pt x="9086" y="14087"/>
                </a:cubicBezTo>
                <a:cubicBezTo>
                  <a:pt x="9086" y="13899"/>
                  <a:pt x="8914" y="13523"/>
                  <a:pt x="8571" y="13523"/>
                </a:cubicBezTo>
                <a:cubicBezTo>
                  <a:pt x="6514" y="12397"/>
                  <a:pt x="6514" y="12397"/>
                  <a:pt x="6514" y="12397"/>
                </a:cubicBezTo>
                <a:cubicBezTo>
                  <a:pt x="8571" y="11270"/>
                  <a:pt x="8571" y="11270"/>
                  <a:pt x="8571" y="11270"/>
                </a:cubicBezTo>
                <a:cubicBezTo>
                  <a:pt x="8914" y="11082"/>
                  <a:pt x="9086" y="10894"/>
                  <a:pt x="9086" y="10518"/>
                </a:cubicBezTo>
                <a:cubicBezTo>
                  <a:pt x="9086" y="10518"/>
                  <a:pt x="9086" y="10518"/>
                  <a:pt x="9086" y="10518"/>
                </a:cubicBezTo>
                <a:cubicBezTo>
                  <a:pt x="9086" y="10330"/>
                  <a:pt x="8914" y="10143"/>
                  <a:pt x="8743" y="9955"/>
                </a:cubicBezTo>
                <a:cubicBezTo>
                  <a:pt x="8571" y="9955"/>
                  <a:pt x="8400" y="9767"/>
                  <a:pt x="8400" y="9767"/>
                </a:cubicBezTo>
                <a:cubicBezTo>
                  <a:pt x="8229" y="9767"/>
                  <a:pt x="8057" y="9955"/>
                  <a:pt x="8057" y="9955"/>
                </a:cubicBezTo>
                <a:cubicBezTo>
                  <a:pt x="4629" y="11645"/>
                  <a:pt x="4629" y="11645"/>
                  <a:pt x="4629" y="11645"/>
                </a:cubicBezTo>
                <a:cubicBezTo>
                  <a:pt x="4286" y="11833"/>
                  <a:pt x="4114" y="12021"/>
                  <a:pt x="4114" y="12397"/>
                </a:cubicBezTo>
                <a:cubicBezTo>
                  <a:pt x="4114" y="12397"/>
                  <a:pt x="4114" y="12397"/>
                  <a:pt x="4114" y="12397"/>
                </a:cubicBezTo>
                <a:cubicBezTo>
                  <a:pt x="4114" y="12772"/>
                  <a:pt x="4286" y="12960"/>
                  <a:pt x="4629" y="13148"/>
                </a:cubicBezTo>
                <a:close/>
                <a:moveTo>
                  <a:pt x="9086" y="16717"/>
                </a:moveTo>
                <a:cubicBezTo>
                  <a:pt x="9257" y="16904"/>
                  <a:pt x="9429" y="17092"/>
                  <a:pt x="9600" y="17092"/>
                </a:cubicBezTo>
                <a:cubicBezTo>
                  <a:pt x="9600" y="17092"/>
                  <a:pt x="9600" y="17092"/>
                  <a:pt x="9600" y="17092"/>
                </a:cubicBezTo>
                <a:cubicBezTo>
                  <a:pt x="9943" y="17092"/>
                  <a:pt x="10114" y="16717"/>
                  <a:pt x="10286" y="16529"/>
                </a:cubicBezTo>
                <a:cubicBezTo>
                  <a:pt x="12514" y="8640"/>
                  <a:pt x="12514" y="8640"/>
                  <a:pt x="12514" y="8640"/>
                </a:cubicBezTo>
                <a:cubicBezTo>
                  <a:pt x="12686" y="8452"/>
                  <a:pt x="12514" y="8264"/>
                  <a:pt x="12514" y="8077"/>
                </a:cubicBezTo>
                <a:cubicBezTo>
                  <a:pt x="12343" y="7889"/>
                  <a:pt x="12171" y="7701"/>
                  <a:pt x="11829" y="7701"/>
                </a:cubicBezTo>
                <a:cubicBezTo>
                  <a:pt x="11829" y="7701"/>
                  <a:pt x="11829" y="7701"/>
                  <a:pt x="11829" y="7701"/>
                </a:cubicBezTo>
                <a:cubicBezTo>
                  <a:pt x="11657" y="7701"/>
                  <a:pt x="11314" y="7889"/>
                  <a:pt x="11314" y="8264"/>
                </a:cubicBezTo>
                <a:cubicBezTo>
                  <a:pt x="8914" y="15965"/>
                  <a:pt x="8914" y="15965"/>
                  <a:pt x="8914" y="15965"/>
                </a:cubicBezTo>
                <a:cubicBezTo>
                  <a:pt x="8914" y="16341"/>
                  <a:pt x="8914" y="16529"/>
                  <a:pt x="9086" y="16717"/>
                </a:cubicBezTo>
                <a:close/>
                <a:moveTo>
                  <a:pt x="12514" y="10518"/>
                </a:moveTo>
                <a:cubicBezTo>
                  <a:pt x="12514" y="10894"/>
                  <a:pt x="12686" y="11082"/>
                  <a:pt x="12857" y="11270"/>
                </a:cubicBezTo>
                <a:cubicBezTo>
                  <a:pt x="15086" y="12397"/>
                  <a:pt x="15086" y="12397"/>
                  <a:pt x="15086" y="12397"/>
                </a:cubicBezTo>
                <a:cubicBezTo>
                  <a:pt x="12857" y="13523"/>
                  <a:pt x="12857" y="13523"/>
                  <a:pt x="12857" y="13523"/>
                </a:cubicBezTo>
                <a:cubicBezTo>
                  <a:pt x="12686" y="13523"/>
                  <a:pt x="12514" y="13899"/>
                  <a:pt x="12514" y="14087"/>
                </a:cubicBezTo>
                <a:cubicBezTo>
                  <a:pt x="12514" y="14275"/>
                  <a:pt x="12514" y="14275"/>
                  <a:pt x="12514" y="14275"/>
                </a:cubicBezTo>
                <a:cubicBezTo>
                  <a:pt x="12514" y="14463"/>
                  <a:pt x="12514" y="14650"/>
                  <a:pt x="12857" y="14838"/>
                </a:cubicBezTo>
                <a:cubicBezTo>
                  <a:pt x="12857" y="14838"/>
                  <a:pt x="13029" y="14838"/>
                  <a:pt x="13200" y="14838"/>
                </a:cubicBezTo>
                <a:cubicBezTo>
                  <a:pt x="13200" y="14838"/>
                  <a:pt x="13371" y="14838"/>
                  <a:pt x="13371" y="14838"/>
                </a:cubicBezTo>
                <a:cubicBezTo>
                  <a:pt x="16971" y="13148"/>
                  <a:pt x="16971" y="13148"/>
                  <a:pt x="16971" y="13148"/>
                </a:cubicBezTo>
                <a:cubicBezTo>
                  <a:pt x="17143" y="12960"/>
                  <a:pt x="17314" y="12772"/>
                  <a:pt x="17314" y="12397"/>
                </a:cubicBezTo>
                <a:cubicBezTo>
                  <a:pt x="17314" y="12397"/>
                  <a:pt x="17314" y="12397"/>
                  <a:pt x="17314" y="12397"/>
                </a:cubicBezTo>
                <a:cubicBezTo>
                  <a:pt x="17314" y="12021"/>
                  <a:pt x="17143" y="11833"/>
                  <a:pt x="16971" y="11645"/>
                </a:cubicBezTo>
                <a:cubicBezTo>
                  <a:pt x="13371" y="9955"/>
                  <a:pt x="13371" y="9955"/>
                  <a:pt x="13371" y="9955"/>
                </a:cubicBezTo>
                <a:cubicBezTo>
                  <a:pt x="13371" y="9955"/>
                  <a:pt x="13200" y="9767"/>
                  <a:pt x="13200" y="9767"/>
                </a:cubicBezTo>
                <a:cubicBezTo>
                  <a:pt x="13029" y="9767"/>
                  <a:pt x="12857" y="9955"/>
                  <a:pt x="12857" y="9955"/>
                </a:cubicBezTo>
                <a:cubicBezTo>
                  <a:pt x="12514" y="10143"/>
                  <a:pt x="12514" y="10330"/>
                  <a:pt x="12514" y="10518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1" name="&gt;"/>
          <p:cNvSpPr txBox="1"/>
          <p:nvPr/>
        </p:nvSpPr>
        <p:spPr>
          <a:xfrm>
            <a:off x="19264820" y="12054362"/>
            <a:ext cx="37850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000" b="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3600" b="1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352" name="pwd"/>
          <p:cNvSpPr txBox="1"/>
          <p:nvPr/>
        </p:nvSpPr>
        <p:spPr>
          <a:xfrm>
            <a:off x="19660444" y="12008556"/>
            <a:ext cx="103505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3600" b="1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t> 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4045295" y="3501342"/>
            <a:ext cx="1088536" cy="1090222"/>
            <a:chOff x="0" y="0"/>
            <a:chExt cx="1088534" cy="1090221"/>
          </a:xfrm>
        </p:grpSpPr>
        <p:sp>
          <p:nvSpPr>
            <p:cNvPr id="353" name="Rounded Rectangle"/>
            <p:cNvSpPr/>
            <p:nvPr/>
          </p:nvSpPr>
          <p:spPr>
            <a:xfrm>
              <a:off x="213752" y="215840"/>
              <a:ext cx="661031" cy="661031"/>
            </a:xfrm>
            <a:prstGeom prst="roundRect">
              <a:avLst>
                <a:gd name="adj" fmla="val 15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Rounded Rectangle"/>
            <p:cNvSpPr/>
            <p:nvPr/>
          </p:nvSpPr>
          <p:spPr>
            <a:xfrm>
              <a:off x="288565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Rounded Rectangle"/>
            <p:cNvSpPr/>
            <p:nvPr/>
          </p:nvSpPr>
          <p:spPr>
            <a:xfrm>
              <a:off x="434988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Rounded Rectangle"/>
            <p:cNvSpPr/>
            <p:nvPr/>
          </p:nvSpPr>
          <p:spPr>
            <a:xfrm>
              <a:off x="581412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Rounded Rectangle"/>
            <p:cNvSpPr/>
            <p:nvPr/>
          </p:nvSpPr>
          <p:spPr>
            <a:xfrm>
              <a:off x="727835" y="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Rounded Rectangle"/>
            <p:cNvSpPr/>
            <p:nvPr/>
          </p:nvSpPr>
          <p:spPr>
            <a:xfrm>
              <a:off x="285145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" name="Rounded Rectangle"/>
            <p:cNvSpPr/>
            <p:nvPr/>
          </p:nvSpPr>
          <p:spPr>
            <a:xfrm>
              <a:off x="431569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Rounded Rectangle"/>
            <p:cNvSpPr/>
            <p:nvPr/>
          </p:nvSpPr>
          <p:spPr>
            <a:xfrm>
              <a:off x="577993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" name="Rounded Rectangle"/>
            <p:cNvSpPr/>
            <p:nvPr/>
          </p:nvSpPr>
          <p:spPr>
            <a:xfrm>
              <a:off x="724416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" name="Rounded Rectangle"/>
            <p:cNvSpPr/>
            <p:nvPr/>
          </p:nvSpPr>
          <p:spPr>
            <a:xfrm rot="16200000">
              <a:off x="962665" y="26200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Rounded Rectangle"/>
            <p:cNvSpPr/>
            <p:nvPr/>
          </p:nvSpPr>
          <p:spPr>
            <a:xfrm rot="16200000">
              <a:off x="962665" y="39807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Rounded Rectangle"/>
            <p:cNvSpPr/>
            <p:nvPr/>
          </p:nvSpPr>
          <p:spPr>
            <a:xfrm rot="16200000">
              <a:off x="962665" y="534445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" name="Rounded Rectangle"/>
            <p:cNvSpPr/>
            <p:nvPr/>
          </p:nvSpPr>
          <p:spPr>
            <a:xfrm rot="16200000">
              <a:off x="962665" y="67082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Rounded Rectangle"/>
            <p:cNvSpPr/>
            <p:nvPr/>
          </p:nvSpPr>
          <p:spPr>
            <a:xfrm rot="16200000">
              <a:off x="56658" y="250681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Rounded Rectangle"/>
            <p:cNvSpPr/>
            <p:nvPr/>
          </p:nvSpPr>
          <p:spPr>
            <a:xfrm rot="16200000">
              <a:off x="56658" y="38675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Rounded Rectangle"/>
            <p:cNvSpPr/>
            <p:nvPr/>
          </p:nvSpPr>
          <p:spPr>
            <a:xfrm rot="16200000">
              <a:off x="56658" y="523126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" name="Rounded Rectangle"/>
            <p:cNvSpPr/>
            <p:nvPr/>
          </p:nvSpPr>
          <p:spPr>
            <a:xfrm rot="16200000">
              <a:off x="56658" y="65950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1" name="Shape"/>
          <p:cNvSpPr/>
          <p:nvPr/>
        </p:nvSpPr>
        <p:spPr>
          <a:xfrm>
            <a:off x="13667945" y="7876940"/>
            <a:ext cx="1022358" cy="91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2" name="$_"/>
          <p:cNvSpPr txBox="1"/>
          <p:nvPr/>
        </p:nvSpPr>
        <p:spPr>
          <a:xfrm>
            <a:off x="13722577" y="8141672"/>
            <a:ext cx="669239" cy="580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$_</a:t>
            </a:r>
            <a:r>
              <a:t> </a:t>
            </a:r>
          </a:p>
        </p:txBody>
      </p:sp>
      <p:sp>
        <p:nvSpPr>
          <p:cNvPr id="373" name="Shape"/>
          <p:cNvSpPr/>
          <p:nvPr/>
        </p:nvSpPr>
        <p:spPr>
          <a:xfrm>
            <a:off x="9585570" y="7701336"/>
            <a:ext cx="902804" cy="109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94"/>
                </a:moveTo>
                <a:cubicBezTo>
                  <a:pt x="21600" y="18429"/>
                  <a:pt x="21600" y="18429"/>
                  <a:pt x="21600" y="18429"/>
                </a:cubicBezTo>
                <a:cubicBezTo>
                  <a:pt x="21600" y="18628"/>
                  <a:pt x="21346" y="18826"/>
                  <a:pt x="21092" y="18826"/>
                </a:cubicBezTo>
                <a:cubicBezTo>
                  <a:pt x="19821" y="18826"/>
                  <a:pt x="19821" y="18826"/>
                  <a:pt x="19821" y="18826"/>
                </a:cubicBezTo>
                <a:cubicBezTo>
                  <a:pt x="19821" y="1982"/>
                  <a:pt x="19821" y="1982"/>
                  <a:pt x="19821" y="1982"/>
                </a:cubicBezTo>
                <a:cubicBezTo>
                  <a:pt x="19821" y="1783"/>
                  <a:pt x="19313" y="1585"/>
                  <a:pt x="19059" y="1585"/>
                </a:cubicBezTo>
                <a:cubicBezTo>
                  <a:pt x="3812" y="1585"/>
                  <a:pt x="3812" y="1585"/>
                  <a:pt x="3812" y="1585"/>
                </a:cubicBezTo>
                <a:cubicBezTo>
                  <a:pt x="3812" y="594"/>
                  <a:pt x="3812" y="594"/>
                  <a:pt x="3812" y="594"/>
                </a:cubicBezTo>
                <a:cubicBezTo>
                  <a:pt x="3812" y="198"/>
                  <a:pt x="4066" y="0"/>
                  <a:pt x="4320" y="0"/>
                </a:cubicBezTo>
                <a:cubicBezTo>
                  <a:pt x="21092" y="0"/>
                  <a:pt x="21092" y="0"/>
                  <a:pt x="21092" y="0"/>
                </a:cubicBezTo>
                <a:cubicBezTo>
                  <a:pt x="21346" y="0"/>
                  <a:pt x="21600" y="198"/>
                  <a:pt x="21600" y="594"/>
                </a:cubicBezTo>
                <a:close/>
                <a:moveTo>
                  <a:pt x="17788" y="3567"/>
                </a:moveTo>
                <a:cubicBezTo>
                  <a:pt x="17788" y="21006"/>
                  <a:pt x="17788" y="21006"/>
                  <a:pt x="17788" y="21006"/>
                </a:cubicBezTo>
                <a:cubicBezTo>
                  <a:pt x="17788" y="21204"/>
                  <a:pt x="17534" y="21600"/>
                  <a:pt x="17280" y="21600"/>
                </a:cubicBezTo>
                <a:cubicBezTo>
                  <a:pt x="508" y="21600"/>
                  <a:pt x="508" y="21600"/>
                  <a:pt x="508" y="21600"/>
                </a:cubicBezTo>
                <a:cubicBezTo>
                  <a:pt x="254" y="21600"/>
                  <a:pt x="0" y="21204"/>
                  <a:pt x="0" y="21006"/>
                </a:cubicBezTo>
                <a:cubicBezTo>
                  <a:pt x="0" y="3567"/>
                  <a:pt x="0" y="3567"/>
                  <a:pt x="0" y="3567"/>
                </a:cubicBezTo>
                <a:cubicBezTo>
                  <a:pt x="0" y="3171"/>
                  <a:pt x="254" y="2972"/>
                  <a:pt x="508" y="2972"/>
                </a:cubicBezTo>
                <a:cubicBezTo>
                  <a:pt x="17280" y="2972"/>
                  <a:pt x="17280" y="2972"/>
                  <a:pt x="17280" y="2972"/>
                </a:cubicBezTo>
                <a:cubicBezTo>
                  <a:pt x="17534" y="2972"/>
                  <a:pt x="17788" y="3171"/>
                  <a:pt x="17788" y="3567"/>
                </a:cubicBezTo>
                <a:close/>
                <a:moveTo>
                  <a:pt x="2541" y="9908"/>
                </a:moveTo>
                <a:cubicBezTo>
                  <a:pt x="2541" y="10305"/>
                  <a:pt x="2795" y="10503"/>
                  <a:pt x="3049" y="10503"/>
                </a:cubicBezTo>
                <a:cubicBezTo>
                  <a:pt x="12706" y="10503"/>
                  <a:pt x="12706" y="10503"/>
                  <a:pt x="12706" y="10503"/>
                </a:cubicBezTo>
                <a:cubicBezTo>
                  <a:pt x="13214" y="10503"/>
                  <a:pt x="13468" y="10305"/>
                  <a:pt x="13468" y="9908"/>
                </a:cubicBezTo>
                <a:cubicBezTo>
                  <a:pt x="13468" y="9710"/>
                  <a:pt x="13214" y="9512"/>
                  <a:pt x="12706" y="9512"/>
                </a:cubicBezTo>
                <a:cubicBezTo>
                  <a:pt x="3049" y="9512"/>
                  <a:pt x="3049" y="9512"/>
                  <a:pt x="3049" y="9512"/>
                </a:cubicBezTo>
                <a:cubicBezTo>
                  <a:pt x="2795" y="9512"/>
                  <a:pt x="2541" y="9710"/>
                  <a:pt x="2541" y="9908"/>
                </a:cubicBezTo>
                <a:close/>
                <a:moveTo>
                  <a:pt x="3049" y="8323"/>
                </a:moveTo>
                <a:cubicBezTo>
                  <a:pt x="9148" y="8323"/>
                  <a:pt x="9148" y="8323"/>
                  <a:pt x="9148" y="8323"/>
                </a:cubicBezTo>
                <a:cubicBezTo>
                  <a:pt x="9402" y="8323"/>
                  <a:pt x="9656" y="8125"/>
                  <a:pt x="9656" y="7927"/>
                </a:cubicBezTo>
                <a:cubicBezTo>
                  <a:pt x="9656" y="7530"/>
                  <a:pt x="9402" y="7332"/>
                  <a:pt x="9148" y="7332"/>
                </a:cubicBezTo>
                <a:cubicBezTo>
                  <a:pt x="3049" y="7332"/>
                  <a:pt x="3049" y="7332"/>
                  <a:pt x="3049" y="7332"/>
                </a:cubicBezTo>
                <a:cubicBezTo>
                  <a:pt x="2795" y="7332"/>
                  <a:pt x="2541" y="7530"/>
                  <a:pt x="2541" y="7927"/>
                </a:cubicBezTo>
                <a:cubicBezTo>
                  <a:pt x="2541" y="8125"/>
                  <a:pt x="2795" y="8323"/>
                  <a:pt x="3049" y="8323"/>
                </a:cubicBezTo>
                <a:close/>
                <a:moveTo>
                  <a:pt x="15247" y="17439"/>
                </a:moveTo>
                <a:cubicBezTo>
                  <a:pt x="15247" y="17042"/>
                  <a:pt x="14993" y="16844"/>
                  <a:pt x="14739" y="16844"/>
                </a:cubicBezTo>
                <a:cubicBezTo>
                  <a:pt x="3049" y="16844"/>
                  <a:pt x="3049" y="16844"/>
                  <a:pt x="3049" y="16844"/>
                </a:cubicBezTo>
                <a:cubicBezTo>
                  <a:pt x="2795" y="16844"/>
                  <a:pt x="2541" y="17042"/>
                  <a:pt x="2541" y="17439"/>
                </a:cubicBezTo>
                <a:cubicBezTo>
                  <a:pt x="2541" y="17637"/>
                  <a:pt x="2795" y="17835"/>
                  <a:pt x="3049" y="17835"/>
                </a:cubicBezTo>
                <a:cubicBezTo>
                  <a:pt x="14739" y="17835"/>
                  <a:pt x="14739" y="17835"/>
                  <a:pt x="14739" y="17835"/>
                </a:cubicBezTo>
                <a:cubicBezTo>
                  <a:pt x="14993" y="17835"/>
                  <a:pt x="15247" y="17637"/>
                  <a:pt x="15247" y="17439"/>
                </a:cubicBezTo>
                <a:close/>
                <a:moveTo>
                  <a:pt x="15247" y="15259"/>
                </a:moveTo>
                <a:cubicBezTo>
                  <a:pt x="15247" y="15061"/>
                  <a:pt x="14993" y="14664"/>
                  <a:pt x="14739" y="14664"/>
                </a:cubicBezTo>
                <a:cubicBezTo>
                  <a:pt x="3049" y="14664"/>
                  <a:pt x="3049" y="14664"/>
                  <a:pt x="3049" y="14664"/>
                </a:cubicBezTo>
                <a:cubicBezTo>
                  <a:pt x="2795" y="14664"/>
                  <a:pt x="2541" y="15061"/>
                  <a:pt x="2541" y="15259"/>
                </a:cubicBezTo>
                <a:cubicBezTo>
                  <a:pt x="2541" y="15655"/>
                  <a:pt x="2795" y="15853"/>
                  <a:pt x="3049" y="15853"/>
                </a:cubicBezTo>
                <a:cubicBezTo>
                  <a:pt x="14739" y="15853"/>
                  <a:pt x="14739" y="15853"/>
                  <a:pt x="14739" y="15853"/>
                </a:cubicBezTo>
                <a:cubicBezTo>
                  <a:pt x="14993" y="15853"/>
                  <a:pt x="15247" y="15655"/>
                  <a:pt x="15247" y="15259"/>
                </a:cubicBezTo>
                <a:close/>
                <a:moveTo>
                  <a:pt x="15247" y="5747"/>
                </a:moveTo>
                <a:cubicBezTo>
                  <a:pt x="15247" y="5549"/>
                  <a:pt x="14993" y="5350"/>
                  <a:pt x="14739" y="5350"/>
                </a:cubicBezTo>
                <a:cubicBezTo>
                  <a:pt x="3049" y="5350"/>
                  <a:pt x="3049" y="5350"/>
                  <a:pt x="3049" y="5350"/>
                </a:cubicBezTo>
                <a:cubicBezTo>
                  <a:pt x="2795" y="5350"/>
                  <a:pt x="2541" y="5549"/>
                  <a:pt x="2541" y="5747"/>
                </a:cubicBezTo>
                <a:cubicBezTo>
                  <a:pt x="2541" y="6143"/>
                  <a:pt x="2795" y="6341"/>
                  <a:pt x="3049" y="6341"/>
                </a:cubicBezTo>
                <a:cubicBezTo>
                  <a:pt x="14739" y="6341"/>
                  <a:pt x="14739" y="6341"/>
                  <a:pt x="14739" y="6341"/>
                </a:cubicBezTo>
                <a:cubicBezTo>
                  <a:pt x="14993" y="6341"/>
                  <a:pt x="15247" y="6143"/>
                  <a:pt x="15247" y="5747"/>
                </a:cubicBezTo>
                <a:close/>
                <a:moveTo>
                  <a:pt x="15247" y="5747"/>
                </a:moveTo>
                <a:cubicBezTo>
                  <a:pt x="15247" y="5747"/>
                  <a:pt x="15247" y="5747"/>
                  <a:pt x="15247" y="574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4" name="TextBox 35"/>
          <p:cNvSpPr txBox="1"/>
          <p:nvPr/>
        </p:nvSpPr>
        <p:spPr>
          <a:xfrm>
            <a:off x="810861" y="11400402"/>
            <a:ext cx="17977631" cy="160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open the terminal on your computer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type bash commands 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Commands are interpreted and feed to the OS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79" name="Rectangle 5"/>
          <p:cNvSpPr/>
          <p:nvPr/>
        </p:nvSpPr>
        <p:spPr>
          <a:xfrm>
            <a:off x="85724" y="0"/>
            <a:ext cx="13768252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Wind</a:t>
            </a:r>
          </a:p>
        </p:txBody>
      </p:sp>
      <p:grpSp>
        <p:nvGrpSpPr>
          <p:cNvPr id="382" name="Group 10"/>
          <p:cNvGrpSpPr/>
          <p:nvPr/>
        </p:nvGrpSpPr>
        <p:grpSpPr>
          <a:xfrm>
            <a:off x="12554584" y="2644936"/>
            <a:ext cx="9598834" cy="2227376"/>
            <a:chOff x="0" y="0"/>
            <a:chExt cx="9598833" cy="2227375"/>
          </a:xfrm>
        </p:grpSpPr>
        <p:sp>
          <p:nvSpPr>
            <p:cNvPr id="380" name="Rectangle 37"/>
            <p:cNvSpPr/>
            <p:nvPr/>
          </p:nvSpPr>
          <p:spPr>
            <a:xfrm>
              <a:off x="-1" y="-1"/>
              <a:ext cx="9598835" cy="2227377"/>
            </a:xfrm>
            <a:prstGeom prst="rect">
              <a:avLst/>
            </a:prstGeom>
            <a:solidFill>
              <a:srgbClr val="A4A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1" name="TextBox 34"/>
            <p:cNvSpPr/>
            <p:nvPr/>
          </p:nvSpPr>
          <p:spPr>
            <a:xfrm>
              <a:off x="533863" y="648867"/>
              <a:ext cx="853110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400" spc="600">
                  <a:solidFill>
                    <a:srgbClr val="363D48"/>
                  </a:solidFill>
                  <a:latin typeface="Montserrat Thin Regular"/>
                  <a:ea typeface="Montserrat Thin Regular"/>
                  <a:cs typeface="Montserrat Thin Regular"/>
                  <a:sym typeface="Montserrat Thin Regular"/>
                </a:defRPr>
              </a:lvl1pPr>
            </a:lstStyle>
            <a:p>
              <a:r>
                <a:t>SELL IT TO ME!</a:t>
              </a:r>
            </a:p>
          </p:txBody>
        </p:sp>
      </p:grpSp>
      <p:grpSp>
        <p:nvGrpSpPr>
          <p:cNvPr id="388" name="Group"/>
          <p:cNvGrpSpPr/>
          <p:nvPr/>
        </p:nvGrpSpPr>
        <p:grpSpPr>
          <a:xfrm rot="16200000">
            <a:off x="259805" y="4112977"/>
            <a:ext cx="12331153" cy="5916366"/>
            <a:chOff x="0" y="0"/>
            <a:chExt cx="12331151" cy="5916364"/>
          </a:xfrm>
        </p:grpSpPr>
        <p:sp>
          <p:nvSpPr>
            <p:cNvPr id="383" name="Freeform 6"/>
            <p:cNvSpPr/>
            <p:nvPr/>
          </p:nvSpPr>
          <p:spPr>
            <a:xfrm>
              <a:off x="8562145" y="2144649"/>
              <a:ext cx="376900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B8B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4" name="Freeform 7"/>
            <p:cNvSpPr/>
            <p:nvPr/>
          </p:nvSpPr>
          <p:spPr>
            <a:xfrm>
              <a:off x="4281065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9990" y="308"/>
                  </a:moveTo>
                  <a:cubicBezTo>
                    <a:pt x="308" y="9990"/>
                    <a:pt x="308" y="9990"/>
                    <a:pt x="308" y="9990"/>
                  </a:cubicBezTo>
                  <a:cubicBezTo>
                    <a:pt x="-102" y="10363"/>
                    <a:pt x="-102" y="10996"/>
                    <a:pt x="308" y="11406"/>
                  </a:cubicBezTo>
                  <a:cubicBezTo>
                    <a:pt x="9990" y="21088"/>
                    <a:pt x="9990" y="21088"/>
                    <a:pt x="9990" y="21088"/>
                  </a:cubicBezTo>
                  <a:cubicBezTo>
                    <a:pt x="10363" y="21498"/>
                    <a:pt x="11033" y="21498"/>
                    <a:pt x="11406" y="21088"/>
                  </a:cubicBezTo>
                  <a:cubicBezTo>
                    <a:pt x="21088" y="11406"/>
                    <a:pt x="21088" y="11406"/>
                    <a:pt x="21088" y="11406"/>
                  </a:cubicBezTo>
                  <a:cubicBezTo>
                    <a:pt x="21498" y="10996"/>
                    <a:pt x="21498" y="10363"/>
                    <a:pt x="21088" y="9990"/>
                  </a:cubicBezTo>
                  <a:cubicBezTo>
                    <a:pt x="11406" y="308"/>
                    <a:pt x="11406" y="308"/>
                    <a:pt x="11406" y="308"/>
                  </a:cubicBezTo>
                  <a:cubicBezTo>
                    <a:pt x="11033" y="-102"/>
                    <a:pt x="10363" y="-102"/>
                    <a:pt x="9990" y="308"/>
                  </a:cubicBezTo>
                  <a:close/>
                </a:path>
              </a:pathLst>
            </a:custGeom>
            <a:solidFill>
              <a:srgbClr val="8A96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5" name="Freeform 8"/>
            <p:cNvSpPr/>
            <p:nvPr/>
          </p:nvSpPr>
          <p:spPr>
            <a:xfrm>
              <a:off x="0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9DC6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6" name="Freeform 9"/>
            <p:cNvSpPr/>
            <p:nvPr/>
          </p:nvSpPr>
          <p:spPr>
            <a:xfrm>
              <a:off x="6424066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11434" y="308"/>
                  </a:moveTo>
                  <a:cubicBezTo>
                    <a:pt x="21134" y="9990"/>
                    <a:pt x="21134" y="9990"/>
                    <a:pt x="21134" y="9990"/>
                  </a:cubicBezTo>
                  <a:cubicBezTo>
                    <a:pt x="21507" y="10400"/>
                    <a:pt x="21507" y="11033"/>
                    <a:pt x="21134" y="11443"/>
                  </a:cubicBezTo>
                  <a:cubicBezTo>
                    <a:pt x="11434" y="21126"/>
                    <a:pt x="11434" y="21126"/>
                    <a:pt x="11434" y="21126"/>
                  </a:cubicBezTo>
                  <a:cubicBezTo>
                    <a:pt x="11024" y="21498"/>
                    <a:pt x="10390" y="21498"/>
                    <a:pt x="9980" y="21126"/>
                  </a:cubicBezTo>
                  <a:cubicBezTo>
                    <a:pt x="280" y="11443"/>
                    <a:pt x="280" y="11443"/>
                    <a:pt x="280" y="11443"/>
                  </a:cubicBezTo>
                  <a:cubicBezTo>
                    <a:pt x="-93" y="11033"/>
                    <a:pt x="-93" y="10400"/>
                    <a:pt x="280" y="9990"/>
                  </a:cubicBezTo>
                  <a:cubicBezTo>
                    <a:pt x="9980" y="308"/>
                    <a:pt x="9980" y="308"/>
                    <a:pt x="9980" y="308"/>
                  </a:cubicBezTo>
                  <a:cubicBezTo>
                    <a:pt x="10390" y="-102"/>
                    <a:pt x="11024" y="-102"/>
                    <a:pt x="11434" y="308"/>
                  </a:cubicBezTo>
                  <a:close/>
                </a:path>
              </a:pathLst>
            </a:custGeom>
            <a:solidFill>
              <a:srgbClr val="8E8B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7" name="Freeform 10"/>
            <p:cNvSpPr/>
            <p:nvPr/>
          </p:nvSpPr>
          <p:spPr>
            <a:xfrm>
              <a:off x="2143001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9980" y="308"/>
                  </a:moveTo>
                  <a:cubicBezTo>
                    <a:pt x="280" y="9990"/>
                    <a:pt x="280" y="9990"/>
                    <a:pt x="280" y="9990"/>
                  </a:cubicBezTo>
                  <a:cubicBezTo>
                    <a:pt x="-93" y="10400"/>
                    <a:pt x="-93" y="11033"/>
                    <a:pt x="280" y="11443"/>
                  </a:cubicBezTo>
                  <a:cubicBezTo>
                    <a:pt x="9980" y="21126"/>
                    <a:pt x="9980" y="21126"/>
                    <a:pt x="9980" y="21126"/>
                  </a:cubicBezTo>
                  <a:cubicBezTo>
                    <a:pt x="10390" y="21498"/>
                    <a:pt x="11024" y="21498"/>
                    <a:pt x="11434" y="21126"/>
                  </a:cubicBezTo>
                  <a:cubicBezTo>
                    <a:pt x="21134" y="11443"/>
                    <a:pt x="21134" y="11443"/>
                    <a:pt x="21134" y="11443"/>
                  </a:cubicBezTo>
                  <a:cubicBezTo>
                    <a:pt x="21507" y="11033"/>
                    <a:pt x="21507" y="10400"/>
                    <a:pt x="21134" y="9990"/>
                  </a:cubicBezTo>
                  <a:cubicBezTo>
                    <a:pt x="11434" y="308"/>
                    <a:pt x="11434" y="308"/>
                    <a:pt x="11434" y="308"/>
                  </a:cubicBezTo>
                  <a:cubicBezTo>
                    <a:pt x="11024" y="-102"/>
                    <a:pt x="10390" y="-102"/>
                    <a:pt x="9980" y="308"/>
                  </a:cubicBezTo>
                  <a:close/>
                </a:path>
              </a:pathLst>
            </a:custGeom>
            <a:solidFill>
              <a:srgbClr val="73A8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</p:grpSp>
      <p:sp>
        <p:nvSpPr>
          <p:cNvPr id="389" name="TextBox 34"/>
          <p:cNvSpPr txBox="1"/>
          <p:nvPr/>
        </p:nvSpPr>
        <p:spPr>
          <a:xfrm>
            <a:off x="8512208" y="1004990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Flexible and works on any system</a:t>
            </a:r>
          </a:p>
        </p:txBody>
      </p:sp>
      <p:sp>
        <p:nvSpPr>
          <p:cNvPr id="390" name="TextBox 34"/>
          <p:cNvSpPr txBox="1"/>
          <p:nvPr/>
        </p:nvSpPr>
        <p:spPr>
          <a:xfrm>
            <a:off x="8322733" y="5182031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Handling Big Datasets</a:t>
            </a:r>
          </a:p>
        </p:txBody>
      </p:sp>
      <p:sp>
        <p:nvSpPr>
          <p:cNvPr id="391" name="TextBox 34"/>
          <p:cNvSpPr txBox="1"/>
          <p:nvPr/>
        </p:nvSpPr>
        <p:spPr>
          <a:xfrm>
            <a:off x="8322733" y="9359072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HPC &amp; Cloud Compute Power</a:t>
            </a:r>
          </a:p>
        </p:txBody>
      </p:sp>
      <p:sp>
        <p:nvSpPr>
          <p:cNvPr id="392" name="TextBox 34"/>
          <p:cNvSpPr txBox="1"/>
          <p:nvPr/>
        </p:nvSpPr>
        <p:spPr>
          <a:xfrm>
            <a:off x="342430" y="7259734"/>
            <a:ext cx="4370949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Resource Intensive 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and Fast</a:t>
            </a:r>
          </a:p>
        </p:txBody>
      </p:sp>
      <p:sp>
        <p:nvSpPr>
          <p:cNvPr id="393" name="TextBox 34"/>
          <p:cNvSpPr txBox="1"/>
          <p:nvPr/>
        </p:nvSpPr>
        <p:spPr>
          <a:xfrm>
            <a:off x="342430" y="2939228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Automatised and Reproducible</a:t>
            </a:r>
          </a:p>
        </p:txBody>
      </p:sp>
      <p:sp>
        <p:nvSpPr>
          <p:cNvPr id="394" name="Notebook"/>
          <p:cNvSpPr/>
          <p:nvPr/>
        </p:nvSpPr>
        <p:spPr>
          <a:xfrm>
            <a:off x="6439087" y="2150273"/>
            <a:ext cx="2148289" cy="1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5" name="Shape"/>
          <p:cNvSpPr/>
          <p:nvPr/>
        </p:nvSpPr>
        <p:spPr>
          <a:xfrm>
            <a:off x="6574034" y="650880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6" name="Shape"/>
          <p:cNvSpPr/>
          <p:nvPr/>
        </p:nvSpPr>
        <p:spPr>
          <a:xfrm>
            <a:off x="7168308" y="595822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7" name="USB"/>
          <p:cNvSpPr/>
          <p:nvPr/>
        </p:nvSpPr>
        <p:spPr>
          <a:xfrm rot="5400000" flipH="1">
            <a:off x="7224069" y="2058117"/>
            <a:ext cx="603910" cy="1327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8" y="0"/>
                </a:moveTo>
                <a:lnTo>
                  <a:pt x="7617" y="2487"/>
                </a:lnTo>
                <a:lnTo>
                  <a:pt x="9713" y="2487"/>
                </a:lnTo>
                <a:lnTo>
                  <a:pt x="9713" y="14172"/>
                </a:lnTo>
                <a:cubicBezTo>
                  <a:pt x="8076" y="13462"/>
                  <a:pt x="5650" y="12394"/>
                  <a:pt x="3825" y="11588"/>
                </a:cubicBezTo>
                <a:lnTo>
                  <a:pt x="3825" y="9496"/>
                </a:lnTo>
                <a:cubicBezTo>
                  <a:pt x="4741" y="9301"/>
                  <a:pt x="5376" y="8879"/>
                  <a:pt x="5376" y="8389"/>
                </a:cubicBezTo>
                <a:cubicBezTo>
                  <a:pt x="5376" y="7713"/>
                  <a:pt x="4175" y="7165"/>
                  <a:pt x="2690" y="7165"/>
                </a:cubicBezTo>
                <a:cubicBezTo>
                  <a:pt x="1205" y="7165"/>
                  <a:pt x="0" y="7713"/>
                  <a:pt x="0" y="8389"/>
                </a:cubicBezTo>
                <a:cubicBezTo>
                  <a:pt x="0" y="8888"/>
                  <a:pt x="657" y="9316"/>
                  <a:pt x="1599" y="9506"/>
                </a:cubicBezTo>
                <a:lnTo>
                  <a:pt x="1599" y="11802"/>
                </a:lnTo>
                <a:cubicBezTo>
                  <a:pt x="1599" y="11939"/>
                  <a:pt x="1721" y="12070"/>
                  <a:pt x="1937" y="12165"/>
                </a:cubicBezTo>
                <a:cubicBezTo>
                  <a:pt x="7009" y="14408"/>
                  <a:pt x="8946" y="15239"/>
                  <a:pt x="9717" y="15557"/>
                </a:cubicBezTo>
                <a:lnTo>
                  <a:pt x="9717" y="18082"/>
                </a:lnTo>
                <a:cubicBezTo>
                  <a:pt x="8078" y="18300"/>
                  <a:pt x="6878" y="18988"/>
                  <a:pt x="6878" y="19804"/>
                </a:cubicBezTo>
                <a:cubicBezTo>
                  <a:pt x="6878" y="20797"/>
                  <a:pt x="8645" y="21600"/>
                  <a:pt x="10826" y="21600"/>
                </a:cubicBezTo>
                <a:cubicBezTo>
                  <a:pt x="13007" y="21600"/>
                  <a:pt x="14777" y="20797"/>
                  <a:pt x="14777" y="19804"/>
                </a:cubicBezTo>
                <a:cubicBezTo>
                  <a:pt x="14777" y="18988"/>
                  <a:pt x="13578" y="18300"/>
                  <a:pt x="11939" y="18082"/>
                </a:cubicBezTo>
                <a:lnTo>
                  <a:pt x="11939" y="12449"/>
                </a:lnTo>
                <a:cubicBezTo>
                  <a:pt x="12709" y="12131"/>
                  <a:pt x="14644" y="11300"/>
                  <a:pt x="19715" y="9057"/>
                </a:cubicBezTo>
                <a:cubicBezTo>
                  <a:pt x="19931" y="8962"/>
                  <a:pt x="20053" y="8831"/>
                  <a:pt x="20053" y="8694"/>
                </a:cubicBezTo>
                <a:lnTo>
                  <a:pt x="20053" y="6278"/>
                </a:lnTo>
                <a:lnTo>
                  <a:pt x="21600" y="6278"/>
                </a:lnTo>
                <a:lnTo>
                  <a:pt x="21600" y="3858"/>
                </a:lnTo>
                <a:lnTo>
                  <a:pt x="16283" y="3858"/>
                </a:lnTo>
                <a:lnTo>
                  <a:pt x="16283" y="6278"/>
                </a:lnTo>
                <a:lnTo>
                  <a:pt x="17831" y="6278"/>
                </a:lnTo>
                <a:lnTo>
                  <a:pt x="17831" y="8480"/>
                </a:lnTo>
                <a:cubicBezTo>
                  <a:pt x="16006" y="9286"/>
                  <a:pt x="13575" y="10354"/>
                  <a:pt x="11939" y="11063"/>
                </a:cubicBezTo>
                <a:lnTo>
                  <a:pt x="11939" y="2487"/>
                </a:lnTo>
                <a:lnTo>
                  <a:pt x="13935" y="2487"/>
                </a:lnTo>
                <a:lnTo>
                  <a:pt x="10778" y="0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" name="Shape"/>
          <p:cNvSpPr/>
          <p:nvPr/>
        </p:nvSpPr>
        <p:spPr>
          <a:xfrm flipH="1">
            <a:off x="7205627" y="6707895"/>
            <a:ext cx="1121833" cy="94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6" y="21600"/>
                </a:moveTo>
                <a:cubicBezTo>
                  <a:pt x="844" y="21600"/>
                  <a:pt x="844" y="21600"/>
                  <a:pt x="844" y="21600"/>
                </a:cubicBezTo>
                <a:cubicBezTo>
                  <a:pt x="338" y="21600"/>
                  <a:pt x="0" y="21200"/>
                  <a:pt x="0" y="20600"/>
                </a:cubicBezTo>
                <a:cubicBezTo>
                  <a:pt x="0" y="20200"/>
                  <a:pt x="0" y="20200"/>
                  <a:pt x="0" y="20200"/>
                </a:cubicBezTo>
                <a:cubicBezTo>
                  <a:pt x="0" y="19600"/>
                  <a:pt x="338" y="19200"/>
                  <a:pt x="844" y="19200"/>
                </a:cubicBezTo>
                <a:cubicBezTo>
                  <a:pt x="20756" y="19200"/>
                  <a:pt x="20756" y="19200"/>
                  <a:pt x="20756" y="19200"/>
                </a:cubicBezTo>
                <a:cubicBezTo>
                  <a:pt x="21262" y="19200"/>
                  <a:pt x="21600" y="19600"/>
                  <a:pt x="21600" y="20200"/>
                </a:cubicBezTo>
                <a:cubicBezTo>
                  <a:pt x="21600" y="20600"/>
                  <a:pt x="21600" y="20600"/>
                  <a:pt x="21600" y="20600"/>
                </a:cubicBezTo>
                <a:cubicBezTo>
                  <a:pt x="21600" y="21200"/>
                  <a:pt x="21262" y="21600"/>
                  <a:pt x="20756" y="21600"/>
                </a:cubicBezTo>
                <a:moveTo>
                  <a:pt x="17550" y="18000"/>
                </a:moveTo>
                <a:cubicBezTo>
                  <a:pt x="15525" y="18000"/>
                  <a:pt x="15525" y="18000"/>
                  <a:pt x="15525" y="18000"/>
                </a:cubicBezTo>
                <a:cubicBezTo>
                  <a:pt x="14934" y="18000"/>
                  <a:pt x="14512" y="17500"/>
                  <a:pt x="14512" y="16800"/>
                </a:cubicBezTo>
                <a:cubicBezTo>
                  <a:pt x="14512" y="1200"/>
                  <a:pt x="14512" y="1200"/>
                  <a:pt x="14512" y="1200"/>
                </a:cubicBezTo>
                <a:cubicBezTo>
                  <a:pt x="14512" y="500"/>
                  <a:pt x="14934" y="0"/>
                  <a:pt x="15525" y="0"/>
                </a:cubicBezTo>
                <a:cubicBezTo>
                  <a:pt x="17550" y="0"/>
                  <a:pt x="17550" y="0"/>
                  <a:pt x="17550" y="0"/>
                </a:cubicBezTo>
                <a:cubicBezTo>
                  <a:pt x="18141" y="0"/>
                  <a:pt x="18562" y="500"/>
                  <a:pt x="18562" y="1200"/>
                </a:cubicBezTo>
                <a:cubicBezTo>
                  <a:pt x="18562" y="16800"/>
                  <a:pt x="18562" y="16800"/>
                  <a:pt x="18562" y="16800"/>
                </a:cubicBezTo>
                <a:cubicBezTo>
                  <a:pt x="18562" y="17500"/>
                  <a:pt x="18141" y="18000"/>
                  <a:pt x="17550" y="18000"/>
                </a:cubicBezTo>
                <a:moveTo>
                  <a:pt x="11812" y="18000"/>
                </a:moveTo>
                <a:cubicBezTo>
                  <a:pt x="9788" y="18000"/>
                  <a:pt x="9788" y="18000"/>
                  <a:pt x="9788" y="18000"/>
                </a:cubicBezTo>
                <a:cubicBezTo>
                  <a:pt x="9197" y="18000"/>
                  <a:pt x="8775" y="17500"/>
                  <a:pt x="8775" y="16800"/>
                </a:cubicBezTo>
                <a:cubicBezTo>
                  <a:pt x="8775" y="6800"/>
                  <a:pt x="8775" y="6800"/>
                  <a:pt x="8775" y="6800"/>
                </a:cubicBezTo>
                <a:cubicBezTo>
                  <a:pt x="8775" y="6100"/>
                  <a:pt x="9197" y="5600"/>
                  <a:pt x="9788" y="5600"/>
                </a:cubicBezTo>
                <a:cubicBezTo>
                  <a:pt x="11812" y="5600"/>
                  <a:pt x="11812" y="5600"/>
                  <a:pt x="11812" y="5600"/>
                </a:cubicBezTo>
                <a:cubicBezTo>
                  <a:pt x="12403" y="5600"/>
                  <a:pt x="12825" y="6100"/>
                  <a:pt x="12825" y="6800"/>
                </a:cubicBezTo>
                <a:cubicBezTo>
                  <a:pt x="12825" y="16800"/>
                  <a:pt x="12825" y="16800"/>
                  <a:pt x="12825" y="16800"/>
                </a:cubicBezTo>
                <a:cubicBezTo>
                  <a:pt x="12825" y="17500"/>
                  <a:pt x="12403" y="18000"/>
                  <a:pt x="11812" y="18000"/>
                </a:cubicBezTo>
                <a:moveTo>
                  <a:pt x="6075" y="18000"/>
                </a:moveTo>
                <a:cubicBezTo>
                  <a:pt x="4050" y="18000"/>
                  <a:pt x="4050" y="18000"/>
                  <a:pt x="4050" y="18000"/>
                </a:cubicBezTo>
                <a:cubicBezTo>
                  <a:pt x="3459" y="18000"/>
                  <a:pt x="3038" y="17500"/>
                  <a:pt x="3038" y="16800"/>
                </a:cubicBezTo>
                <a:cubicBezTo>
                  <a:pt x="3038" y="12400"/>
                  <a:pt x="3038" y="12400"/>
                  <a:pt x="3038" y="12400"/>
                </a:cubicBezTo>
                <a:cubicBezTo>
                  <a:pt x="3038" y="11700"/>
                  <a:pt x="3459" y="11200"/>
                  <a:pt x="4050" y="11200"/>
                </a:cubicBezTo>
                <a:cubicBezTo>
                  <a:pt x="6075" y="11200"/>
                  <a:pt x="6075" y="11200"/>
                  <a:pt x="6075" y="11200"/>
                </a:cubicBezTo>
                <a:cubicBezTo>
                  <a:pt x="6666" y="11200"/>
                  <a:pt x="7088" y="11700"/>
                  <a:pt x="7088" y="12400"/>
                </a:cubicBezTo>
                <a:cubicBezTo>
                  <a:pt x="7088" y="16800"/>
                  <a:pt x="7088" y="16800"/>
                  <a:pt x="7088" y="16800"/>
                </a:cubicBezTo>
                <a:cubicBezTo>
                  <a:pt x="7088" y="17500"/>
                  <a:pt x="6666" y="18000"/>
                  <a:pt x="6075" y="18000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9" name="Shape"/>
          <p:cNvSpPr/>
          <p:nvPr/>
        </p:nvSpPr>
        <p:spPr>
          <a:xfrm>
            <a:off x="4233619" y="8248371"/>
            <a:ext cx="2186389" cy="1682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20" y="5184"/>
                </a:moveTo>
                <a:cubicBezTo>
                  <a:pt x="16449" y="6696"/>
                  <a:pt x="17280" y="8640"/>
                  <a:pt x="17280" y="11016"/>
                </a:cubicBezTo>
                <a:cubicBezTo>
                  <a:pt x="17446" y="11016"/>
                  <a:pt x="17612" y="11016"/>
                  <a:pt x="17778" y="11016"/>
                </a:cubicBezTo>
                <a:cubicBezTo>
                  <a:pt x="17778" y="11016"/>
                  <a:pt x="17778" y="11016"/>
                  <a:pt x="17778" y="11016"/>
                </a:cubicBezTo>
                <a:cubicBezTo>
                  <a:pt x="17778" y="8208"/>
                  <a:pt x="16615" y="5832"/>
                  <a:pt x="15120" y="4320"/>
                </a:cubicBezTo>
                <a:cubicBezTo>
                  <a:pt x="15120" y="4536"/>
                  <a:pt x="15120" y="4752"/>
                  <a:pt x="15120" y="4968"/>
                </a:cubicBezTo>
                <a:cubicBezTo>
                  <a:pt x="15120" y="4968"/>
                  <a:pt x="15120" y="5184"/>
                  <a:pt x="15120" y="5184"/>
                </a:cubicBezTo>
                <a:close/>
                <a:moveTo>
                  <a:pt x="10800" y="20088"/>
                </a:moveTo>
                <a:cubicBezTo>
                  <a:pt x="9637" y="20088"/>
                  <a:pt x="8640" y="19656"/>
                  <a:pt x="7809" y="19008"/>
                </a:cubicBezTo>
                <a:cubicBezTo>
                  <a:pt x="7643" y="19224"/>
                  <a:pt x="7643" y="19440"/>
                  <a:pt x="7477" y="19656"/>
                </a:cubicBezTo>
                <a:cubicBezTo>
                  <a:pt x="8474" y="20304"/>
                  <a:pt x="9637" y="20736"/>
                  <a:pt x="10800" y="20736"/>
                </a:cubicBezTo>
                <a:cubicBezTo>
                  <a:pt x="11963" y="20736"/>
                  <a:pt x="13126" y="20304"/>
                  <a:pt x="14123" y="19656"/>
                </a:cubicBezTo>
                <a:cubicBezTo>
                  <a:pt x="13957" y="19440"/>
                  <a:pt x="13957" y="19224"/>
                  <a:pt x="13791" y="19008"/>
                </a:cubicBezTo>
                <a:cubicBezTo>
                  <a:pt x="12960" y="19656"/>
                  <a:pt x="11963" y="20088"/>
                  <a:pt x="10800" y="20088"/>
                </a:cubicBezTo>
                <a:close/>
                <a:moveTo>
                  <a:pt x="4320" y="11016"/>
                </a:moveTo>
                <a:cubicBezTo>
                  <a:pt x="4320" y="8640"/>
                  <a:pt x="5151" y="6696"/>
                  <a:pt x="6480" y="5184"/>
                </a:cubicBezTo>
                <a:cubicBezTo>
                  <a:pt x="6480" y="5184"/>
                  <a:pt x="6480" y="4968"/>
                  <a:pt x="6480" y="4968"/>
                </a:cubicBezTo>
                <a:cubicBezTo>
                  <a:pt x="6480" y="4752"/>
                  <a:pt x="6480" y="4536"/>
                  <a:pt x="6480" y="4320"/>
                </a:cubicBezTo>
                <a:cubicBezTo>
                  <a:pt x="4985" y="5832"/>
                  <a:pt x="3822" y="8208"/>
                  <a:pt x="3822" y="11016"/>
                </a:cubicBezTo>
                <a:cubicBezTo>
                  <a:pt x="3822" y="11016"/>
                  <a:pt x="3822" y="11016"/>
                  <a:pt x="3822" y="11016"/>
                </a:cubicBezTo>
                <a:cubicBezTo>
                  <a:pt x="3988" y="11016"/>
                  <a:pt x="4154" y="11016"/>
                  <a:pt x="4320" y="11016"/>
                </a:cubicBezTo>
                <a:close/>
                <a:moveTo>
                  <a:pt x="10800" y="9936"/>
                </a:moveTo>
                <a:cubicBezTo>
                  <a:pt x="12960" y="9936"/>
                  <a:pt x="14622" y="7776"/>
                  <a:pt x="14622" y="4968"/>
                </a:cubicBezTo>
                <a:cubicBezTo>
                  <a:pt x="14622" y="2160"/>
                  <a:pt x="12960" y="0"/>
                  <a:pt x="10800" y="0"/>
                </a:cubicBezTo>
                <a:cubicBezTo>
                  <a:pt x="8640" y="0"/>
                  <a:pt x="6978" y="2160"/>
                  <a:pt x="6978" y="4968"/>
                </a:cubicBezTo>
                <a:cubicBezTo>
                  <a:pt x="6978" y="7776"/>
                  <a:pt x="8640" y="9936"/>
                  <a:pt x="10800" y="9936"/>
                </a:cubicBezTo>
                <a:close/>
                <a:moveTo>
                  <a:pt x="10800" y="432"/>
                </a:moveTo>
                <a:cubicBezTo>
                  <a:pt x="12628" y="432"/>
                  <a:pt x="14123" y="2592"/>
                  <a:pt x="14123" y="4968"/>
                </a:cubicBezTo>
                <a:cubicBezTo>
                  <a:pt x="14123" y="7344"/>
                  <a:pt x="12628" y="9288"/>
                  <a:pt x="10800" y="9288"/>
                </a:cubicBezTo>
                <a:cubicBezTo>
                  <a:pt x="8972" y="9288"/>
                  <a:pt x="7477" y="7344"/>
                  <a:pt x="7477" y="4968"/>
                </a:cubicBezTo>
                <a:cubicBezTo>
                  <a:pt x="7477" y="2592"/>
                  <a:pt x="8972" y="432"/>
                  <a:pt x="10800" y="432"/>
                </a:cubicBezTo>
                <a:close/>
                <a:moveTo>
                  <a:pt x="13126" y="7344"/>
                </a:moveTo>
                <a:cubicBezTo>
                  <a:pt x="13126" y="6480"/>
                  <a:pt x="12462" y="5400"/>
                  <a:pt x="11298" y="4968"/>
                </a:cubicBezTo>
                <a:cubicBezTo>
                  <a:pt x="11797" y="4536"/>
                  <a:pt x="12129" y="3888"/>
                  <a:pt x="12129" y="3240"/>
                </a:cubicBezTo>
                <a:cubicBezTo>
                  <a:pt x="12129" y="2376"/>
                  <a:pt x="11465" y="1512"/>
                  <a:pt x="10800" y="1512"/>
                </a:cubicBezTo>
                <a:cubicBezTo>
                  <a:pt x="10135" y="1512"/>
                  <a:pt x="9471" y="2376"/>
                  <a:pt x="9471" y="3240"/>
                </a:cubicBezTo>
                <a:cubicBezTo>
                  <a:pt x="9471" y="3888"/>
                  <a:pt x="9803" y="4536"/>
                  <a:pt x="10302" y="4968"/>
                </a:cubicBezTo>
                <a:cubicBezTo>
                  <a:pt x="9138" y="5400"/>
                  <a:pt x="8474" y="6480"/>
                  <a:pt x="8474" y="7344"/>
                </a:cubicBezTo>
                <a:cubicBezTo>
                  <a:pt x="8474" y="8208"/>
                  <a:pt x="13126" y="8208"/>
                  <a:pt x="13126" y="7344"/>
                </a:cubicBezTo>
                <a:close/>
                <a:moveTo>
                  <a:pt x="10634" y="5400"/>
                </a:moveTo>
                <a:cubicBezTo>
                  <a:pt x="10634" y="5400"/>
                  <a:pt x="10634" y="5400"/>
                  <a:pt x="10634" y="5400"/>
                </a:cubicBezTo>
                <a:cubicBezTo>
                  <a:pt x="10468" y="5184"/>
                  <a:pt x="10468" y="5184"/>
                  <a:pt x="10468" y="5184"/>
                </a:cubicBezTo>
                <a:cubicBezTo>
                  <a:pt x="10634" y="5184"/>
                  <a:pt x="10634" y="5184"/>
                  <a:pt x="10800" y="5184"/>
                </a:cubicBezTo>
                <a:cubicBezTo>
                  <a:pt x="10966" y="5184"/>
                  <a:pt x="10966" y="5184"/>
                  <a:pt x="11132" y="5184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1465" y="7128"/>
                  <a:pt x="11465" y="7128"/>
                  <a:pt x="11465" y="7128"/>
                </a:cubicBezTo>
                <a:cubicBezTo>
                  <a:pt x="10800" y="7992"/>
                  <a:pt x="10800" y="7992"/>
                  <a:pt x="10800" y="7992"/>
                </a:cubicBezTo>
                <a:cubicBezTo>
                  <a:pt x="10135" y="7128"/>
                  <a:pt x="10135" y="7128"/>
                  <a:pt x="10135" y="7128"/>
                </a:cubicBezTo>
                <a:lnTo>
                  <a:pt x="10634" y="5400"/>
                </a:lnTo>
                <a:close/>
                <a:moveTo>
                  <a:pt x="17778" y="11664"/>
                </a:moveTo>
                <a:cubicBezTo>
                  <a:pt x="15785" y="11664"/>
                  <a:pt x="13957" y="13824"/>
                  <a:pt x="13957" y="16632"/>
                </a:cubicBezTo>
                <a:cubicBezTo>
                  <a:pt x="13957" y="19440"/>
                  <a:pt x="15785" y="21600"/>
                  <a:pt x="17778" y="21600"/>
                </a:cubicBezTo>
                <a:cubicBezTo>
                  <a:pt x="19938" y="21600"/>
                  <a:pt x="21600" y="19440"/>
                  <a:pt x="21600" y="16632"/>
                </a:cubicBezTo>
                <a:cubicBezTo>
                  <a:pt x="21600" y="13824"/>
                  <a:pt x="19938" y="11664"/>
                  <a:pt x="17778" y="11664"/>
                </a:cubicBezTo>
                <a:close/>
                <a:moveTo>
                  <a:pt x="20271" y="18360"/>
                </a:moveTo>
                <a:cubicBezTo>
                  <a:pt x="20271" y="18576"/>
                  <a:pt x="20271" y="18576"/>
                  <a:pt x="20271" y="18576"/>
                </a:cubicBezTo>
                <a:cubicBezTo>
                  <a:pt x="20437" y="18792"/>
                  <a:pt x="20437" y="18792"/>
                  <a:pt x="20437" y="18792"/>
                </a:cubicBezTo>
                <a:cubicBezTo>
                  <a:pt x="20271" y="19224"/>
                  <a:pt x="19938" y="19656"/>
                  <a:pt x="19440" y="20088"/>
                </a:cubicBezTo>
                <a:cubicBezTo>
                  <a:pt x="19274" y="19656"/>
                  <a:pt x="19274" y="19656"/>
                  <a:pt x="19274" y="19656"/>
                </a:cubicBezTo>
                <a:cubicBezTo>
                  <a:pt x="19108" y="19872"/>
                  <a:pt x="19108" y="19872"/>
                  <a:pt x="19108" y="19872"/>
                </a:cubicBezTo>
                <a:cubicBezTo>
                  <a:pt x="19274" y="20088"/>
                  <a:pt x="19274" y="20088"/>
                  <a:pt x="19274" y="20088"/>
                </a:cubicBezTo>
                <a:cubicBezTo>
                  <a:pt x="18942" y="20520"/>
                  <a:pt x="18443" y="20736"/>
                  <a:pt x="17945" y="20736"/>
                </a:cubicBezTo>
                <a:cubicBezTo>
                  <a:pt x="17945" y="20304"/>
                  <a:pt x="17945" y="20304"/>
                  <a:pt x="17945" y="20304"/>
                </a:cubicBezTo>
                <a:cubicBezTo>
                  <a:pt x="17778" y="20304"/>
                  <a:pt x="17778" y="20304"/>
                  <a:pt x="17778" y="20304"/>
                </a:cubicBezTo>
                <a:cubicBezTo>
                  <a:pt x="17778" y="20736"/>
                  <a:pt x="17778" y="20736"/>
                  <a:pt x="17778" y="20736"/>
                </a:cubicBezTo>
                <a:cubicBezTo>
                  <a:pt x="17280" y="20736"/>
                  <a:pt x="16782" y="20520"/>
                  <a:pt x="16283" y="20088"/>
                </a:cubicBezTo>
                <a:cubicBezTo>
                  <a:pt x="16449" y="19872"/>
                  <a:pt x="16449" y="19872"/>
                  <a:pt x="16449" y="19872"/>
                </a:cubicBezTo>
                <a:cubicBezTo>
                  <a:pt x="16283" y="19656"/>
                  <a:pt x="16283" y="19656"/>
                  <a:pt x="16283" y="19656"/>
                </a:cubicBezTo>
                <a:cubicBezTo>
                  <a:pt x="16117" y="20088"/>
                  <a:pt x="16117" y="20088"/>
                  <a:pt x="16117" y="20088"/>
                </a:cubicBezTo>
                <a:cubicBezTo>
                  <a:pt x="15785" y="19656"/>
                  <a:pt x="15452" y="19224"/>
                  <a:pt x="15120" y="18792"/>
                </a:cubicBezTo>
                <a:cubicBezTo>
                  <a:pt x="15452" y="18576"/>
                  <a:pt x="15452" y="18576"/>
                  <a:pt x="15452" y="18576"/>
                </a:cubicBezTo>
                <a:cubicBezTo>
                  <a:pt x="15286" y="18360"/>
                  <a:pt x="15286" y="18360"/>
                  <a:pt x="15286" y="18360"/>
                </a:cubicBezTo>
                <a:cubicBezTo>
                  <a:pt x="15120" y="18576"/>
                  <a:pt x="15120" y="18576"/>
                  <a:pt x="15120" y="18576"/>
                </a:cubicBezTo>
                <a:cubicBezTo>
                  <a:pt x="14788" y="17928"/>
                  <a:pt x="14788" y="17496"/>
                  <a:pt x="14622" y="16848"/>
                </a:cubicBezTo>
                <a:cubicBezTo>
                  <a:pt x="14954" y="16848"/>
                  <a:pt x="14954" y="16848"/>
                  <a:pt x="14954" y="16848"/>
                </a:cubicBezTo>
                <a:cubicBezTo>
                  <a:pt x="14954" y="16416"/>
                  <a:pt x="14954" y="16416"/>
                  <a:pt x="14954" y="16416"/>
                </a:cubicBezTo>
                <a:cubicBezTo>
                  <a:pt x="14622" y="16416"/>
                  <a:pt x="14622" y="16416"/>
                  <a:pt x="14622" y="16416"/>
                </a:cubicBezTo>
                <a:cubicBezTo>
                  <a:pt x="14788" y="15768"/>
                  <a:pt x="14788" y="15336"/>
                  <a:pt x="15120" y="14688"/>
                </a:cubicBezTo>
                <a:cubicBezTo>
                  <a:pt x="15286" y="14904"/>
                  <a:pt x="15286" y="14904"/>
                  <a:pt x="15286" y="14904"/>
                </a:cubicBezTo>
                <a:cubicBezTo>
                  <a:pt x="15452" y="14688"/>
                  <a:pt x="15452" y="14688"/>
                  <a:pt x="15452" y="14688"/>
                </a:cubicBezTo>
                <a:cubicBezTo>
                  <a:pt x="15120" y="14472"/>
                  <a:pt x="15120" y="14472"/>
                  <a:pt x="15120" y="14472"/>
                </a:cubicBezTo>
                <a:cubicBezTo>
                  <a:pt x="15452" y="14040"/>
                  <a:pt x="15785" y="13608"/>
                  <a:pt x="16117" y="13176"/>
                </a:cubicBezTo>
                <a:cubicBezTo>
                  <a:pt x="16283" y="13608"/>
                  <a:pt x="16283" y="13608"/>
                  <a:pt x="16283" y="13608"/>
                </a:cubicBezTo>
                <a:cubicBezTo>
                  <a:pt x="16449" y="13392"/>
                  <a:pt x="16449" y="13392"/>
                  <a:pt x="16449" y="13392"/>
                </a:cubicBezTo>
                <a:cubicBezTo>
                  <a:pt x="16283" y="13176"/>
                  <a:pt x="16283" y="13176"/>
                  <a:pt x="16283" y="13176"/>
                </a:cubicBezTo>
                <a:cubicBezTo>
                  <a:pt x="16782" y="12744"/>
                  <a:pt x="17280" y="12528"/>
                  <a:pt x="17778" y="12528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280" y="14256"/>
                  <a:pt x="17280" y="14256"/>
                  <a:pt x="17280" y="14256"/>
                </a:cubicBezTo>
                <a:cubicBezTo>
                  <a:pt x="17612" y="14256"/>
                  <a:pt x="17612" y="14256"/>
                  <a:pt x="17612" y="14256"/>
                </a:cubicBezTo>
                <a:cubicBezTo>
                  <a:pt x="17612" y="16416"/>
                  <a:pt x="17612" y="16416"/>
                  <a:pt x="17612" y="16416"/>
                </a:cubicBezTo>
                <a:cubicBezTo>
                  <a:pt x="16615" y="17280"/>
                  <a:pt x="16615" y="17280"/>
                  <a:pt x="16615" y="17280"/>
                </a:cubicBezTo>
                <a:cubicBezTo>
                  <a:pt x="16449" y="16848"/>
                  <a:pt x="16449" y="16848"/>
                  <a:pt x="16449" y="16848"/>
                </a:cubicBezTo>
                <a:cubicBezTo>
                  <a:pt x="15951" y="17928"/>
                  <a:pt x="15951" y="17928"/>
                  <a:pt x="15951" y="17928"/>
                </a:cubicBezTo>
                <a:cubicBezTo>
                  <a:pt x="16948" y="17928"/>
                  <a:pt x="16948" y="17928"/>
                  <a:pt x="16948" y="17928"/>
                </a:cubicBezTo>
                <a:cubicBezTo>
                  <a:pt x="16782" y="17712"/>
                  <a:pt x="16782" y="17712"/>
                  <a:pt x="16782" y="17712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4256"/>
                  <a:pt x="17945" y="14256"/>
                  <a:pt x="17945" y="14256"/>
                </a:cubicBezTo>
                <a:cubicBezTo>
                  <a:pt x="18277" y="14256"/>
                  <a:pt x="18277" y="14256"/>
                  <a:pt x="18277" y="14256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945" y="12960"/>
                  <a:pt x="17945" y="12960"/>
                  <a:pt x="17945" y="12960"/>
                </a:cubicBezTo>
                <a:cubicBezTo>
                  <a:pt x="17945" y="12528"/>
                  <a:pt x="17945" y="12528"/>
                  <a:pt x="17945" y="12528"/>
                </a:cubicBezTo>
                <a:cubicBezTo>
                  <a:pt x="18443" y="12528"/>
                  <a:pt x="18942" y="12744"/>
                  <a:pt x="19274" y="13176"/>
                </a:cubicBezTo>
                <a:cubicBezTo>
                  <a:pt x="19108" y="13392"/>
                  <a:pt x="19108" y="13392"/>
                  <a:pt x="19108" y="13392"/>
                </a:cubicBezTo>
                <a:cubicBezTo>
                  <a:pt x="19274" y="13608"/>
                  <a:pt x="19274" y="13608"/>
                  <a:pt x="19274" y="13608"/>
                </a:cubicBezTo>
                <a:cubicBezTo>
                  <a:pt x="19440" y="13176"/>
                  <a:pt x="19440" y="13176"/>
                  <a:pt x="19440" y="13176"/>
                </a:cubicBezTo>
                <a:cubicBezTo>
                  <a:pt x="19938" y="13608"/>
                  <a:pt x="20271" y="14040"/>
                  <a:pt x="20437" y="14472"/>
                </a:cubicBezTo>
                <a:cubicBezTo>
                  <a:pt x="20271" y="14688"/>
                  <a:pt x="20271" y="14688"/>
                  <a:pt x="20271" y="14688"/>
                </a:cubicBezTo>
                <a:cubicBezTo>
                  <a:pt x="20271" y="14904"/>
                  <a:pt x="20271" y="14904"/>
                  <a:pt x="20271" y="14904"/>
                </a:cubicBezTo>
                <a:cubicBezTo>
                  <a:pt x="20603" y="14688"/>
                  <a:pt x="20603" y="14688"/>
                  <a:pt x="20603" y="14688"/>
                </a:cubicBezTo>
                <a:cubicBezTo>
                  <a:pt x="20769" y="15336"/>
                  <a:pt x="20935" y="15768"/>
                  <a:pt x="20935" y="16416"/>
                </a:cubicBezTo>
                <a:cubicBezTo>
                  <a:pt x="20603" y="16416"/>
                  <a:pt x="20603" y="16416"/>
                  <a:pt x="20603" y="16416"/>
                </a:cubicBezTo>
                <a:cubicBezTo>
                  <a:pt x="20603" y="16848"/>
                  <a:pt x="20603" y="16848"/>
                  <a:pt x="20603" y="16848"/>
                </a:cubicBezTo>
                <a:cubicBezTo>
                  <a:pt x="20935" y="16848"/>
                  <a:pt x="20935" y="16848"/>
                  <a:pt x="20935" y="16848"/>
                </a:cubicBezTo>
                <a:cubicBezTo>
                  <a:pt x="20935" y="17496"/>
                  <a:pt x="20769" y="17928"/>
                  <a:pt x="20603" y="18576"/>
                </a:cubicBezTo>
                <a:lnTo>
                  <a:pt x="20271" y="18360"/>
                </a:lnTo>
                <a:close/>
                <a:moveTo>
                  <a:pt x="3822" y="11664"/>
                </a:moveTo>
                <a:cubicBezTo>
                  <a:pt x="1662" y="11664"/>
                  <a:pt x="0" y="13824"/>
                  <a:pt x="0" y="16632"/>
                </a:cubicBezTo>
                <a:cubicBezTo>
                  <a:pt x="0" y="19440"/>
                  <a:pt x="1662" y="21600"/>
                  <a:pt x="3822" y="21600"/>
                </a:cubicBezTo>
                <a:cubicBezTo>
                  <a:pt x="5815" y="21600"/>
                  <a:pt x="7643" y="19440"/>
                  <a:pt x="7643" y="16632"/>
                </a:cubicBezTo>
                <a:cubicBezTo>
                  <a:pt x="7643" y="13824"/>
                  <a:pt x="5815" y="11664"/>
                  <a:pt x="3822" y="11664"/>
                </a:cubicBezTo>
                <a:close/>
                <a:moveTo>
                  <a:pt x="3822" y="20952"/>
                </a:moveTo>
                <a:cubicBezTo>
                  <a:pt x="1994" y="20952"/>
                  <a:pt x="332" y="19008"/>
                  <a:pt x="332" y="16632"/>
                </a:cubicBezTo>
                <a:cubicBezTo>
                  <a:pt x="332" y="14256"/>
                  <a:pt x="1994" y="12312"/>
                  <a:pt x="3822" y="12312"/>
                </a:cubicBezTo>
                <a:cubicBezTo>
                  <a:pt x="5649" y="12312"/>
                  <a:pt x="7145" y="14256"/>
                  <a:pt x="7145" y="16632"/>
                </a:cubicBezTo>
                <a:cubicBezTo>
                  <a:pt x="7145" y="19008"/>
                  <a:pt x="5649" y="20952"/>
                  <a:pt x="3822" y="20952"/>
                </a:cubicBezTo>
                <a:close/>
                <a:moveTo>
                  <a:pt x="4154" y="16200"/>
                </a:moveTo>
                <a:cubicBezTo>
                  <a:pt x="3655" y="15768"/>
                  <a:pt x="3323" y="15768"/>
                  <a:pt x="3323" y="15336"/>
                </a:cubicBezTo>
                <a:cubicBezTo>
                  <a:pt x="3323" y="15120"/>
                  <a:pt x="3489" y="14904"/>
                  <a:pt x="3988" y="14904"/>
                </a:cubicBezTo>
                <a:cubicBezTo>
                  <a:pt x="4320" y="14904"/>
                  <a:pt x="4652" y="15120"/>
                  <a:pt x="4818" y="15336"/>
                </a:cubicBezTo>
                <a:cubicBezTo>
                  <a:pt x="4985" y="14256"/>
                  <a:pt x="4985" y="14256"/>
                  <a:pt x="4985" y="14256"/>
                </a:cubicBezTo>
                <a:cubicBezTo>
                  <a:pt x="4818" y="14256"/>
                  <a:pt x="4486" y="14040"/>
                  <a:pt x="4154" y="14040"/>
                </a:cubicBezTo>
                <a:cubicBezTo>
                  <a:pt x="4154" y="13392"/>
                  <a:pt x="4154" y="13392"/>
                  <a:pt x="4154" y="13392"/>
                </a:cubicBezTo>
                <a:cubicBezTo>
                  <a:pt x="3489" y="13392"/>
                  <a:pt x="3489" y="13392"/>
                  <a:pt x="3489" y="13392"/>
                </a:cubicBezTo>
                <a:cubicBezTo>
                  <a:pt x="3489" y="14256"/>
                  <a:pt x="3489" y="14256"/>
                  <a:pt x="3489" y="14256"/>
                </a:cubicBezTo>
                <a:cubicBezTo>
                  <a:pt x="2825" y="14256"/>
                  <a:pt x="2492" y="14904"/>
                  <a:pt x="2492" y="15552"/>
                </a:cubicBezTo>
                <a:cubicBezTo>
                  <a:pt x="2492" y="16416"/>
                  <a:pt x="2991" y="16632"/>
                  <a:pt x="3489" y="17064"/>
                </a:cubicBezTo>
                <a:cubicBezTo>
                  <a:pt x="3988" y="17280"/>
                  <a:pt x="4154" y="17496"/>
                  <a:pt x="4154" y="17712"/>
                </a:cubicBezTo>
                <a:cubicBezTo>
                  <a:pt x="4154" y="17928"/>
                  <a:pt x="3988" y="18144"/>
                  <a:pt x="3655" y="18144"/>
                </a:cubicBezTo>
                <a:cubicBezTo>
                  <a:pt x="3157" y="18144"/>
                  <a:pt x="2825" y="17928"/>
                  <a:pt x="2658" y="17928"/>
                </a:cubicBezTo>
                <a:cubicBezTo>
                  <a:pt x="2492" y="18792"/>
                  <a:pt x="2492" y="18792"/>
                  <a:pt x="2492" y="18792"/>
                </a:cubicBezTo>
                <a:cubicBezTo>
                  <a:pt x="2658" y="19008"/>
                  <a:pt x="2991" y="19008"/>
                  <a:pt x="3489" y="19008"/>
                </a:cubicBezTo>
                <a:cubicBezTo>
                  <a:pt x="3489" y="19872"/>
                  <a:pt x="3489" y="19872"/>
                  <a:pt x="3489" y="19872"/>
                </a:cubicBezTo>
                <a:cubicBezTo>
                  <a:pt x="3988" y="19872"/>
                  <a:pt x="3988" y="19872"/>
                  <a:pt x="3988" y="19872"/>
                </a:cubicBezTo>
                <a:cubicBezTo>
                  <a:pt x="3988" y="19008"/>
                  <a:pt x="3988" y="19008"/>
                  <a:pt x="3988" y="19008"/>
                </a:cubicBezTo>
                <a:cubicBezTo>
                  <a:pt x="4818" y="18792"/>
                  <a:pt x="5151" y="18360"/>
                  <a:pt x="5151" y="17496"/>
                </a:cubicBezTo>
                <a:cubicBezTo>
                  <a:pt x="5151" y="16848"/>
                  <a:pt x="4818" y="16416"/>
                  <a:pt x="4154" y="162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0" name="Shape"/>
          <p:cNvSpPr/>
          <p:nvPr/>
        </p:nvSpPr>
        <p:spPr>
          <a:xfrm>
            <a:off x="4433054" y="4182605"/>
            <a:ext cx="1000670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7" y="7762"/>
                </a:moveTo>
                <a:cubicBezTo>
                  <a:pt x="19575" y="7762"/>
                  <a:pt x="19575" y="7762"/>
                  <a:pt x="19575" y="7762"/>
                </a:cubicBezTo>
                <a:cubicBezTo>
                  <a:pt x="18984" y="7762"/>
                  <a:pt x="18984" y="7762"/>
                  <a:pt x="18984" y="7762"/>
                </a:cubicBezTo>
                <a:cubicBezTo>
                  <a:pt x="16200" y="7762"/>
                  <a:pt x="16200" y="7762"/>
                  <a:pt x="16200" y="7762"/>
                </a:cubicBezTo>
                <a:cubicBezTo>
                  <a:pt x="15609" y="7762"/>
                  <a:pt x="15187" y="7341"/>
                  <a:pt x="15187" y="6750"/>
                </a:cubicBezTo>
                <a:cubicBezTo>
                  <a:pt x="15187" y="6159"/>
                  <a:pt x="15609" y="5737"/>
                  <a:pt x="16200" y="5737"/>
                </a:cubicBezTo>
                <a:cubicBezTo>
                  <a:pt x="17972" y="5737"/>
                  <a:pt x="17972" y="5737"/>
                  <a:pt x="17972" y="5737"/>
                </a:cubicBezTo>
                <a:cubicBezTo>
                  <a:pt x="16369" y="3459"/>
                  <a:pt x="13753" y="2025"/>
                  <a:pt x="10800" y="2025"/>
                </a:cubicBezTo>
                <a:cubicBezTo>
                  <a:pt x="5991" y="2025"/>
                  <a:pt x="2025" y="5991"/>
                  <a:pt x="2025" y="10800"/>
                </a:cubicBezTo>
                <a:cubicBezTo>
                  <a:pt x="2025" y="11391"/>
                  <a:pt x="1603" y="11812"/>
                  <a:pt x="1013" y="11812"/>
                </a:cubicBezTo>
                <a:cubicBezTo>
                  <a:pt x="422" y="11812"/>
                  <a:pt x="0" y="11391"/>
                  <a:pt x="0" y="10800"/>
                </a:cubicBezTo>
                <a:cubicBezTo>
                  <a:pt x="0" y="4809"/>
                  <a:pt x="4809" y="0"/>
                  <a:pt x="10800" y="0"/>
                </a:cubicBezTo>
                <a:cubicBezTo>
                  <a:pt x="14428" y="0"/>
                  <a:pt x="17634" y="1772"/>
                  <a:pt x="19575" y="4556"/>
                </a:cubicBezTo>
                <a:cubicBezTo>
                  <a:pt x="19575" y="2700"/>
                  <a:pt x="19575" y="2700"/>
                  <a:pt x="19575" y="2700"/>
                </a:cubicBezTo>
                <a:cubicBezTo>
                  <a:pt x="19575" y="2109"/>
                  <a:pt x="19997" y="1687"/>
                  <a:pt x="20587" y="1687"/>
                </a:cubicBezTo>
                <a:cubicBezTo>
                  <a:pt x="21178" y="1687"/>
                  <a:pt x="21600" y="2109"/>
                  <a:pt x="21600" y="2700"/>
                </a:cubicBezTo>
                <a:cubicBezTo>
                  <a:pt x="21600" y="6750"/>
                  <a:pt x="21600" y="6750"/>
                  <a:pt x="21600" y="6750"/>
                </a:cubicBezTo>
                <a:cubicBezTo>
                  <a:pt x="21600" y="7341"/>
                  <a:pt x="21178" y="7762"/>
                  <a:pt x="20587" y="7762"/>
                </a:cubicBezTo>
                <a:moveTo>
                  <a:pt x="1013" y="13837"/>
                </a:moveTo>
                <a:cubicBezTo>
                  <a:pt x="5400" y="13837"/>
                  <a:pt x="5400" y="13837"/>
                  <a:pt x="5400" y="13837"/>
                </a:cubicBezTo>
                <a:cubicBezTo>
                  <a:pt x="5991" y="13837"/>
                  <a:pt x="6413" y="14259"/>
                  <a:pt x="6413" y="14850"/>
                </a:cubicBezTo>
                <a:cubicBezTo>
                  <a:pt x="6413" y="15441"/>
                  <a:pt x="5991" y="15862"/>
                  <a:pt x="5400" y="15862"/>
                </a:cubicBezTo>
                <a:cubicBezTo>
                  <a:pt x="3628" y="15862"/>
                  <a:pt x="3628" y="15862"/>
                  <a:pt x="3628" y="15862"/>
                </a:cubicBezTo>
                <a:cubicBezTo>
                  <a:pt x="5231" y="18141"/>
                  <a:pt x="7847" y="19575"/>
                  <a:pt x="10800" y="19575"/>
                </a:cubicBezTo>
                <a:cubicBezTo>
                  <a:pt x="15609" y="19575"/>
                  <a:pt x="19575" y="15609"/>
                  <a:pt x="19575" y="10800"/>
                </a:cubicBezTo>
                <a:cubicBezTo>
                  <a:pt x="19575" y="10209"/>
                  <a:pt x="19997" y="9788"/>
                  <a:pt x="20587" y="9788"/>
                </a:cubicBezTo>
                <a:cubicBezTo>
                  <a:pt x="21178" y="9788"/>
                  <a:pt x="21600" y="10209"/>
                  <a:pt x="21600" y="10800"/>
                </a:cubicBezTo>
                <a:cubicBezTo>
                  <a:pt x="21600" y="16791"/>
                  <a:pt x="16791" y="21600"/>
                  <a:pt x="10800" y="21600"/>
                </a:cubicBezTo>
                <a:cubicBezTo>
                  <a:pt x="7172" y="21600"/>
                  <a:pt x="3966" y="19828"/>
                  <a:pt x="2025" y="17044"/>
                </a:cubicBezTo>
                <a:cubicBezTo>
                  <a:pt x="2025" y="18900"/>
                  <a:pt x="2025" y="18900"/>
                  <a:pt x="2025" y="18900"/>
                </a:cubicBezTo>
                <a:cubicBezTo>
                  <a:pt x="2025" y="19491"/>
                  <a:pt x="1603" y="19912"/>
                  <a:pt x="1013" y="19912"/>
                </a:cubicBezTo>
                <a:cubicBezTo>
                  <a:pt x="422" y="19912"/>
                  <a:pt x="0" y="19491"/>
                  <a:pt x="0" y="18900"/>
                </a:cubicBezTo>
                <a:cubicBezTo>
                  <a:pt x="0" y="14850"/>
                  <a:pt x="0" y="14850"/>
                  <a:pt x="0" y="14850"/>
                </a:cubicBezTo>
                <a:cubicBezTo>
                  <a:pt x="0" y="14259"/>
                  <a:pt x="422" y="13837"/>
                  <a:pt x="1013" y="1383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1" name="Shape"/>
          <p:cNvSpPr/>
          <p:nvPr/>
        </p:nvSpPr>
        <p:spPr>
          <a:xfrm>
            <a:off x="5090227" y="4767321"/>
            <a:ext cx="1168486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5043"/>
                </a:moveTo>
                <a:cubicBezTo>
                  <a:pt x="20437" y="14079"/>
                  <a:pt x="21600" y="12150"/>
                  <a:pt x="21600" y="9643"/>
                </a:cubicBezTo>
                <a:cubicBezTo>
                  <a:pt x="21600" y="9064"/>
                  <a:pt x="21268" y="8679"/>
                  <a:pt x="20769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486"/>
                </a:cubicBezTo>
                <a:cubicBezTo>
                  <a:pt x="18111" y="8293"/>
                  <a:pt x="17945" y="8293"/>
                  <a:pt x="17778" y="8293"/>
                </a:cubicBezTo>
                <a:cubicBezTo>
                  <a:pt x="1495" y="8293"/>
                  <a:pt x="1495" y="8293"/>
                  <a:pt x="1495" y="8293"/>
                </a:cubicBezTo>
                <a:cubicBezTo>
                  <a:pt x="1329" y="8293"/>
                  <a:pt x="1163" y="8293"/>
                  <a:pt x="1163" y="8486"/>
                </a:cubicBezTo>
                <a:cubicBezTo>
                  <a:pt x="1163" y="8871"/>
                  <a:pt x="1163" y="9257"/>
                  <a:pt x="1163" y="9450"/>
                </a:cubicBezTo>
                <a:cubicBezTo>
                  <a:pt x="1163" y="12150"/>
                  <a:pt x="1994" y="14464"/>
                  <a:pt x="3489" y="16393"/>
                </a:cubicBezTo>
                <a:cubicBezTo>
                  <a:pt x="3489" y="16393"/>
                  <a:pt x="3323" y="16393"/>
                  <a:pt x="3157" y="16393"/>
                </a:cubicBezTo>
                <a:cubicBezTo>
                  <a:pt x="2326" y="16586"/>
                  <a:pt x="1662" y="16779"/>
                  <a:pt x="1163" y="17164"/>
                </a:cubicBezTo>
                <a:cubicBezTo>
                  <a:pt x="332" y="17550"/>
                  <a:pt x="0" y="18129"/>
                  <a:pt x="0" y="18707"/>
                </a:cubicBezTo>
                <a:cubicBezTo>
                  <a:pt x="0" y="19286"/>
                  <a:pt x="332" y="19864"/>
                  <a:pt x="1163" y="20250"/>
                </a:cubicBezTo>
                <a:cubicBezTo>
                  <a:pt x="1662" y="20636"/>
                  <a:pt x="2326" y="20829"/>
                  <a:pt x="3157" y="21021"/>
                </a:cubicBezTo>
                <a:cubicBezTo>
                  <a:pt x="4985" y="21407"/>
                  <a:pt x="7311" y="21600"/>
                  <a:pt x="9637" y="21600"/>
                </a:cubicBezTo>
                <a:cubicBezTo>
                  <a:pt x="12129" y="21600"/>
                  <a:pt x="14289" y="21407"/>
                  <a:pt x="16117" y="21021"/>
                </a:cubicBezTo>
                <a:cubicBezTo>
                  <a:pt x="16948" y="20829"/>
                  <a:pt x="17612" y="20636"/>
                  <a:pt x="18111" y="20250"/>
                </a:cubicBezTo>
                <a:cubicBezTo>
                  <a:pt x="18942" y="19864"/>
                  <a:pt x="19274" y="19286"/>
                  <a:pt x="19274" y="18707"/>
                </a:cubicBezTo>
                <a:cubicBezTo>
                  <a:pt x="19274" y="18129"/>
                  <a:pt x="18942" y="17550"/>
                  <a:pt x="18111" y="17164"/>
                </a:cubicBezTo>
                <a:cubicBezTo>
                  <a:pt x="17612" y="16779"/>
                  <a:pt x="16948" y="16586"/>
                  <a:pt x="16117" y="16393"/>
                </a:cubicBezTo>
                <a:cubicBezTo>
                  <a:pt x="15951" y="16393"/>
                  <a:pt x="15951" y="16393"/>
                  <a:pt x="15785" y="16393"/>
                </a:cubicBezTo>
                <a:cubicBezTo>
                  <a:pt x="15951" y="16200"/>
                  <a:pt x="16117" y="16007"/>
                  <a:pt x="16283" y="15621"/>
                </a:cubicBezTo>
                <a:cubicBezTo>
                  <a:pt x="16948" y="15621"/>
                  <a:pt x="17612" y="15429"/>
                  <a:pt x="18277" y="15043"/>
                </a:cubicBezTo>
                <a:close/>
                <a:moveTo>
                  <a:pt x="18111" y="10414"/>
                </a:moveTo>
                <a:cubicBezTo>
                  <a:pt x="18111" y="10414"/>
                  <a:pt x="18111" y="10414"/>
                  <a:pt x="18111" y="10414"/>
                </a:cubicBezTo>
                <a:cubicBezTo>
                  <a:pt x="19938" y="10414"/>
                  <a:pt x="19938" y="10414"/>
                  <a:pt x="19938" y="10414"/>
                </a:cubicBezTo>
                <a:cubicBezTo>
                  <a:pt x="19772" y="11764"/>
                  <a:pt x="18942" y="12729"/>
                  <a:pt x="17778" y="13307"/>
                </a:cubicBezTo>
                <a:cubicBezTo>
                  <a:pt x="17612" y="13500"/>
                  <a:pt x="17446" y="13500"/>
                  <a:pt x="17446" y="13500"/>
                </a:cubicBezTo>
                <a:cubicBezTo>
                  <a:pt x="17778" y="12536"/>
                  <a:pt x="17945" y="11571"/>
                  <a:pt x="18111" y="10414"/>
                </a:cubicBezTo>
                <a:close/>
                <a:moveTo>
                  <a:pt x="17446" y="18707"/>
                </a:moveTo>
                <a:cubicBezTo>
                  <a:pt x="17114" y="18900"/>
                  <a:pt x="16449" y="19093"/>
                  <a:pt x="15286" y="19286"/>
                </a:cubicBezTo>
                <a:cubicBezTo>
                  <a:pt x="13791" y="19671"/>
                  <a:pt x="11797" y="19864"/>
                  <a:pt x="9637" y="19864"/>
                </a:cubicBezTo>
                <a:cubicBezTo>
                  <a:pt x="7643" y="19864"/>
                  <a:pt x="5649" y="19671"/>
                  <a:pt x="3988" y="19286"/>
                </a:cubicBezTo>
                <a:cubicBezTo>
                  <a:pt x="2825" y="19093"/>
                  <a:pt x="2160" y="18900"/>
                  <a:pt x="1828" y="18707"/>
                </a:cubicBezTo>
                <a:cubicBezTo>
                  <a:pt x="2160" y="18514"/>
                  <a:pt x="2825" y="18321"/>
                  <a:pt x="3988" y="18129"/>
                </a:cubicBezTo>
                <a:cubicBezTo>
                  <a:pt x="4320" y="17936"/>
                  <a:pt x="4818" y="17936"/>
                  <a:pt x="5151" y="17936"/>
                </a:cubicBezTo>
                <a:cubicBezTo>
                  <a:pt x="6480" y="18900"/>
                  <a:pt x="7975" y="19479"/>
                  <a:pt x="9637" y="19479"/>
                </a:cubicBezTo>
                <a:cubicBezTo>
                  <a:pt x="11298" y="19479"/>
                  <a:pt x="12794" y="18900"/>
                  <a:pt x="14123" y="17936"/>
                </a:cubicBezTo>
                <a:cubicBezTo>
                  <a:pt x="14622" y="17936"/>
                  <a:pt x="14954" y="17936"/>
                  <a:pt x="15286" y="18129"/>
                </a:cubicBezTo>
                <a:cubicBezTo>
                  <a:pt x="16449" y="18321"/>
                  <a:pt x="17114" y="18514"/>
                  <a:pt x="17446" y="18707"/>
                </a:cubicBezTo>
                <a:close/>
                <a:moveTo>
                  <a:pt x="7975" y="6750"/>
                </a:moveTo>
                <a:cubicBezTo>
                  <a:pt x="7975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972" y="6171"/>
                  <a:pt x="9305" y="4821"/>
                  <a:pt x="8806" y="3664"/>
                </a:cubicBezTo>
                <a:cubicBezTo>
                  <a:pt x="8474" y="3086"/>
                  <a:pt x="8308" y="2314"/>
                  <a:pt x="8308" y="1350"/>
                </a:cubicBezTo>
                <a:cubicBezTo>
                  <a:pt x="8308" y="1350"/>
                  <a:pt x="8308" y="1157"/>
                  <a:pt x="8308" y="1157"/>
                </a:cubicBezTo>
                <a:cubicBezTo>
                  <a:pt x="8308" y="1157"/>
                  <a:pt x="8308" y="1157"/>
                  <a:pt x="8308" y="1157"/>
                </a:cubicBezTo>
                <a:cubicBezTo>
                  <a:pt x="7477" y="1736"/>
                  <a:pt x="7311" y="3086"/>
                  <a:pt x="7643" y="4050"/>
                </a:cubicBezTo>
                <a:cubicBezTo>
                  <a:pt x="8142" y="4821"/>
                  <a:pt x="8308" y="5593"/>
                  <a:pt x="7975" y="6750"/>
                </a:cubicBezTo>
                <a:close/>
                <a:moveTo>
                  <a:pt x="10634" y="6750"/>
                </a:move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2628" y="5207"/>
                  <a:pt x="11631" y="2700"/>
                  <a:pt x="11465" y="2314"/>
                </a:cubicBezTo>
                <a:cubicBezTo>
                  <a:pt x="11132" y="1543"/>
                  <a:pt x="10966" y="964"/>
                  <a:pt x="10966" y="0"/>
                </a:cubicBezTo>
                <a:cubicBezTo>
                  <a:pt x="10966" y="0"/>
                  <a:pt x="10966" y="0"/>
                  <a:pt x="10966" y="0"/>
                </a:cubicBezTo>
                <a:cubicBezTo>
                  <a:pt x="10966" y="0"/>
                  <a:pt x="10966" y="0"/>
                  <a:pt x="10800" y="0"/>
                </a:cubicBezTo>
                <a:cubicBezTo>
                  <a:pt x="9803" y="579"/>
                  <a:pt x="9637" y="2314"/>
                  <a:pt x="10135" y="3279"/>
                </a:cubicBezTo>
                <a:cubicBezTo>
                  <a:pt x="10634" y="4436"/>
                  <a:pt x="10800" y="5400"/>
                  <a:pt x="10634" y="675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2" name="Shape"/>
          <p:cNvSpPr/>
          <p:nvPr/>
        </p:nvSpPr>
        <p:spPr>
          <a:xfrm>
            <a:off x="6548263" y="10715496"/>
            <a:ext cx="1906384" cy="113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5832"/>
                </a:moveTo>
                <a:cubicBezTo>
                  <a:pt x="15583" y="2376"/>
                  <a:pt x="13423" y="0"/>
                  <a:pt x="10800" y="0"/>
                </a:cubicBezTo>
                <a:cubicBezTo>
                  <a:pt x="8177" y="0"/>
                  <a:pt x="6017" y="2376"/>
                  <a:pt x="5246" y="5832"/>
                </a:cubicBezTo>
                <a:cubicBezTo>
                  <a:pt x="2314" y="6048"/>
                  <a:pt x="0" y="9504"/>
                  <a:pt x="0" y="13608"/>
                </a:cubicBezTo>
                <a:cubicBezTo>
                  <a:pt x="0" y="18144"/>
                  <a:pt x="2469" y="21600"/>
                  <a:pt x="5709" y="21600"/>
                </a:cubicBezTo>
                <a:cubicBezTo>
                  <a:pt x="15891" y="21600"/>
                  <a:pt x="15891" y="21600"/>
                  <a:pt x="15891" y="21600"/>
                </a:cubicBezTo>
                <a:cubicBezTo>
                  <a:pt x="18977" y="21600"/>
                  <a:pt x="21600" y="18144"/>
                  <a:pt x="21600" y="13608"/>
                </a:cubicBezTo>
                <a:cubicBezTo>
                  <a:pt x="21600" y="9504"/>
                  <a:pt x="19131" y="6048"/>
                  <a:pt x="16200" y="5832"/>
                </a:cubicBezTo>
                <a:close/>
                <a:moveTo>
                  <a:pt x="9257" y="13824"/>
                </a:moveTo>
                <a:cubicBezTo>
                  <a:pt x="9411" y="14040"/>
                  <a:pt x="9411" y="14472"/>
                  <a:pt x="9257" y="14688"/>
                </a:cubicBezTo>
                <a:cubicBezTo>
                  <a:pt x="9103" y="14904"/>
                  <a:pt x="9103" y="14904"/>
                  <a:pt x="8949" y="14904"/>
                </a:cubicBezTo>
                <a:cubicBezTo>
                  <a:pt x="8794" y="14904"/>
                  <a:pt x="8640" y="14904"/>
                  <a:pt x="8640" y="14688"/>
                </a:cubicBezTo>
                <a:cubicBezTo>
                  <a:pt x="6789" y="12744"/>
                  <a:pt x="6789" y="12744"/>
                  <a:pt x="6789" y="12744"/>
                </a:cubicBezTo>
                <a:cubicBezTo>
                  <a:pt x="6789" y="12528"/>
                  <a:pt x="6634" y="12528"/>
                  <a:pt x="6634" y="12312"/>
                </a:cubicBezTo>
                <a:cubicBezTo>
                  <a:pt x="6634" y="12096"/>
                  <a:pt x="6789" y="11880"/>
                  <a:pt x="6789" y="11664"/>
                </a:cubicBezTo>
                <a:cubicBezTo>
                  <a:pt x="8640" y="9720"/>
                  <a:pt x="8640" y="9720"/>
                  <a:pt x="8640" y="9720"/>
                </a:cubicBezTo>
                <a:cubicBezTo>
                  <a:pt x="8794" y="9504"/>
                  <a:pt x="9103" y="9504"/>
                  <a:pt x="9257" y="9720"/>
                </a:cubicBezTo>
                <a:cubicBezTo>
                  <a:pt x="9411" y="10152"/>
                  <a:pt x="9411" y="10584"/>
                  <a:pt x="9257" y="10800"/>
                </a:cubicBezTo>
                <a:cubicBezTo>
                  <a:pt x="7869" y="12312"/>
                  <a:pt x="7869" y="12312"/>
                  <a:pt x="7869" y="12312"/>
                </a:cubicBezTo>
                <a:lnTo>
                  <a:pt x="9257" y="13824"/>
                </a:lnTo>
                <a:close/>
                <a:moveTo>
                  <a:pt x="12034" y="8424"/>
                </a:moveTo>
                <a:cubicBezTo>
                  <a:pt x="10337" y="16416"/>
                  <a:pt x="10337" y="16416"/>
                  <a:pt x="10337" y="16416"/>
                </a:cubicBezTo>
                <a:cubicBezTo>
                  <a:pt x="10337" y="16848"/>
                  <a:pt x="10183" y="16848"/>
                  <a:pt x="9874" y="16848"/>
                </a:cubicBezTo>
                <a:cubicBezTo>
                  <a:pt x="9874" y="16848"/>
                  <a:pt x="9874" y="16848"/>
                  <a:pt x="9874" y="16848"/>
                </a:cubicBezTo>
                <a:cubicBezTo>
                  <a:pt x="9566" y="16848"/>
                  <a:pt x="9411" y="16416"/>
                  <a:pt x="9566" y="16200"/>
                </a:cubicBezTo>
                <a:cubicBezTo>
                  <a:pt x="11109" y="7992"/>
                  <a:pt x="11109" y="7992"/>
                  <a:pt x="11109" y="7992"/>
                </a:cubicBezTo>
                <a:cubicBezTo>
                  <a:pt x="11263" y="7776"/>
                  <a:pt x="11571" y="7560"/>
                  <a:pt x="11726" y="7560"/>
                </a:cubicBezTo>
                <a:cubicBezTo>
                  <a:pt x="12034" y="7776"/>
                  <a:pt x="12189" y="7992"/>
                  <a:pt x="12034" y="8424"/>
                </a:cubicBezTo>
                <a:close/>
                <a:moveTo>
                  <a:pt x="14657" y="12744"/>
                </a:moveTo>
                <a:cubicBezTo>
                  <a:pt x="12960" y="14688"/>
                  <a:pt x="12960" y="14688"/>
                  <a:pt x="12960" y="14688"/>
                </a:cubicBezTo>
                <a:cubicBezTo>
                  <a:pt x="12806" y="14904"/>
                  <a:pt x="12806" y="14904"/>
                  <a:pt x="12651" y="14904"/>
                </a:cubicBezTo>
                <a:cubicBezTo>
                  <a:pt x="12497" y="14904"/>
                  <a:pt x="12343" y="14904"/>
                  <a:pt x="12343" y="14688"/>
                </a:cubicBezTo>
                <a:cubicBezTo>
                  <a:pt x="12189" y="14472"/>
                  <a:pt x="12189" y="14040"/>
                  <a:pt x="12343" y="13824"/>
                </a:cubicBezTo>
                <a:cubicBezTo>
                  <a:pt x="13731" y="12312"/>
                  <a:pt x="13731" y="12312"/>
                  <a:pt x="13731" y="12312"/>
                </a:cubicBezTo>
                <a:cubicBezTo>
                  <a:pt x="12343" y="10800"/>
                  <a:pt x="12343" y="10800"/>
                  <a:pt x="12343" y="10800"/>
                </a:cubicBezTo>
                <a:cubicBezTo>
                  <a:pt x="12189" y="10584"/>
                  <a:pt x="12189" y="10152"/>
                  <a:pt x="12343" y="9720"/>
                </a:cubicBezTo>
                <a:cubicBezTo>
                  <a:pt x="12497" y="9504"/>
                  <a:pt x="12806" y="9504"/>
                  <a:pt x="12960" y="9720"/>
                </a:cubicBezTo>
                <a:cubicBezTo>
                  <a:pt x="14657" y="11664"/>
                  <a:pt x="14657" y="11664"/>
                  <a:pt x="14657" y="11664"/>
                </a:cubicBezTo>
                <a:cubicBezTo>
                  <a:pt x="14811" y="11880"/>
                  <a:pt x="14811" y="12096"/>
                  <a:pt x="14811" y="12312"/>
                </a:cubicBezTo>
                <a:cubicBezTo>
                  <a:pt x="14811" y="12528"/>
                  <a:pt x="14811" y="12528"/>
                  <a:pt x="14657" y="12744"/>
                </a:cubicBezTo>
                <a:close/>
                <a:moveTo>
                  <a:pt x="14657" y="12744"/>
                </a:moveTo>
                <a:cubicBezTo>
                  <a:pt x="14657" y="12744"/>
                  <a:pt x="14657" y="12744"/>
                  <a:pt x="14657" y="12744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3" name="TextBox 35"/>
          <p:cNvSpPr txBox="1"/>
          <p:nvPr/>
        </p:nvSpPr>
        <p:spPr>
          <a:xfrm>
            <a:off x="14335878" y="4695366"/>
            <a:ext cx="8329445" cy="769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Benefits of bash &amp; command line: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Do a lot with minimum effort on any system.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Reproducible, automated and parallelize your analysis.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Fast processes, less computationally intensive, no GUI.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Power to handle big data and heavy computations.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ounded Rectangle"/>
          <p:cNvSpPr/>
          <p:nvPr/>
        </p:nvSpPr>
        <p:spPr>
          <a:xfrm>
            <a:off x="17986590" y="3288941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6" name="Rounded Rectangle"/>
          <p:cNvSpPr/>
          <p:nvPr/>
        </p:nvSpPr>
        <p:spPr>
          <a:xfrm>
            <a:off x="10264584" y="3360170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7" name="Rounded Rectangle"/>
          <p:cNvSpPr/>
          <p:nvPr/>
        </p:nvSpPr>
        <p:spPr>
          <a:xfrm>
            <a:off x="16703352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8" name="Rounded Rectangle"/>
          <p:cNvSpPr/>
          <p:nvPr/>
        </p:nvSpPr>
        <p:spPr>
          <a:xfrm>
            <a:off x="8995923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4137" y="610540"/>
            <a:ext cx="34515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10" name="Group 3"/>
          <p:cNvSpPr/>
          <p:nvPr/>
        </p:nvSpPr>
        <p:spPr>
          <a:xfrm>
            <a:off x="12185650" y="835258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COUPLE OF EXAMPLES</a:t>
            </a:r>
          </a:p>
        </p:txBody>
      </p:sp>
      <p:sp>
        <p:nvSpPr>
          <p:cNvPr id="411" name="Rounded Rectangle"/>
          <p:cNvSpPr/>
          <p:nvPr/>
        </p:nvSpPr>
        <p:spPr>
          <a:xfrm>
            <a:off x="1290369" y="7395249"/>
            <a:ext cx="6032307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2" name="TextBox 79"/>
          <p:cNvSpPr txBox="1"/>
          <p:nvPr/>
        </p:nvSpPr>
        <p:spPr>
          <a:xfrm>
            <a:off x="2066293" y="7678373"/>
            <a:ext cx="448046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REGISTRY DATA</a:t>
            </a:r>
          </a:p>
        </p:txBody>
      </p:sp>
      <p:sp>
        <p:nvSpPr>
          <p:cNvPr id="413" name="TextBox 80"/>
          <p:cNvSpPr txBox="1"/>
          <p:nvPr/>
        </p:nvSpPr>
        <p:spPr>
          <a:xfrm>
            <a:off x="9307942" y="7678373"/>
            <a:ext cx="540827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SEQUENCING DATA</a:t>
            </a:r>
          </a:p>
        </p:txBody>
      </p:sp>
      <p:sp>
        <p:nvSpPr>
          <p:cNvPr id="414" name="TextBox 81"/>
          <p:cNvSpPr txBox="1"/>
          <p:nvPr/>
        </p:nvSpPr>
        <p:spPr>
          <a:xfrm>
            <a:off x="18064081" y="7678373"/>
            <a:ext cx="338033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DATABASES</a:t>
            </a:r>
          </a:p>
        </p:txBody>
      </p:sp>
      <p:sp>
        <p:nvSpPr>
          <p:cNvPr id="415" name="Straight Connector 7"/>
          <p:cNvSpPr/>
          <p:nvPr/>
        </p:nvSpPr>
        <p:spPr>
          <a:xfrm>
            <a:off x="4307729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Straight Connector 87"/>
          <p:cNvSpPr/>
          <p:nvPr/>
        </p:nvSpPr>
        <p:spPr>
          <a:xfrm>
            <a:off x="12026843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7" name="Straight Connector 88"/>
          <p:cNvSpPr/>
          <p:nvPr/>
        </p:nvSpPr>
        <p:spPr>
          <a:xfrm>
            <a:off x="19719505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8" name="Rounded Rectangle"/>
          <p:cNvSpPr/>
          <p:nvPr/>
        </p:nvSpPr>
        <p:spPr>
          <a:xfrm>
            <a:off x="2573607" y="3288941"/>
            <a:ext cx="3465831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9" name="TextBox 90"/>
          <p:cNvSpPr txBox="1"/>
          <p:nvPr/>
        </p:nvSpPr>
        <p:spPr>
          <a:xfrm>
            <a:off x="1507169" y="8928970"/>
            <a:ext cx="5598707" cy="434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adverse effects and mortality: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Person sensitive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Huge files, many columns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0" name="Shape"/>
          <p:cNvSpPr/>
          <p:nvPr/>
        </p:nvSpPr>
        <p:spPr>
          <a:xfrm>
            <a:off x="3043767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1" name="Shape"/>
          <p:cNvSpPr/>
          <p:nvPr/>
        </p:nvSpPr>
        <p:spPr>
          <a:xfrm>
            <a:off x="10787995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2" name="Shape"/>
          <p:cNvSpPr/>
          <p:nvPr/>
        </p:nvSpPr>
        <p:spPr>
          <a:xfrm>
            <a:off x="18407357" y="3683000"/>
            <a:ext cx="1296506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3" name="TextBox 79"/>
          <p:cNvSpPr txBox="1"/>
          <p:nvPr/>
        </p:nvSpPr>
        <p:spPr>
          <a:xfrm>
            <a:off x="3585695" y="4472716"/>
            <a:ext cx="33965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1</a:t>
            </a:r>
          </a:p>
        </p:txBody>
      </p:sp>
      <p:sp>
        <p:nvSpPr>
          <p:cNvPr id="424" name="TextBox 79"/>
          <p:cNvSpPr txBox="1"/>
          <p:nvPr/>
        </p:nvSpPr>
        <p:spPr>
          <a:xfrm>
            <a:off x="11264290" y="4472716"/>
            <a:ext cx="420117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2</a:t>
            </a:r>
          </a:p>
        </p:txBody>
      </p:sp>
      <p:sp>
        <p:nvSpPr>
          <p:cNvPr id="425" name="TextBox 79"/>
          <p:cNvSpPr txBox="1"/>
          <p:nvPr/>
        </p:nvSpPr>
        <p:spPr>
          <a:xfrm>
            <a:off x="18908646" y="4472716"/>
            <a:ext cx="42092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3</a:t>
            </a:r>
          </a:p>
        </p:txBody>
      </p:sp>
      <p:sp>
        <p:nvSpPr>
          <p:cNvPr id="426" name="TextBox 90"/>
          <p:cNvSpPr txBox="1"/>
          <p:nvPr/>
        </p:nvSpPr>
        <p:spPr>
          <a:xfrm>
            <a:off x="8990895" y="9006886"/>
            <a:ext cx="6042364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Single Cell RNA from Cystic Fibrosis: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Paired-end sequencing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300 patients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Two fastq files per patient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7" name="TextBox 90"/>
          <p:cNvSpPr txBox="1"/>
          <p:nvPr/>
        </p:nvSpPr>
        <p:spPr>
          <a:xfrm>
            <a:off x="16694965" y="9006886"/>
            <a:ext cx="6049082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Databases - molecular structure &amp; interaction: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Multiple large databases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Maybe not downloadable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8" name="Shape"/>
          <p:cNvSpPr/>
          <p:nvPr/>
        </p:nvSpPr>
        <p:spPr>
          <a:xfrm>
            <a:off x="4192643" y="4358020"/>
            <a:ext cx="1395000" cy="15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9" y="17466"/>
                </a:moveTo>
                <a:cubicBezTo>
                  <a:pt x="11222" y="21516"/>
                  <a:pt x="11222" y="21516"/>
                  <a:pt x="11222" y="21516"/>
                </a:cubicBezTo>
                <a:cubicBezTo>
                  <a:pt x="11053" y="21600"/>
                  <a:pt x="10969" y="21600"/>
                  <a:pt x="10800" y="21600"/>
                </a:cubicBezTo>
                <a:cubicBezTo>
                  <a:pt x="10631" y="21600"/>
                  <a:pt x="10547" y="21600"/>
                  <a:pt x="10378" y="21516"/>
                </a:cubicBezTo>
                <a:cubicBezTo>
                  <a:pt x="591" y="17466"/>
                  <a:pt x="591" y="17466"/>
                  <a:pt x="591" y="17466"/>
                </a:cubicBezTo>
                <a:cubicBezTo>
                  <a:pt x="253" y="17297"/>
                  <a:pt x="0" y="16959"/>
                  <a:pt x="0" y="16538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422"/>
                  <a:pt x="422" y="0"/>
                  <a:pt x="1013" y="0"/>
                </a:cubicBezTo>
                <a:cubicBezTo>
                  <a:pt x="1181" y="0"/>
                  <a:pt x="1266" y="0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0800" y="3966"/>
                  <a:pt x="10800" y="3966"/>
                  <a:pt x="10800" y="3966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334" y="0"/>
                  <a:pt x="20419" y="0"/>
                  <a:pt x="20587" y="0"/>
                </a:cubicBezTo>
                <a:cubicBezTo>
                  <a:pt x="21178" y="0"/>
                  <a:pt x="21600" y="422"/>
                  <a:pt x="21600" y="1012"/>
                </a:cubicBezTo>
                <a:cubicBezTo>
                  <a:pt x="21600" y="16538"/>
                  <a:pt x="21600" y="16538"/>
                  <a:pt x="21600" y="16538"/>
                </a:cubicBezTo>
                <a:cubicBezTo>
                  <a:pt x="21600" y="16959"/>
                  <a:pt x="21347" y="17297"/>
                  <a:pt x="21009" y="17466"/>
                </a:cubicBezTo>
                <a:moveTo>
                  <a:pt x="9788" y="5737"/>
                </a:moveTo>
                <a:cubicBezTo>
                  <a:pt x="2025" y="2531"/>
                  <a:pt x="2025" y="2531"/>
                  <a:pt x="2025" y="2531"/>
                </a:cubicBezTo>
                <a:cubicBezTo>
                  <a:pt x="2025" y="15863"/>
                  <a:pt x="2025" y="15863"/>
                  <a:pt x="2025" y="15863"/>
                </a:cubicBezTo>
                <a:cubicBezTo>
                  <a:pt x="9788" y="19069"/>
                  <a:pt x="9788" y="19069"/>
                  <a:pt x="9788" y="19069"/>
                </a:cubicBezTo>
                <a:lnTo>
                  <a:pt x="9788" y="5737"/>
                </a:lnTo>
                <a:close/>
                <a:moveTo>
                  <a:pt x="19575" y="2531"/>
                </a:moveTo>
                <a:cubicBezTo>
                  <a:pt x="11813" y="5737"/>
                  <a:pt x="11813" y="5737"/>
                  <a:pt x="11813" y="5737"/>
                </a:cubicBezTo>
                <a:cubicBezTo>
                  <a:pt x="11813" y="19069"/>
                  <a:pt x="11813" y="19069"/>
                  <a:pt x="11813" y="19069"/>
                </a:cubicBezTo>
                <a:cubicBezTo>
                  <a:pt x="19575" y="15863"/>
                  <a:pt x="19575" y="15863"/>
                  <a:pt x="19575" y="15863"/>
                </a:cubicBezTo>
                <a:lnTo>
                  <a:pt x="19575" y="2531"/>
                </a:lnTo>
                <a:close/>
                <a:moveTo>
                  <a:pt x="13416" y="7172"/>
                </a:moveTo>
                <a:cubicBezTo>
                  <a:pt x="17128" y="5484"/>
                  <a:pt x="17128" y="5484"/>
                  <a:pt x="17128" y="5484"/>
                </a:cubicBezTo>
                <a:cubicBezTo>
                  <a:pt x="17297" y="5400"/>
                  <a:pt x="17381" y="5400"/>
                  <a:pt x="17550" y="5400"/>
                </a:cubicBezTo>
                <a:cubicBezTo>
                  <a:pt x="18141" y="5400"/>
                  <a:pt x="18562" y="5822"/>
                  <a:pt x="18562" y="6412"/>
                </a:cubicBezTo>
                <a:cubicBezTo>
                  <a:pt x="18562" y="6834"/>
                  <a:pt x="18309" y="7172"/>
                  <a:pt x="17972" y="7341"/>
                </a:cubicBezTo>
                <a:cubicBezTo>
                  <a:pt x="14259" y="9028"/>
                  <a:pt x="14259" y="9028"/>
                  <a:pt x="14259" y="9028"/>
                </a:cubicBezTo>
                <a:cubicBezTo>
                  <a:pt x="14091" y="9112"/>
                  <a:pt x="14006" y="9112"/>
                  <a:pt x="13837" y="9112"/>
                </a:cubicBezTo>
                <a:cubicBezTo>
                  <a:pt x="13247" y="9112"/>
                  <a:pt x="12825" y="8691"/>
                  <a:pt x="12825" y="8100"/>
                </a:cubicBezTo>
                <a:cubicBezTo>
                  <a:pt x="12825" y="7678"/>
                  <a:pt x="13078" y="7341"/>
                  <a:pt x="13416" y="7172"/>
                </a:cubicBezTo>
                <a:moveTo>
                  <a:pt x="13416" y="10884"/>
                </a:moveTo>
                <a:cubicBezTo>
                  <a:pt x="13416" y="10884"/>
                  <a:pt x="13416" y="10884"/>
                  <a:pt x="13416" y="10884"/>
                </a:cubicBezTo>
                <a:cubicBezTo>
                  <a:pt x="17128" y="9197"/>
                  <a:pt x="17128" y="9197"/>
                  <a:pt x="17128" y="9197"/>
                </a:cubicBezTo>
                <a:cubicBezTo>
                  <a:pt x="17297" y="9112"/>
                  <a:pt x="17381" y="9112"/>
                  <a:pt x="17550" y="9112"/>
                </a:cubicBezTo>
                <a:cubicBezTo>
                  <a:pt x="18141" y="9112"/>
                  <a:pt x="18562" y="9534"/>
                  <a:pt x="18562" y="10125"/>
                </a:cubicBezTo>
                <a:cubicBezTo>
                  <a:pt x="18562" y="10547"/>
                  <a:pt x="18309" y="10884"/>
                  <a:pt x="17972" y="11053"/>
                </a:cubicBezTo>
                <a:cubicBezTo>
                  <a:pt x="14259" y="12741"/>
                  <a:pt x="14259" y="12741"/>
                  <a:pt x="14259" y="12741"/>
                </a:cubicBezTo>
                <a:cubicBezTo>
                  <a:pt x="14091" y="12825"/>
                  <a:pt x="14006" y="12825"/>
                  <a:pt x="13837" y="12825"/>
                </a:cubicBezTo>
                <a:cubicBezTo>
                  <a:pt x="13247" y="12825"/>
                  <a:pt x="12825" y="12403"/>
                  <a:pt x="12825" y="11813"/>
                </a:cubicBezTo>
                <a:cubicBezTo>
                  <a:pt x="12825" y="11391"/>
                  <a:pt x="13078" y="11053"/>
                  <a:pt x="13416" y="10884"/>
                </a:cubicBezTo>
                <a:moveTo>
                  <a:pt x="13416" y="14597"/>
                </a:moveTo>
                <a:cubicBezTo>
                  <a:pt x="13416" y="14597"/>
                  <a:pt x="13416" y="14597"/>
                  <a:pt x="13416" y="14597"/>
                </a:cubicBezTo>
                <a:cubicBezTo>
                  <a:pt x="17128" y="12909"/>
                  <a:pt x="17128" y="12909"/>
                  <a:pt x="17128" y="12909"/>
                </a:cubicBezTo>
                <a:cubicBezTo>
                  <a:pt x="17297" y="12825"/>
                  <a:pt x="17381" y="12825"/>
                  <a:pt x="17550" y="12825"/>
                </a:cubicBezTo>
                <a:cubicBezTo>
                  <a:pt x="18141" y="12825"/>
                  <a:pt x="18562" y="13247"/>
                  <a:pt x="18562" y="13838"/>
                </a:cubicBezTo>
                <a:cubicBezTo>
                  <a:pt x="18562" y="14259"/>
                  <a:pt x="18309" y="14597"/>
                  <a:pt x="17972" y="14766"/>
                </a:cubicBezTo>
                <a:cubicBezTo>
                  <a:pt x="14259" y="16453"/>
                  <a:pt x="14259" y="16453"/>
                  <a:pt x="14259" y="16453"/>
                </a:cubicBezTo>
                <a:cubicBezTo>
                  <a:pt x="14091" y="16538"/>
                  <a:pt x="14006" y="16538"/>
                  <a:pt x="13837" y="16538"/>
                </a:cubicBezTo>
                <a:cubicBezTo>
                  <a:pt x="13247" y="16538"/>
                  <a:pt x="12825" y="16116"/>
                  <a:pt x="12825" y="15525"/>
                </a:cubicBezTo>
                <a:cubicBezTo>
                  <a:pt x="12825" y="15103"/>
                  <a:pt x="13078" y="14766"/>
                  <a:pt x="13416" y="14597"/>
                </a:cubicBezTo>
                <a:moveTo>
                  <a:pt x="4050" y="5400"/>
                </a:moveTo>
                <a:cubicBezTo>
                  <a:pt x="4219" y="5400"/>
                  <a:pt x="4303" y="5400"/>
                  <a:pt x="4472" y="5484"/>
                </a:cubicBezTo>
                <a:cubicBezTo>
                  <a:pt x="8184" y="7172"/>
                  <a:pt x="8184" y="7172"/>
                  <a:pt x="8184" y="7172"/>
                </a:cubicBezTo>
                <a:cubicBezTo>
                  <a:pt x="8522" y="7341"/>
                  <a:pt x="8775" y="7678"/>
                  <a:pt x="8775" y="8100"/>
                </a:cubicBezTo>
                <a:cubicBezTo>
                  <a:pt x="8775" y="8691"/>
                  <a:pt x="8353" y="9112"/>
                  <a:pt x="7762" y="9112"/>
                </a:cubicBezTo>
                <a:cubicBezTo>
                  <a:pt x="7594" y="9112"/>
                  <a:pt x="7509" y="9112"/>
                  <a:pt x="7341" y="9028"/>
                </a:cubicBezTo>
                <a:cubicBezTo>
                  <a:pt x="3628" y="7341"/>
                  <a:pt x="3628" y="7341"/>
                  <a:pt x="3628" y="7341"/>
                </a:cubicBezTo>
                <a:cubicBezTo>
                  <a:pt x="3291" y="7172"/>
                  <a:pt x="3038" y="6834"/>
                  <a:pt x="3038" y="6412"/>
                </a:cubicBezTo>
                <a:cubicBezTo>
                  <a:pt x="3038" y="5822"/>
                  <a:pt x="3459" y="5400"/>
                  <a:pt x="4050" y="5400"/>
                </a:cubicBezTo>
                <a:moveTo>
                  <a:pt x="4050" y="9112"/>
                </a:moveTo>
                <a:cubicBezTo>
                  <a:pt x="4219" y="9112"/>
                  <a:pt x="4303" y="9112"/>
                  <a:pt x="4472" y="9197"/>
                </a:cubicBezTo>
                <a:cubicBezTo>
                  <a:pt x="8184" y="10884"/>
                  <a:pt x="8184" y="10884"/>
                  <a:pt x="8184" y="10884"/>
                </a:cubicBezTo>
                <a:cubicBezTo>
                  <a:pt x="8522" y="11053"/>
                  <a:pt x="8775" y="11391"/>
                  <a:pt x="8775" y="11813"/>
                </a:cubicBezTo>
                <a:cubicBezTo>
                  <a:pt x="8775" y="12403"/>
                  <a:pt x="8353" y="12825"/>
                  <a:pt x="7762" y="12825"/>
                </a:cubicBezTo>
                <a:cubicBezTo>
                  <a:pt x="7594" y="12825"/>
                  <a:pt x="7509" y="12825"/>
                  <a:pt x="7341" y="12741"/>
                </a:cubicBezTo>
                <a:cubicBezTo>
                  <a:pt x="3628" y="11053"/>
                  <a:pt x="3628" y="11053"/>
                  <a:pt x="3628" y="11053"/>
                </a:cubicBezTo>
                <a:cubicBezTo>
                  <a:pt x="3291" y="10884"/>
                  <a:pt x="3038" y="10547"/>
                  <a:pt x="3038" y="10125"/>
                </a:cubicBezTo>
                <a:cubicBezTo>
                  <a:pt x="3038" y="9534"/>
                  <a:pt x="3459" y="9112"/>
                  <a:pt x="4050" y="9112"/>
                </a:cubicBezTo>
                <a:moveTo>
                  <a:pt x="4050" y="12825"/>
                </a:moveTo>
                <a:cubicBezTo>
                  <a:pt x="4219" y="12825"/>
                  <a:pt x="4303" y="12825"/>
                  <a:pt x="4472" y="12909"/>
                </a:cubicBezTo>
                <a:cubicBezTo>
                  <a:pt x="8184" y="14597"/>
                  <a:pt x="8184" y="14597"/>
                  <a:pt x="8184" y="14597"/>
                </a:cubicBezTo>
                <a:cubicBezTo>
                  <a:pt x="8522" y="14766"/>
                  <a:pt x="8775" y="15103"/>
                  <a:pt x="8775" y="15525"/>
                </a:cubicBezTo>
                <a:cubicBezTo>
                  <a:pt x="8775" y="16116"/>
                  <a:pt x="8353" y="16538"/>
                  <a:pt x="7762" y="16538"/>
                </a:cubicBezTo>
                <a:cubicBezTo>
                  <a:pt x="7594" y="16538"/>
                  <a:pt x="7509" y="16538"/>
                  <a:pt x="7341" y="16453"/>
                </a:cubicBezTo>
                <a:cubicBezTo>
                  <a:pt x="3628" y="14766"/>
                  <a:pt x="3628" y="14766"/>
                  <a:pt x="3628" y="14766"/>
                </a:cubicBezTo>
                <a:cubicBezTo>
                  <a:pt x="3291" y="14597"/>
                  <a:pt x="3038" y="14259"/>
                  <a:pt x="3038" y="13838"/>
                </a:cubicBezTo>
                <a:cubicBezTo>
                  <a:pt x="3038" y="13247"/>
                  <a:pt x="3459" y="12825"/>
                  <a:pt x="4050" y="12825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9" name="Shape"/>
          <p:cNvSpPr/>
          <p:nvPr/>
        </p:nvSpPr>
        <p:spPr>
          <a:xfrm>
            <a:off x="12316634" y="4375120"/>
            <a:ext cx="788152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0" name="Shape"/>
          <p:cNvSpPr/>
          <p:nvPr/>
        </p:nvSpPr>
        <p:spPr>
          <a:xfrm>
            <a:off x="11980655" y="4845020"/>
            <a:ext cx="788153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1" name="Shape"/>
          <p:cNvSpPr/>
          <p:nvPr/>
        </p:nvSpPr>
        <p:spPr>
          <a:xfrm>
            <a:off x="19517103" y="4556290"/>
            <a:ext cx="1395000" cy="115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8" y="0"/>
                </a:moveTo>
                <a:cubicBezTo>
                  <a:pt x="878" y="0"/>
                  <a:pt x="878" y="0"/>
                  <a:pt x="878" y="0"/>
                </a:cubicBezTo>
                <a:cubicBezTo>
                  <a:pt x="351" y="0"/>
                  <a:pt x="0" y="393"/>
                  <a:pt x="0" y="785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7280"/>
                  <a:pt x="0" y="17280"/>
                  <a:pt x="0" y="17280"/>
                </a:cubicBezTo>
                <a:cubicBezTo>
                  <a:pt x="0" y="17673"/>
                  <a:pt x="176" y="17869"/>
                  <a:pt x="527" y="17869"/>
                </a:cubicBezTo>
                <a:cubicBezTo>
                  <a:pt x="8429" y="17869"/>
                  <a:pt x="8429" y="17869"/>
                  <a:pt x="8429" y="17869"/>
                </a:cubicBezTo>
                <a:cubicBezTo>
                  <a:pt x="8429" y="18851"/>
                  <a:pt x="8254" y="20815"/>
                  <a:pt x="7376" y="21207"/>
                </a:cubicBezTo>
                <a:cubicBezTo>
                  <a:pt x="7376" y="21207"/>
                  <a:pt x="7024" y="21600"/>
                  <a:pt x="7902" y="21600"/>
                </a:cubicBezTo>
                <a:cubicBezTo>
                  <a:pt x="13698" y="21600"/>
                  <a:pt x="13698" y="21600"/>
                  <a:pt x="13698" y="21600"/>
                </a:cubicBezTo>
                <a:cubicBezTo>
                  <a:pt x="14751" y="21600"/>
                  <a:pt x="14400" y="21207"/>
                  <a:pt x="14400" y="21207"/>
                </a:cubicBezTo>
                <a:cubicBezTo>
                  <a:pt x="13346" y="20815"/>
                  <a:pt x="13171" y="18851"/>
                  <a:pt x="13171" y="17869"/>
                </a:cubicBezTo>
                <a:cubicBezTo>
                  <a:pt x="21249" y="17869"/>
                  <a:pt x="21249" y="17869"/>
                  <a:pt x="21249" y="17869"/>
                </a:cubicBezTo>
                <a:cubicBezTo>
                  <a:pt x="21424" y="17869"/>
                  <a:pt x="21600" y="17673"/>
                  <a:pt x="21600" y="1728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785"/>
                  <a:pt x="21600" y="785"/>
                  <a:pt x="21600" y="785"/>
                </a:cubicBezTo>
                <a:cubicBezTo>
                  <a:pt x="21600" y="393"/>
                  <a:pt x="21249" y="0"/>
                  <a:pt x="20898" y="0"/>
                </a:cubicBezTo>
                <a:close/>
                <a:moveTo>
                  <a:pt x="10361" y="16102"/>
                </a:moveTo>
                <a:cubicBezTo>
                  <a:pt x="10361" y="15709"/>
                  <a:pt x="10537" y="15513"/>
                  <a:pt x="10888" y="15513"/>
                </a:cubicBezTo>
                <a:cubicBezTo>
                  <a:pt x="11063" y="15513"/>
                  <a:pt x="11415" y="15709"/>
                  <a:pt x="11415" y="16102"/>
                </a:cubicBezTo>
                <a:cubicBezTo>
                  <a:pt x="11415" y="16495"/>
                  <a:pt x="11063" y="16691"/>
                  <a:pt x="10888" y="16691"/>
                </a:cubicBezTo>
                <a:cubicBezTo>
                  <a:pt x="10537" y="16691"/>
                  <a:pt x="10361" y="16495"/>
                  <a:pt x="10361" y="16102"/>
                </a:cubicBezTo>
                <a:close/>
                <a:moveTo>
                  <a:pt x="21073" y="14531"/>
                </a:moveTo>
                <a:cubicBezTo>
                  <a:pt x="702" y="14531"/>
                  <a:pt x="702" y="14531"/>
                  <a:pt x="702" y="14531"/>
                </a:cubicBezTo>
                <a:cubicBezTo>
                  <a:pt x="702" y="785"/>
                  <a:pt x="702" y="785"/>
                  <a:pt x="702" y="785"/>
                </a:cubicBezTo>
                <a:cubicBezTo>
                  <a:pt x="702" y="785"/>
                  <a:pt x="702" y="589"/>
                  <a:pt x="878" y="589"/>
                </a:cubicBezTo>
                <a:cubicBezTo>
                  <a:pt x="20898" y="589"/>
                  <a:pt x="20898" y="589"/>
                  <a:pt x="20898" y="589"/>
                </a:cubicBezTo>
                <a:cubicBezTo>
                  <a:pt x="20898" y="589"/>
                  <a:pt x="21073" y="785"/>
                  <a:pt x="21073" y="785"/>
                </a:cubicBezTo>
                <a:lnTo>
                  <a:pt x="21073" y="14531"/>
                </a:lnTo>
                <a:close/>
                <a:moveTo>
                  <a:pt x="21073" y="14531"/>
                </a:moveTo>
                <a:cubicBezTo>
                  <a:pt x="21073" y="14531"/>
                  <a:pt x="21073" y="14531"/>
                  <a:pt x="21073" y="1453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2" name="Line"/>
          <p:cNvSpPr/>
          <p:nvPr/>
        </p:nvSpPr>
        <p:spPr>
          <a:xfrm>
            <a:off x="6433562" y="2072284"/>
            <a:ext cx="11504176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ll"/>
          <p:cNvSpPr/>
          <p:nvPr/>
        </p:nvSpPr>
        <p:spPr>
          <a:xfrm rot="20880000">
            <a:off x="19941726" y="4837281"/>
            <a:ext cx="665588" cy="29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35" y="0"/>
                </a:moveTo>
                <a:cubicBezTo>
                  <a:pt x="2169" y="0"/>
                  <a:pt x="0" y="4847"/>
                  <a:pt x="0" y="10802"/>
                </a:cubicBezTo>
                <a:cubicBezTo>
                  <a:pt x="0" y="16757"/>
                  <a:pt x="2169" y="21600"/>
                  <a:pt x="4835" y="21600"/>
                </a:cubicBezTo>
                <a:lnTo>
                  <a:pt x="16767" y="21600"/>
                </a:lnTo>
                <a:cubicBezTo>
                  <a:pt x="19432" y="21600"/>
                  <a:pt x="21600" y="16757"/>
                  <a:pt x="21600" y="10802"/>
                </a:cubicBezTo>
                <a:cubicBezTo>
                  <a:pt x="21600" y="4847"/>
                  <a:pt x="19432" y="0"/>
                  <a:pt x="16767" y="0"/>
                </a:cubicBezTo>
                <a:lnTo>
                  <a:pt x="4835" y="0"/>
                </a:lnTo>
                <a:close/>
                <a:moveTo>
                  <a:pt x="10676" y="2635"/>
                </a:moveTo>
                <a:lnTo>
                  <a:pt x="16767" y="2635"/>
                </a:lnTo>
                <a:cubicBezTo>
                  <a:pt x="18782" y="2635"/>
                  <a:pt x="20422" y="6299"/>
                  <a:pt x="20422" y="10802"/>
                </a:cubicBezTo>
                <a:cubicBezTo>
                  <a:pt x="20422" y="15305"/>
                  <a:pt x="18782" y="18965"/>
                  <a:pt x="16767" y="18965"/>
                </a:cubicBezTo>
                <a:lnTo>
                  <a:pt x="10676" y="18965"/>
                </a:lnTo>
                <a:lnTo>
                  <a:pt x="10676" y="2635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7914" y="610540"/>
            <a:ext cx="35759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36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HOW DO I GET A BASH SHELL?</a:t>
            </a:r>
          </a:p>
        </p:txBody>
      </p:sp>
      <p:sp>
        <p:nvSpPr>
          <p:cNvPr id="437" name="Rectangle 1"/>
          <p:cNvSpPr/>
          <p:nvPr/>
        </p:nvSpPr>
        <p:spPr>
          <a:xfrm>
            <a:off x="1018016" y="3892574"/>
            <a:ext cx="7227533" cy="5838587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8" name="Group 4"/>
          <p:cNvSpPr/>
          <p:nvPr/>
        </p:nvSpPr>
        <p:spPr>
          <a:xfrm>
            <a:off x="1431927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OS X or UBUNTU</a:t>
            </a:r>
          </a:p>
        </p:txBody>
      </p:sp>
      <p:sp>
        <p:nvSpPr>
          <p:cNvPr id="439" name="Group 13"/>
          <p:cNvSpPr/>
          <p:nvPr/>
        </p:nvSpPr>
        <p:spPr>
          <a:xfrm>
            <a:off x="13064925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WINDOWS</a:t>
            </a:r>
          </a:p>
        </p:txBody>
      </p:sp>
      <p:sp>
        <p:nvSpPr>
          <p:cNvPr id="440" name="Rectangle 1"/>
          <p:cNvSpPr/>
          <p:nvPr/>
        </p:nvSpPr>
        <p:spPr>
          <a:xfrm>
            <a:off x="9186451" y="3861297"/>
            <a:ext cx="14156658" cy="5838587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41" name="Shape"/>
          <p:cNvSpPr/>
          <p:nvPr/>
        </p:nvSpPr>
        <p:spPr>
          <a:xfrm>
            <a:off x="4990001" y="79137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48" name="Group"/>
          <p:cNvGrpSpPr/>
          <p:nvPr/>
        </p:nvGrpSpPr>
        <p:grpSpPr>
          <a:xfrm rot="2220000">
            <a:off x="6327776" y="7988914"/>
            <a:ext cx="1120580" cy="1332343"/>
            <a:chOff x="0" y="0"/>
            <a:chExt cx="1120578" cy="1332341"/>
          </a:xfrm>
        </p:grpSpPr>
        <p:sp>
          <p:nvSpPr>
            <p:cNvPr id="442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3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6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9" name="Subtitle 2"/>
          <p:cNvSpPr txBox="1"/>
          <p:nvPr/>
        </p:nvSpPr>
        <p:spPr>
          <a:xfrm>
            <a:off x="9751055" y="4870203"/>
            <a:ext cx="14752730" cy="506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NEED TO INSTALL A BASH SHELL/TERMINAL: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MobaXterm: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  <a:r>
              <a:rPr sz="2600" u="sng" spc="278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2"/>
              </a:rPr>
              <a:t>https://mobaxterm.mobatek.net/download.html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Cmder: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3"/>
              </a:rPr>
              <a:t>https://cmder.net/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GOW (Cygwin):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4"/>
              </a:rPr>
              <a:t>https://github.com/bmatzelle/gow</a:t>
            </a:r>
            <a:endParaRPr u="sng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PuTTY: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https://www.putty.org/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 u="sng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</p:txBody>
      </p:sp>
      <p:grpSp>
        <p:nvGrpSpPr>
          <p:cNvPr id="454" name="Group"/>
          <p:cNvGrpSpPr/>
          <p:nvPr/>
        </p:nvGrpSpPr>
        <p:grpSpPr>
          <a:xfrm>
            <a:off x="21698562" y="8095915"/>
            <a:ext cx="1117083" cy="1118341"/>
            <a:chOff x="0" y="0"/>
            <a:chExt cx="1117082" cy="1118339"/>
          </a:xfrm>
        </p:grpSpPr>
        <p:sp>
          <p:nvSpPr>
            <p:cNvPr id="450" name="Shape"/>
            <p:cNvSpPr/>
            <p:nvPr/>
          </p:nvSpPr>
          <p:spPr>
            <a:xfrm>
              <a:off x="0" y="97377"/>
              <a:ext cx="464347" cy="43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" y="2924"/>
                  </a:moveTo>
                  <a:lnTo>
                    <a:pt x="21600" y="0"/>
                  </a:lnTo>
                  <a:lnTo>
                    <a:pt x="21357" y="21593"/>
                  </a:lnTo>
                  <a:lnTo>
                    <a:pt x="0" y="21600"/>
                  </a:lnTo>
                  <a:lnTo>
                    <a:pt x="19" y="2924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1" name="Shape"/>
            <p:cNvSpPr/>
            <p:nvPr/>
          </p:nvSpPr>
          <p:spPr>
            <a:xfrm>
              <a:off x="513086" y="-1"/>
              <a:ext cx="603997" cy="52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" y="3462"/>
                  </a:moveTo>
                  <a:lnTo>
                    <a:pt x="21510" y="0"/>
                  </a:lnTo>
                  <a:lnTo>
                    <a:pt x="21600" y="21558"/>
                  </a:lnTo>
                  <a:lnTo>
                    <a:pt x="0" y="21600"/>
                  </a:lnTo>
                  <a:lnTo>
                    <a:pt x="102" y="346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Shape"/>
            <p:cNvSpPr/>
            <p:nvPr/>
          </p:nvSpPr>
          <p:spPr>
            <a:xfrm>
              <a:off x="4957" y="582052"/>
              <a:ext cx="452604" cy="44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2"/>
                  </a:moveTo>
                  <a:lnTo>
                    <a:pt x="21493" y="0"/>
                  </a:lnTo>
                  <a:lnTo>
                    <a:pt x="21600" y="21600"/>
                  </a:lnTo>
                  <a:lnTo>
                    <a:pt x="4" y="1827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Shape"/>
            <p:cNvSpPr/>
            <p:nvPr/>
          </p:nvSpPr>
          <p:spPr>
            <a:xfrm>
              <a:off x="511559" y="582159"/>
              <a:ext cx="604261" cy="5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" y="0"/>
                  </a:moveTo>
                  <a:lnTo>
                    <a:pt x="21600" y="173"/>
                  </a:lnTo>
                  <a:lnTo>
                    <a:pt x="21585" y="21600"/>
                  </a:lnTo>
                  <a:lnTo>
                    <a:pt x="0" y="1793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5" name="Subtitle 2"/>
          <p:cNvSpPr txBox="1"/>
          <p:nvPr/>
        </p:nvSpPr>
        <p:spPr>
          <a:xfrm>
            <a:off x="1225226" y="51357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  <p:sp>
        <p:nvSpPr>
          <p:cNvPr id="456" name="Group 13"/>
          <p:cNvSpPr txBox="1"/>
          <p:nvPr/>
        </p:nvSpPr>
        <p:spPr>
          <a:xfrm>
            <a:off x="2215044" y="11673458"/>
            <a:ext cx="21619114" cy="219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In this course Windows users will be working on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MobaXterm</a:t>
            </a:r>
            <a:r>
              <a:t>. </a:t>
            </a:r>
          </a:p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should have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installed this shell via. instructions in the introduction email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59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WHAT WILL WE LEARN TODAY?</a:t>
            </a:r>
          </a:p>
        </p:txBody>
      </p:sp>
      <p:sp>
        <p:nvSpPr>
          <p:cNvPr id="460" name="Rectangle 7"/>
          <p:cNvSpPr/>
          <p:nvPr/>
        </p:nvSpPr>
        <p:spPr>
          <a:xfrm>
            <a:off x="9748838" y="9118382"/>
            <a:ext cx="4873625" cy="4583863"/>
          </a:xfrm>
          <a:prstGeom prst="rect">
            <a:avLst/>
          </a:prstGeom>
          <a:solidFill>
            <a:srgbClr val="90E1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58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90E1EE"/>
                </a:solidFill>
              </a:defRPr>
            </a:pPr>
            <a:endParaRPr/>
          </a:p>
        </p:txBody>
      </p:sp>
      <p:sp>
        <p:nvSpPr>
          <p:cNvPr id="461" name="Rectangle 8"/>
          <p:cNvSpPr/>
          <p:nvPr/>
        </p:nvSpPr>
        <p:spPr>
          <a:xfrm>
            <a:off x="4875212" y="10083407"/>
            <a:ext cx="4873626" cy="3618839"/>
          </a:xfrm>
          <a:prstGeom prst="rect">
            <a:avLst/>
          </a:prstGeom>
          <a:solidFill>
            <a:srgbClr val="7AFEF0"/>
          </a:solidFill>
          <a:ln w="12700">
            <a:miter lim="400000"/>
          </a:ln>
          <a:effectLst>
            <a:outerShdw blurRad="508000" dist="127000" dir="11097900" rotWithShape="0">
              <a:srgbClr val="000000">
                <a:alpha val="39869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2" name="Rectangle 9"/>
          <p:cNvSpPr/>
          <p:nvPr/>
        </p:nvSpPr>
        <p:spPr>
          <a:xfrm>
            <a:off x="1587" y="11048430"/>
            <a:ext cx="4873626" cy="2653816"/>
          </a:xfrm>
          <a:prstGeom prst="rect">
            <a:avLst/>
          </a:prstGeom>
          <a:solidFill>
            <a:srgbClr val="9CFFE2"/>
          </a:solidFill>
          <a:ln w="12700">
            <a:miter lim="400000"/>
          </a:ln>
          <a:effectLst>
            <a:outerShdw blurRad="508000" dist="132487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3" name="Rectangle 23"/>
          <p:cNvSpPr/>
          <p:nvPr/>
        </p:nvSpPr>
        <p:spPr>
          <a:xfrm>
            <a:off x="16726405" y="8095559"/>
            <a:ext cx="919840" cy="60315"/>
          </a:xfrm>
          <a:prstGeom prst="rect">
            <a:avLst/>
          </a:prstGeom>
          <a:solidFill>
            <a:srgbClr val="754C2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4" name="Rectangle 6"/>
          <p:cNvSpPr/>
          <p:nvPr/>
        </p:nvSpPr>
        <p:spPr>
          <a:xfrm>
            <a:off x="19496085" y="7032521"/>
            <a:ext cx="4873626" cy="6669725"/>
          </a:xfrm>
          <a:prstGeom prst="rect">
            <a:avLst/>
          </a:prstGeom>
          <a:solidFill>
            <a:srgbClr val="79B1E1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5" name="Rectangle 7"/>
          <p:cNvSpPr/>
          <p:nvPr/>
        </p:nvSpPr>
        <p:spPr>
          <a:xfrm>
            <a:off x="14622513" y="8174852"/>
            <a:ext cx="4873626" cy="5527393"/>
          </a:xfrm>
          <a:prstGeom prst="rect">
            <a:avLst/>
          </a:prstGeom>
          <a:solidFill>
            <a:srgbClr val="78CA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8AD3EE"/>
                </a:solidFill>
              </a:defRPr>
            </a:pPr>
            <a:endParaRPr/>
          </a:p>
        </p:txBody>
      </p:sp>
      <p:sp>
        <p:nvSpPr>
          <p:cNvPr id="466" name="Group 3"/>
          <p:cNvSpPr txBox="1"/>
          <p:nvPr/>
        </p:nvSpPr>
        <p:spPr>
          <a:xfrm>
            <a:off x="4548174" y="8632950"/>
            <a:ext cx="5251490" cy="9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ORGANIZATION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&amp; STRUCTURE</a:t>
            </a:r>
          </a:p>
        </p:txBody>
      </p:sp>
      <p:sp>
        <p:nvSpPr>
          <p:cNvPr id="467" name="Group 3"/>
          <p:cNvSpPr/>
          <p:nvPr/>
        </p:nvSpPr>
        <p:spPr>
          <a:xfrm>
            <a:off x="12181289" y="76608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MORE BASH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COMMANDS</a:t>
            </a:r>
          </a:p>
        </p:txBody>
      </p:sp>
      <p:sp>
        <p:nvSpPr>
          <p:cNvPr id="468" name="Group 3"/>
          <p:cNvSpPr/>
          <p:nvPr/>
        </p:nvSpPr>
        <p:spPr>
          <a:xfrm>
            <a:off x="17018067" y="67210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SCRIPTS &amp;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AUTOMATIZATION</a:t>
            </a:r>
          </a:p>
        </p:txBody>
      </p:sp>
      <p:sp>
        <p:nvSpPr>
          <p:cNvPr id="469" name="Group 3"/>
          <p:cNvSpPr/>
          <p:nvPr/>
        </p:nvSpPr>
        <p:spPr>
          <a:xfrm>
            <a:off x="21960600" y="55653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STORAGE,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BACKUP &amp; MORE… </a:t>
            </a:r>
          </a:p>
        </p:txBody>
      </p:sp>
      <p:sp>
        <p:nvSpPr>
          <p:cNvPr id="470" name="Group 3"/>
          <p:cNvSpPr/>
          <p:nvPr/>
        </p:nvSpPr>
        <p:spPr>
          <a:xfrm>
            <a:off x="2430462" y="959776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BASICS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OF BASH</a:t>
            </a:r>
          </a:p>
        </p:txBody>
      </p:sp>
      <p:sp>
        <p:nvSpPr>
          <p:cNvPr id="471" name="TextBox 35"/>
          <p:cNvSpPr txBox="1"/>
          <p:nvPr/>
        </p:nvSpPr>
        <p:spPr>
          <a:xfrm>
            <a:off x="210762" y="11462676"/>
            <a:ext cx="4455276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terminal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Navigation w. bash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Read, copy, move</a:t>
            </a:r>
          </a:p>
        </p:txBody>
      </p:sp>
      <p:sp>
        <p:nvSpPr>
          <p:cNvPr id="472" name="TextBox 35"/>
          <p:cNvSpPr txBox="1"/>
          <p:nvPr/>
        </p:nvSpPr>
        <p:spPr>
          <a:xfrm>
            <a:off x="5077531" y="11094464"/>
            <a:ext cx="4358598" cy="159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Set up directories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Paths &amp; Permission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Utility manager</a:t>
            </a:r>
          </a:p>
        </p:txBody>
      </p:sp>
      <p:sp>
        <p:nvSpPr>
          <p:cNvPr id="473" name="TextBox 35"/>
          <p:cNvSpPr txBox="1"/>
          <p:nvPr/>
        </p:nvSpPr>
        <p:spPr>
          <a:xfrm>
            <a:off x="10153474" y="10611952"/>
            <a:ext cx="4165792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Write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Manipulate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Search, cut, paste</a:t>
            </a:r>
          </a:p>
        </p:txBody>
      </p:sp>
      <p:sp>
        <p:nvSpPr>
          <p:cNvPr id="474" name="TextBox 35"/>
          <p:cNvSpPr txBox="1"/>
          <p:nvPr/>
        </p:nvSpPr>
        <p:spPr>
          <a:xfrm>
            <a:off x="14935172" y="9886187"/>
            <a:ext cx="4165792" cy="210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Pipe, stdin, stdout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Loops &amp; Scripts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Pipelines</a:t>
            </a:r>
          </a:p>
        </p:txBody>
      </p:sp>
      <p:sp>
        <p:nvSpPr>
          <p:cNvPr id="475" name="TextBox 35"/>
          <p:cNvSpPr txBox="1"/>
          <p:nvPr/>
        </p:nvSpPr>
        <p:spPr>
          <a:xfrm>
            <a:off x="19857502" y="9569022"/>
            <a:ext cx="4358599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Local vs remove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Conda &amp; homebrew</a:t>
            </a:r>
          </a:p>
        </p:txBody>
      </p:sp>
      <p:sp>
        <p:nvSpPr>
          <p:cNvPr id="476" name="Line"/>
          <p:cNvSpPr/>
          <p:nvPr/>
        </p:nvSpPr>
        <p:spPr>
          <a:xfrm>
            <a:off x="3147838" y="2945871"/>
            <a:ext cx="18178334" cy="1"/>
          </a:xfrm>
          <a:prstGeom prst="line">
            <a:avLst/>
          </a:prstGeom>
          <a:ln w="50800">
            <a:solidFill>
              <a:srgbClr val="FFFFFF"/>
            </a:solidFill>
            <a:miter/>
            <a:tailEnd type="arrow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9053245" y="12995487"/>
            <a:ext cx="1600201" cy="1303801"/>
            <a:chOff x="0" y="0"/>
            <a:chExt cx="1600200" cy="1303800"/>
          </a:xfrm>
        </p:grpSpPr>
        <p:sp>
          <p:nvSpPr>
            <p:cNvPr id="477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8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4173284" y="12995487"/>
            <a:ext cx="1600201" cy="1316501"/>
            <a:chOff x="0" y="0"/>
            <a:chExt cx="1600200" cy="1316500"/>
          </a:xfrm>
        </p:grpSpPr>
        <p:sp>
          <p:nvSpPr>
            <p:cNvPr id="480" name="Group 3"/>
            <p:cNvSpPr/>
            <p:nvPr/>
          </p:nvSpPr>
          <p:spPr>
            <a:xfrm>
              <a:off x="330200" y="465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81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13904376" y="13008187"/>
            <a:ext cx="1600201" cy="1303801"/>
            <a:chOff x="0" y="0"/>
            <a:chExt cx="1600200" cy="1303800"/>
          </a:xfrm>
        </p:grpSpPr>
        <p:sp>
          <p:nvSpPr>
            <p:cNvPr id="483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84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8" name="Group"/>
          <p:cNvGrpSpPr/>
          <p:nvPr/>
        </p:nvGrpSpPr>
        <p:grpSpPr>
          <a:xfrm>
            <a:off x="18806309" y="13008187"/>
            <a:ext cx="1600201" cy="1303801"/>
            <a:chOff x="0" y="0"/>
            <a:chExt cx="1600200" cy="1303800"/>
          </a:xfrm>
        </p:grpSpPr>
        <p:sp>
          <p:nvSpPr>
            <p:cNvPr id="486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87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23670141" y="13008187"/>
            <a:ext cx="1600201" cy="1303801"/>
            <a:chOff x="0" y="0"/>
            <a:chExt cx="1600200" cy="1303800"/>
          </a:xfrm>
        </p:grpSpPr>
        <p:sp>
          <p:nvSpPr>
            <p:cNvPr id="489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90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92" name="Rectangle"/>
          <p:cNvSpPr/>
          <p:nvPr/>
        </p:nvSpPr>
        <p:spPr>
          <a:xfrm>
            <a:off x="-6350" y="9173583"/>
            <a:ext cx="4876800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Rectangle"/>
          <p:cNvSpPr/>
          <p:nvPr/>
        </p:nvSpPr>
        <p:spPr>
          <a:xfrm>
            <a:off x="4879974" y="8186653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9765017" y="7236716"/>
            <a:ext cx="4876801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14646324" y="62969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19522200" y="51412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63D48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Microsoft Macintosh PowerPoint</Application>
  <PresentationFormat>Custom</PresentationFormat>
  <Paragraphs>307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 New</vt:lpstr>
      <vt:lpstr>Helvetica</vt:lpstr>
      <vt:lpstr>Helvetica Neue</vt:lpstr>
      <vt:lpstr>Montserrat Bold</vt:lpstr>
      <vt:lpstr>Montserrat Light</vt:lpstr>
      <vt:lpstr>Montserrat Regular</vt:lpstr>
      <vt:lpstr>Montserrat Thin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Thilde Bagger Terkelsen</cp:lastModifiedBy>
  <cp:revision>1</cp:revision>
  <dcterms:modified xsi:type="dcterms:W3CDTF">2022-07-05T15:24:32Z</dcterms:modified>
</cp:coreProperties>
</file>