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52" d="100"/>
          <a:sy n="52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641873" y="4147458"/>
            <a:ext cx="11414977" cy="8298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2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Picture Placeholder 8"/>
          <p:cNvSpPr>
            <a:spLocks noGrp="1"/>
          </p:cNvSpPr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8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Picture Placeholder 8"/>
          <p:cNvSpPr>
            <a:spLocks noGrp="1"/>
          </p:cNvSpPr>
          <p:nvPr>
            <p:ph type="pic" idx="21"/>
          </p:nvPr>
        </p:nvSpPr>
        <p:spPr>
          <a:xfrm>
            <a:off x="11175999" y="0"/>
            <a:ext cx="13201652" cy="13715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" y="1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7791450" y="6857999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88528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Picture Placeholder 8"/>
          <p:cNvSpPr>
            <a:spLocks noGrp="1"/>
          </p:cNvSpPr>
          <p:nvPr>
            <p:ph type="pic" idx="21"/>
          </p:nvPr>
        </p:nvSpPr>
        <p:spPr>
          <a:xfrm>
            <a:off x="11107908" y="1131812"/>
            <a:ext cx="13269742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9" name="Picture Placeholder 8"/>
          <p:cNvSpPr>
            <a:spLocks noGrp="1"/>
          </p:cNvSpPr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4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0" y="768095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13818421" y="6839711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3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5755340"/>
            <a:ext cx="13162803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Picture Placeholder 8"/>
          <p:cNvSpPr>
            <a:spLocks noGrp="1"/>
          </p:cNvSpPr>
          <p:nvPr>
            <p:ph type="pic" idx="21"/>
          </p:nvPr>
        </p:nvSpPr>
        <p:spPr>
          <a:xfrm>
            <a:off x="0" y="4100653"/>
            <a:ext cx="24377650" cy="79041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334826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2520231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Picture Placeholder 8"/>
          <p:cNvSpPr>
            <a:spLocks noGrp="1"/>
          </p:cNvSpPr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7" name="Picture Placeholder 8"/>
          <p:cNvSpPr>
            <a:spLocks noGrp="1"/>
          </p:cNvSpPr>
          <p:nvPr>
            <p:ph type="pic" idx="21"/>
          </p:nvPr>
        </p:nvSpPr>
        <p:spPr>
          <a:xfrm>
            <a:off x="1556027" y="5180574"/>
            <a:ext cx="22821624" cy="8535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" name="Picture Placeholder 8"/>
          <p:cNvSpPr>
            <a:spLocks noGrp="1"/>
          </p:cNvSpPr>
          <p:nvPr>
            <p:ph type="pic" idx="21"/>
          </p:nvPr>
        </p:nvSpPr>
        <p:spPr>
          <a:xfrm>
            <a:off x="0" y="1"/>
            <a:ext cx="24377650" cy="1174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Picture Placeholder 8"/>
          <p:cNvSpPr>
            <a:spLocks noGrp="1"/>
          </p:cNvSpPr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8"/>
          <p:cNvSpPr>
            <a:spLocks noGrp="1"/>
          </p:cNvSpPr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Picture Placeholder 8"/>
          <p:cNvSpPr>
            <a:spLocks noGrp="1"/>
          </p:cNvSpPr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Picture Placeholder 8"/>
          <p:cNvSpPr>
            <a:spLocks noGrp="1"/>
          </p:cNvSpPr>
          <p:nvPr>
            <p:ph type="pic" sz="half" idx="21"/>
          </p:nvPr>
        </p:nvSpPr>
        <p:spPr>
          <a:xfrm>
            <a:off x="0" y="0"/>
            <a:ext cx="13072533" cy="9907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Picture Placeholder 8"/>
          <p:cNvSpPr>
            <a:spLocks noGrp="1"/>
          </p:cNvSpPr>
          <p:nvPr>
            <p:ph type="pic" sz="half" idx="22"/>
          </p:nvPr>
        </p:nvSpPr>
        <p:spPr>
          <a:xfrm>
            <a:off x="14038727" y="6366931"/>
            <a:ext cx="10338924" cy="73490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sz="5500" b="0" i="0" u="none" strike="noStrike" cap="none" spc="0" baseline="0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er-for-Health-Data-Science/Just-Bash-It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bmatzelle/g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600" spc="645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0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1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1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0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0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0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1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1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z="8600" spc="645">
                <a:latin typeface="+mn-lt"/>
                <a:ea typeface="+mn-ea"/>
                <a:cs typeface="+mn-cs"/>
                <a:sym typeface="Montserrat Regular"/>
              </a:defRPr>
            </a:pPr>
            <a:r>
              <a:rPr sz="6000" spc="45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51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52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52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2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3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54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4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3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3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53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54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54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45" name="TextBox 11"/>
          <p:cNvSpPr txBox="1"/>
          <p:nvPr/>
        </p:nvSpPr>
        <p:spPr>
          <a:xfrm>
            <a:off x="2177649" y="5421630"/>
            <a:ext cx="7221221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&amp; BACKUP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48" name="Group 3"/>
          <p:cNvSpPr/>
          <p:nvPr/>
        </p:nvSpPr>
        <p:spPr>
          <a:xfrm>
            <a:off x="12185650" y="1591950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IS YOUR COMPUTER A LAUNDRY BASKET?</a:t>
            </a:r>
          </a:p>
        </p:txBody>
      </p:sp>
      <p:pic>
        <p:nvPicPr>
          <p:cNvPr id="549" name="laundry-basket-icon-vector-9143708.jpg" descr="laundry-basket-icon-vector-9143708.jpg"/>
          <p:cNvPicPr>
            <a:picLocks noChangeAspect="1"/>
          </p:cNvPicPr>
          <p:nvPr/>
        </p:nvPicPr>
        <p:blipFill>
          <a:blip r:embed="rId2"/>
          <a:srcRect l="12563" t="22204" r="10839" b="30829"/>
          <a:stretch>
            <a:fillRect/>
          </a:stretch>
        </p:blipFill>
        <p:spPr>
          <a:xfrm>
            <a:off x="13999981" y="5573870"/>
            <a:ext cx="9403456" cy="622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56" extrusionOk="0">
                <a:moveTo>
                  <a:pt x="10212" y="5"/>
                </a:moveTo>
                <a:cubicBezTo>
                  <a:pt x="9976" y="29"/>
                  <a:pt x="9749" y="156"/>
                  <a:pt x="9571" y="391"/>
                </a:cubicBezTo>
                <a:cubicBezTo>
                  <a:pt x="9497" y="488"/>
                  <a:pt x="9433" y="604"/>
                  <a:pt x="9382" y="731"/>
                </a:cubicBezTo>
                <a:cubicBezTo>
                  <a:pt x="9272" y="988"/>
                  <a:pt x="9171" y="1254"/>
                  <a:pt x="9080" y="1527"/>
                </a:cubicBezTo>
                <a:cubicBezTo>
                  <a:pt x="9006" y="1751"/>
                  <a:pt x="8938" y="1979"/>
                  <a:pt x="8866" y="2204"/>
                </a:cubicBezTo>
                <a:cubicBezTo>
                  <a:pt x="8780" y="2468"/>
                  <a:pt x="8688" y="2726"/>
                  <a:pt x="8589" y="2979"/>
                </a:cubicBezTo>
                <a:lnTo>
                  <a:pt x="7559" y="1238"/>
                </a:lnTo>
                <a:cubicBezTo>
                  <a:pt x="7427" y="1034"/>
                  <a:pt x="7278" y="855"/>
                  <a:pt x="7117" y="707"/>
                </a:cubicBezTo>
                <a:cubicBezTo>
                  <a:pt x="6865" y="475"/>
                  <a:pt x="6580" y="319"/>
                  <a:pt x="6286" y="365"/>
                </a:cubicBezTo>
                <a:cubicBezTo>
                  <a:pt x="6134" y="388"/>
                  <a:pt x="5987" y="467"/>
                  <a:pt x="5859" y="594"/>
                </a:cubicBezTo>
                <a:cubicBezTo>
                  <a:pt x="5707" y="755"/>
                  <a:pt x="5571" y="947"/>
                  <a:pt x="5456" y="1167"/>
                </a:cubicBezTo>
                <a:cubicBezTo>
                  <a:pt x="5205" y="1647"/>
                  <a:pt x="5058" y="2241"/>
                  <a:pt x="5087" y="2851"/>
                </a:cubicBezTo>
                <a:cubicBezTo>
                  <a:pt x="5105" y="3251"/>
                  <a:pt x="5200" y="3632"/>
                  <a:pt x="5359" y="3953"/>
                </a:cubicBezTo>
                <a:cubicBezTo>
                  <a:pt x="4543" y="3955"/>
                  <a:pt x="3726" y="3957"/>
                  <a:pt x="2910" y="3959"/>
                </a:cubicBezTo>
                <a:cubicBezTo>
                  <a:pt x="2094" y="3960"/>
                  <a:pt x="1279" y="3962"/>
                  <a:pt x="463" y="3964"/>
                </a:cubicBezTo>
                <a:cubicBezTo>
                  <a:pt x="320" y="3986"/>
                  <a:pt x="191" y="4096"/>
                  <a:pt x="105" y="4269"/>
                </a:cubicBezTo>
                <a:cubicBezTo>
                  <a:pt x="39" y="4403"/>
                  <a:pt x="4" y="4566"/>
                  <a:pt x="5" y="4733"/>
                </a:cubicBezTo>
                <a:cubicBezTo>
                  <a:pt x="-24" y="5044"/>
                  <a:pt x="87" y="5348"/>
                  <a:pt x="278" y="5474"/>
                </a:cubicBezTo>
                <a:cubicBezTo>
                  <a:pt x="371" y="5535"/>
                  <a:pt x="473" y="5546"/>
                  <a:pt x="574" y="5560"/>
                </a:cubicBezTo>
                <a:cubicBezTo>
                  <a:pt x="650" y="5572"/>
                  <a:pt x="726" y="5585"/>
                  <a:pt x="801" y="5602"/>
                </a:cubicBezTo>
                <a:lnTo>
                  <a:pt x="1875" y="19234"/>
                </a:lnTo>
                <a:cubicBezTo>
                  <a:pt x="1905" y="19611"/>
                  <a:pt x="1986" y="19973"/>
                  <a:pt x="2114" y="20299"/>
                </a:cubicBezTo>
                <a:cubicBezTo>
                  <a:pt x="2206" y="20535"/>
                  <a:pt x="2322" y="20748"/>
                  <a:pt x="2456" y="20932"/>
                </a:cubicBezTo>
                <a:cubicBezTo>
                  <a:pt x="2608" y="21140"/>
                  <a:pt x="2785" y="21303"/>
                  <a:pt x="2978" y="21409"/>
                </a:cubicBezTo>
                <a:cubicBezTo>
                  <a:pt x="3187" y="21525"/>
                  <a:pt x="3411" y="21573"/>
                  <a:pt x="3634" y="21551"/>
                </a:cubicBezTo>
                <a:lnTo>
                  <a:pt x="18281" y="21529"/>
                </a:lnTo>
                <a:cubicBezTo>
                  <a:pt x="18620" y="21441"/>
                  <a:pt x="18935" y="21205"/>
                  <a:pt x="19185" y="20850"/>
                </a:cubicBezTo>
                <a:cubicBezTo>
                  <a:pt x="19398" y="20548"/>
                  <a:pt x="19558" y="20171"/>
                  <a:pt x="19649" y="19752"/>
                </a:cubicBezTo>
                <a:lnTo>
                  <a:pt x="20853" y="5581"/>
                </a:lnTo>
                <a:cubicBezTo>
                  <a:pt x="21000" y="5629"/>
                  <a:pt x="21154" y="5593"/>
                  <a:pt x="21284" y="5481"/>
                </a:cubicBezTo>
                <a:cubicBezTo>
                  <a:pt x="21460" y="5329"/>
                  <a:pt x="21576" y="5052"/>
                  <a:pt x="21565" y="4748"/>
                </a:cubicBezTo>
                <a:cubicBezTo>
                  <a:pt x="21556" y="4481"/>
                  <a:pt x="21451" y="4250"/>
                  <a:pt x="21300" y="4110"/>
                </a:cubicBezTo>
                <a:cubicBezTo>
                  <a:pt x="21155" y="3975"/>
                  <a:pt x="20981" y="3934"/>
                  <a:pt x="20815" y="3994"/>
                </a:cubicBezTo>
                <a:lnTo>
                  <a:pt x="16771" y="3987"/>
                </a:lnTo>
                <a:cubicBezTo>
                  <a:pt x="16633" y="3779"/>
                  <a:pt x="16478" y="3598"/>
                  <a:pt x="16311" y="3446"/>
                </a:cubicBezTo>
                <a:cubicBezTo>
                  <a:pt x="15974" y="3141"/>
                  <a:pt x="15592" y="2966"/>
                  <a:pt x="15200" y="2925"/>
                </a:cubicBezTo>
                <a:cubicBezTo>
                  <a:pt x="14889" y="2893"/>
                  <a:pt x="14568" y="2951"/>
                  <a:pt x="14316" y="3226"/>
                </a:cubicBezTo>
                <a:cubicBezTo>
                  <a:pt x="14155" y="3402"/>
                  <a:pt x="14038" y="3653"/>
                  <a:pt x="13982" y="3941"/>
                </a:cubicBezTo>
                <a:cubicBezTo>
                  <a:pt x="13899" y="3479"/>
                  <a:pt x="13763" y="3043"/>
                  <a:pt x="13579" y="2653"/>
                </a:cubicBezTo>
                <a:cubicBezTo>
                  <a:pt x="13173" y="1789"/>
                  <a:pt x="12568" y="1207"/>
                  <a:pt x="11930" y="766"/>
                </a:cubicBezTo>
                <a:cubicBezTo>
                  <a:pt x="11658" y="577"/>
                  <a:pt x="11374" y="413"/>
                  <a:pt x="11095" y="264"/>
                </a:cubicBezTo>
                <a:cubicBezTo>
                  <a:pt x="10808" y="111"/>
                  <a:pt x="10519" y="-27"/>
                  <a:pt x="10212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0" name="Freeform 16"/>
          <p:cNvSpPr/>
          <p:nvPr/>
        </p:nvSpPr>
        <p:spPr>
          <a:xfrm>
            <a:off x="2116653" y="3926099"/>
            <a:ext cx="10263581" cy="192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71" y="0"/>
                </a:moveTo>
                <a:cubicBezTo>
                  <a:pt x="4256" y="0"/>
                  <a:pt x="4256" y="0"/>
                  <a:pt x="4256" y="0"/>
                </a:cubicBezTo>
                <a:cubicBezTo>
                  <a:pt x="1954" y="0"/>
                  <a:pt x="54" y="4869"/>
                  <a:pt x="54" y="10766"/>
                </a:cubicBezTo>
                <a:cubicBezTo>
                  <a:pt x="54" y="10766"/>
                  <a:pt x="54" y="10766"/>
                  <a:pt x="54" y="10766"/>
                </a:cubicBezTo>
                <a:cubicBezTo>
                  <a:pt x="54" y="12686"/>
                  <a:pt x="241" y="14469"/>
                  <a:pt x="589" y="16046"/>
                </a:cubicBezTo>
                <a:cubicBezTo>
                  <a:pt x="0" y="20366"/>
                  <a:pt x="0" y="20366"/>
                  <a:pt x="0" y="20366"/>
                </a:cubicBezTo>
                <a:cubicBezTo>
                  <a:pt x="1767" y="19474"/>
                  <a:pt x="1767" y="19474"/>
                  <a:pt x="1767" y="19474"/>
                </a:cubicBezTo>
                <a:cubicBezTo>
                  <a:pt x="2462" y="20777"/>
                  <a:pt x="3346" y="21600"/>
                  <a:pt x="4256" y="21600"/>
                </a:cubicBezTo>
                <a:cubicBezTo>
                  <a:pt x="17371" y="21600"/>
                  <a:pt x="17371" y="21600"/>
                  <a:pt x="17371" y="21600"/>
                </a:cubicBezTo>
                <a:cubicBezTo>
                  <a:pt x="19700" y="21600"/>
                  <a:pt x="21600" y="16731"/>
                  <a:pt x="21600" y="10766"/>
                </a:cubicBezTo>
                <a:cubicBezTo>
                  <a:pt x="21600" y="10766"/>
                  <a:pt x="21600" y="10766"/>
                  <a:pt x="21600" y="10766"/>
                </a:cubicBezTo>
                <a:cubicBezTo>
                  <a:pt x="21600" y="4869"/>
                  <a:pt x="19700" y="0"/>
                  <a:pt x="17371" y="0"/>
                </a:cubicBezTo>
                <a:close/>
              </a:path>
            </a:pathLst>
          </a:custGeom>
          <a:solidFill>
            <a:srgbClr val="FFDCCE">
              <a:alpha val="952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1" name="TextBox 90"/>
          <p:cNvSpPr txBox="1"/>
          <p:nvPr/>
        </p:nvSpPr>
        <p:spPr>
          <a:xfrm>
            <a:off x="2828698" y="4312885"/>
            <a:ext cx="8839491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200"/>
              </a:lnSpc>
              <a:defRPr sz="3000" spc="32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Why should I care about directory structure and file naming?</a:t>
            </a:r>
          </a:p>
        </p:txBody>
      </p:sp>
      <p:sp>
        <p:nvSpPr>
          <p:cNvPr id="552" name="TextBox 90"/>
          <p:cNvSpPr txBox="1"/>
          <p:nvPr/>
        </p:nvSpPr>
        <p:spPr>
          <a:xfrm>
            <a:off x="1695499" y="7251374"/>
            <a:ext cx="11744187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nice to not “work” in a mess.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your computer crashes it is MUCH easier to recover work if files/directories are structured.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 apply a command (bash, R, Python) to a group of files/directories, naming is important!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Large files should be stored smartly to save space.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1"/>
          <p:cNvSpPr/>
          <p:nvPr/>
        </p:nvSpPr>
        <p:spPr>
          <a:xfrm flipH="1">
            <a:off x="66915" y="0"/>
            <a:ext cx="12238482" cy="13716000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55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2914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56" name="Group 1"/>
          <p:cNvSpPr/>
          <p:nvPr/>
        </p:nvSpPr>
        <p:spPr>
          <a:xfrm flipH="1">
            <a:off x="7521613" y="1358003"/>
            <a:ext cx="9328073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57" name="TextBox 34"/>
          <p:cNvSpPr txBox="1"/>
          <p:nvPr/>
        </p:nvSpPr>
        <p:spPr>
          <a:xfrm>
            <a:off x="8203982" y="1809901"/>
            <a:ext cx="79633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DO’S and DON’TS</a:t>
            </a:r>
          </a:p>
        </p:txBody>
      </p:sp>
      <p:grpSp>
        <p:nvGrpSpPr>
          <p:cNvPr id="560" name="Group"/>
          <p:cNvGrpSpPr/>
          <p:nvPr/>
        </p:nvGrpSpPr>
        <p:grpSpPr>
          <a:xfrm>
            <a:off x="1389271" y="6578266"/>
            <a:ext cx="9593771" cy="1270001"/>
            <a:chOff x="0" y="0"/>
            <a:chExt cx="9593770" cy="1270000"/>
          </a:xfrm>
        </p:grpSpPr>
        <p:sp>
          <p:nvSpPr>
            <p:cNvPr id="558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1389271" y="10966418"/>
            <a:ext cx="9593771" cy="1270001"/>
            <a:chOff x="0" y="0"/>
            <a:chExt cx="9593770" cy="1270000"/>
          </a:xfrm>
        </p:grpSpPr>
        <p:sp>
          <p:nvSpPr>
            <p:cNvPr id="561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1389271" y="8772342"/>
            <a:ext cx="9593771" cy="1270001"/>
            <a:chOff x="0" y="0"/>
            <a:chExt cx="9593770" cy="1270000"/>
          </a:xfrm>
        </p:grpSpPr>
        <p:sp>
          <p:nvSpPr>
            <p:cNvPr id="564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89271" y="4384190"/>
            <a:ext cx="9593771" cy="1270001"/>
            <a:chOff x="0" y="0"/>
            <a:chExt cx="9593770" cy="1270000"/>
          </a:xfrm>
        </p:grpSpPr>
        <p:sp>
          <p:nvSpPr>
            <p:cNvPr id="567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70" name="TextBox 34"/>
          <p:cNvSpPr txBox="1"/>
          <p:nvPr/>
        </p:nvSpPr>
        <p:spPr>
          <a:xfrm>
            <a:off x="2883558" y="456707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Consistent and Logical Directory Structure and Naming  </a:t>
            </a:r>
          </a:p>
        </p:txBody>
      </p:sp>
      <p:sp>
        <p:nvSpPr>
          <p:cNvPr id="571" name="TextBox 34"/>
          <p:cNvSpPr txBox="1"/>
          <p:nvPr/>
        </p:nvSpPr>
        <p:spPr>
          <a:xfrm>
            <a:off x="2883558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Consistant &amp; Non-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redundant File Naming</a:t>
            </a:r>
          </a:p>
        </p:txBody>
      </p:sp>
      <p:sp>
        <p:nvSpPr>
          <p:cNvPr id="572" name="TextBox 34"/>
          <p:cNvSpPr txBox="1"/>
          <p:nvPr/>
        </p:nvSpPr>
        <p:spPr>
          <a:xfrm>
            <a:off x="2883558" y="8929823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 System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 &amp; Back-up</a:t>
            </a:r>
          </a:p>
        </p:txBody>
      </p:sp>
      <p:sp>
        <p:nvSpPr>
          <p:cNvPr id="573" name="TextBox 34"/>
          <p:cNvSpPr txBox="1"/>
          <p:nvPr/>
        </p:nvSpPr>
        <p:spPr>
          <a:xfrm>
            <a:off x="2883558" y="11123899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Clean and Update Your Computer Regularly  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13547971" y="4384190"/>
            <a:ext cx="9593771" cy="1270001"/>
            <a:chOff x="0" y="0"/>
            <a:chExt cx="9593770" cy="1270000"/>
          </a:xfrm>
        </p:grpSpPr>
        <p:sp>
          <p:nvSpPr>
            <p:cNvPr id="574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5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79" name="Group"/>
          <p:cNvGrpSpPr/>
          <p:nvPr/>
        </p:nvGrpSpPr>
        <p:grpSpPr>
          <a:xfrm>
            <a:off x="13547971" y="6578266"/>
            <a:ext cx="9593771" cy="1270001"/>
            <a:chOff x="0" y="0"/>
            <a:chExt cx="9593770" cy="1270000"/>
          </a:xfrm>
        </p:grpSpPr>
        <p:sp>
          <p:nvSpPr>
            <p:cNvPr id="577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8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3532865" y="8694760"/>
            <a:ext cx="9593771" cy="1270001"/>
            <a:chOff x="0" y="0"/>
            <a:chExt cx="9593770" cy="1270000"/>
          </a:xfrm>
        </p:grpSpPr>
        <p:sp>
          <p:nvSpPr>
            <p:cNvPr id="580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3532865" y="10966418"/>
            <a:ext cx="9593771" cy="1270001"/>
            <a:chOff x="0" y="0"/>
            <a:chExt cx="9593770" cy="1270000"/>
          </a:xfrm>
        </p:grpSpPr>
        <p:sp>
          <p:nvSpPr>
            <p:cNvPr id="583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86" name="TextBox 34"/>
          <p:cNvSpPr txBox="1"/>
          <p:nvPr/>
        </p:nvSpPr>
        <p:spPr>
          <a:xfrm>
            <a:off x="14911660" y="885224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Large Data/Files on Your Local Computer</a:t>
            </a:r>
          </a:p>
        </p:txBody>
      </p:sp>
      <p:sp>
        <p:nvSpPr>
          <p:cNvPr id="587" name="Tick"/>
          <p:cNvSpPr/>
          <p:nvPr/>
        </p:nvSpPr>
        <p:spPr>
          <a:xfrm>
            <a:off x="1602982" y="4696441"/>
            <a:ext cx="840821" cy="6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8" name="Tick"/>
          <p:cNvSpPr/>
          <p:nvPr/>
        </p:nvSpPr>
        <p:spPr>
          <a:xfrm>
            <a:off x="1602982" y="6880133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89" name="Tick"/>
          <p:cNvSpPr/>
          <p:nvPr/>
        </p:nvSpPr>
        <p:spPr>
          <a:xfrm>
            <a:off x="1602982" y="11289055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90" name="Tick"/>
          <p:cNvSpPr/>
          <p:nvPr/>
        </p:nvSpPr>
        <p:spPr>
          <a:xfrm>
            <a:off x="1602982" y="9084594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591" name="Multiplication Sign"/>
          <p:cNvSpPr/>
          <p:nvPr/>
        </p:nvSpPr>
        <p:spPr>
          <a:xfrm>
            <a:off x="13820926" y="4634426"/>
            <a:ext cx="769530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2" name="Multiplication Sign"/>
          <p:cNvSpPr/>
          <p:nvPr/>
        </p:nvSpPr>
        <p:spPr>
          <a:xfrm>
            <a:off x="13820925" y="6846941"/>
            <a:ext cx="769529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Multiplication Sign"/>
          <p:cNvSpPr/>
          <p:nvPr/>
        </p:nvSpPr>
        <p:spPr>
          <a:xfrm>
            <a:off x="13820926" y="8944996"/>
            <a:ext cx="769530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Multiplication Sign"/>
          <p:cNvSpPr/>
          <p:nvPr/>
        </p:nvSpPr>
        <p:spPr>
          <a:xfrm>
            <a:off x="13820925" y="11235094"/>
            <a:ext cx="769529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5" name="TextBox 34"/>
          <p:cNvSpPr txBox="1"/>
          <p:nvPr/>
        </p:nvSpPr>
        <p:spPr>
          <a:xfrm>
            <a:off x="14908730" y="4541670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Use Symbols or Spaces in File/Directory Names</a:t>
            </a:r>
          </a:p>
        </p:txBody>
      </p:sp>
      <p:sp>
        <p:nvSpPr>
          <p:cNvPr id="596" name="TextBox 34"/>
          <p:cNvSpPr txBox="1"/>
          <p:nvPr/>
        </p:nvSpPr>
        <p:spPr>
          <a:xfrm>
            <a:off x="15010330" y="11123899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Sensitive Datasets on Your Computer</a:t>
            </a:r>
          </a:p>
        </p:txBody>
      </p:sp>
      <p:sp>
        <p:nvSpPr>
          <p:cNvPr id="597" name="TextBox 34"/>
          <p:cNvSpPr txBox="1"/>
          <p:nvPr/>
        </p:nvSpPr>
        <p:spPr>
          <a:xfrm>
            <a:off x="15013260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Don’t store multiple copies of file, instead point to it (path).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"/>
          <p:cNvSpPr/>
          <p:nvPr/>
        </p:nvSpPr>
        <p:spPr>
          <a:xfrm>
            <a:off x="0" y="8550377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60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211" y="610540"/>
            <a:ext cx="4310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02" name="Group 3"/>
          <p:cNvSpPr/>
          <p:nvPr/>
        </p:nvSpPr>
        <p:spPr>
          <a:xfrm>
            <a:off x="12185650" y="950622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605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603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4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06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607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8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0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611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2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4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615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6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18" name="SCRATCH"/>
          <p:cNvSpPr txBox="1"/>
          <p:nvPr/>
        </p:nvSpPr>
        <p:spPr>
          <a:xfrm>
            <a:off x="10914526" y="65552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619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2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3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4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5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6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7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8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99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0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1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702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4" name="Group"/>
          <p:cNvGrpSpPr/>
          <p:nvPr/>
        </p:nvGrpSpPr>
        <p:grpSpPr>
          <a:xfrm>
            <a:off x="9455185" y="12276129"/>
            <a:ext cx="2559135" cy="984544"/>
            <a:chOff x="-1" y="0"/>
            <a:chExt cx="2559134" cy="984542"/>
          </a:xfrm>
        </p:grpSpPr>
        <p:sp>
          <p:nvSpPr>
            <p:cNvPr id="632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3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5" name="Freeform 15"/>
          <p:cNvSpPr/>
          <p:nvPr/>
        </p:nvSpPr>
        <p:spPr>
          <a:xfrm>
            <a:off x="18637274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6" name="Freeform 25"/>
          <p:cNvSpPr/>
          <p:nvPr/>
        </p:nvSpPr>
        <p:spPr>
          <a:xfrm>
            <a:off x="18721136" y="10760452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Freeform 15"/>
          <p:cNvSpPr/>
          <p:nvPr/>
        </p:nvSpPr>
        <p:spPr>
          <a:xfrm>
            <a:off x="10819214" y="106735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8" name="Freeform 25"/>
          <p:cNvSpPr/>
          <p:nvPr/>
        </p:nvSpPr>
        <p:spPr>
          <a:xfrm>
            <a:off x="10897410" y="10760795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9" name="Freeform 15"/>
          <p:cNvSpPr/>
          <p:nvPr/>
        </p:nvSpPr>
        <p:spPr>
          <a:xfrm>
            <a:off x="3008370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0" name="Freeform 25"/>
          <p:cNvSpPr/>
          <p:nvPr/>
        </p:nvSpPr>
        <p:spPr>
          <a:xfrm>
            <a:off x="3092232" y="10760453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1" name="ARCHIVE"/>
          <p:cNvSpPr txBox="1"/>
          <p:nvPr/>
        </p:nvSpPr>
        <p:spPr>
          <a:xfrm>
            <a:off x="18841910" y="10879866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642" name="DATA"/>
          <p:cNvSpPr txBox="1"/>
          <p:nvPr/>
        </p:nvSpPr>
        <p:spPr>
          <a:xfrm>
            <a:off x="11566449" y="10891273"/>
            <a:ext cx="1179829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643" name="PEOPLE"/>
          <p:cNvSpPr txBox="1"/>
          <p:nvPr/>
        </p:nvSpPr>
        <p:spPr>
          <a:xfrm>
            <a:off x="3458261" y="1087986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646" name="Group"/>
          <p:cNvGrpSpPr/>
          <p:nvPr/>
        </p:nvGrpSpPr>
        <p:grpSpPr>
          <a:xfrm>
            <a:off x="12183243" y="12259179"/>
            <a:ext cx="2559135" cy="984544"/>
            <a:chOff x="-1" y="0"/>
            <a:chExt cx="2559134" cy="984542"/>
          </a:xfrm>
        </p:grpSpPr>
        <p:sp>
          <p:nvSpPr>
            <p:cNvPr id="644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5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47" name="GENERATED"/>
          <p:cNvSpPr txBox="1"/>
          <p:nvPr/>
        </p:nvSpPr>
        <p:spPr>
          <a:xfrm>
            <a:off x="12393531" y="12482204"/>
            <a:ext cx="221944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648" name="Freeform 15"/>
          <p:cNvSpPr/>
          <p:nvPr/>
        </p:nvSpPr>
        <p:spPr>
          <a:xfrm>
            <a:off x="10833016" y="8788384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9" name="Freeform 25"/>
          <p:cNvSpPr/>
          <p:nvPr/>
        </p:nvSpPr>
        <p:spPr>
          <a:xfrm>
            <a:off x="10916878" y="8871281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0" name="SCRATCH"/>
          <p:cNvSpPr txBox="1"/>
          <p:nvPr/>
        </p:nvSpPr>
        <p:spPr>
          <a:xfrm>
            <a:off x="11433727" y="9011582"/>
            <a:ext cx="1330108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651" name="GENERATED"/>
          <p:cNvSpPr txBox="1"/>
          <p:nvPr/>
        </p:nvSpPr>
        <p:spPr>
          <a:xfrm>
            <a:off x="10268087" y="12482204"/>
            <a:ext cx="108431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654" name="Group"/>
          <p:cNvGrpSpPr/>
          <p:nvPr/>
        </p:nvGrpSpPr>
        <p:grpSpPr>
          <a:xfrm>
            <a:off x="17223434" y="12242808"/>
            <a:ext cx="2559135" cy="984544"/>
            <a:chOff x="-1" y="0"/>
            <a:chExt cx="2559134" cy="984542"/>
          </a:xfrm>
        </p:grpSpPr>
        <p:sp>
          <p:nvSpPr>
            <p:cNvPr id="652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3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20047460" y="12233627"/>
            <a:ext cx="2559135" cy="984544"/>
            <a:chOff x="-1" y="0"/>
            <a:chExt cx="2559134" cy="984542"/>
          </a:xfrm>
        </p:grpSpPr>
        <p:sp>
          <p:nvSpPr>
            <p:cNvPr id="65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58" name="GENERATED"/>
          <p:cNvSpPr txBox="1"/>
          <p:nvPr/>
        </p:nvSpPr>
        <p:spPr>
          <a:xfrm>
            <a:off x="20586679" y="12465833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659" name="GENERATED"/>
          <p:cNvSpPr txBox="1"/>
          <p:nvPr/>
        </p:nvSpPr>
        <p:spPr>
          <a:xfrm>
            <a:off x="17379514" y="12457616"/>
            <a:ext cx="234857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660" name="Freeform 15"/>
          <p:cNvSpPr/>
          <p:nvPr/>
        </p:nvSpPr>
        <p:spPr>
          <a:xfrm>
            <a:off x="1589969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1" name="Freeform 25"/>
          <p:cNvSpPr/>
          <p:nvPr/>
        </p:nvSpPr>
        <p:spPr>
          <a:xfrm>
            <a:off x="1673831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2" name="Freeform 15"/>
          <p:cNvSpPr/>
          <p:nvPr/>
        </p:nvSpPr>
        <p:spPr>
          <a:xfrm>
            <a:off x="4398133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3" name="Freeform 25"/>
          <p:cNvSpPr/>
          <p:nvPr/>
        </p:nvSpPr>
        <p:spPr>
          <a:xfrm>
            <a:off x="4476328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4" name="GENERATED"/>
          <p:cNvSpPr txBox="1"/>
          <p:nvPr/>
        </p:nvSpPr>
        <p:spPr>
          <a:xfrm>
            <a:off x="2151195" y="12470424"/>
            <a:ext cx="1549160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665" name="GENERATED"/>
          <p:cNvSpPr txBox="1"/>
          <p:nvPr/>
        </p:nvSpPr>
        <p:spPr>
          <a:xfrm>
            <a:off x="4914951" y="1246169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666" name="Freeform 15"/>
          <p:cNvSpPr/>
          <p:nvPr/>
        </p:nvSpPr>
        <p:spPr>
          <a:xfrm>
            <a:off x="14728245" y="1067630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7" name="Freeform 25"/>
          <p:cNvSpPr/>
          <p:nvPr/>
        </p:nvSpPr>
        <p:spPr>
          <a:xfrm>
            <a:off x="14812106" y="10759205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8" name="PEOPLE"/>
          <p:cNvSpPr txBox="1"/>
          <p:nvPr/>
        </p:nvSpPr>
        <p:spPr>
          <a:xfrm>
            <a:off x="15102058" y="1088968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669" name="Line"/>
          <p:cNvSpPr/>
          <p:nvPr/>
        </p:nvSpPr>
        <p:spPr>
          <a:xfrm>
            <a:off x="12096700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3" name="Connection Line"/>
          <p:cNvSpPr/>
          <p:nvPr/>
        </p:nvSpPr>
        <p:spPr>
          <a:xfrm>
            <a:off x="11978514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1" name="Line"/>
          <p:cNvSpPr/>
          <p:nvPr/>
        </p:nvSpPr>
        <p:spPr>
          <a:xfrm>
            <a:off x="19914597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19789148" y="12156351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73" name="Line"/>
          <p:cNvSpPr/>
          <p:nvPr/>
        </p:nvSpPr>
        <p:spPr>
          <a:xfrm>
            <a:off x="4274015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5" name="Connection Line"/>
          <p:cNvSpPr/>
          <p:nvPr/>
        </p:nvSpPr>
        <p:spPr>
          <a:xfrm>
            <a:off x="4142216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80" name="Group"/>
          <p:cNvGrpSpPr/>
          <p:nvPr/>
        </p:nvGrpSpPr>
        <p:grpSpPr>
          <a:xfrm>
            <a:off x="4137303" y="9506693"/>
            <a:ext cx="6372487" cy="1014461"/>
            <a:chOff x="0" y="0"/>
            <a:chExt cx="6372486" cy="1014460"/>
          </a:xfrm>
        </p:grpSpPr>
        <p:sp>
          <p:nvSpPr>
            <p:cNvPr id="706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7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79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08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681" name="Freeform 15"/>
          <p:cNvSpPr/>
          <p:nvPr/>
        </p:nvSpPr>
        <p:spPr>
          <a:xfrm>
            <a:off x="6910183" y="106778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2" name="Freeform 25"/>
          <p:cNvSpPr/>
          <p:nvPr/>
        </p:nvSpPr>
        <p:spPr>
          <a:xfrm>
            <a:off x="6994045" y="10760794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3" name="ARCHIVE"/>
          <p:cNvSpPr txBox="1"/>
          <p:nvPr/>
        </p:nvSpPr>
        <p:spPr>
          <a:xfrm>
            <a:off x="7114819" y="10880208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684" name="Line"/>
          <p:cNvSpPr/>
          <p:nvPr/>
        </p:nvSpPr>
        <p:spPr>
          <a:xfrm>
            <a:off x="12112583" y="1004428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0" name="Connection Line"/>
          <p:cNvSpPr/>
          <p:nvPr/>
        </p:nvSpPr>
        <p:spPr>
          <a:xfrm>
            <a:off x="11994977" y="1041848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91" name="Group"/>
          <p:cNvGrpSpPr/>
          <p:nvPr/>
        </p:nvGrpSpPr>
        <p:grpSpPr>
          <a:xfrm flipH="1">
            <a:off x="13688392" y="9530987"/>
            <a:ext cx="6372487" cy="1014461"/>
            <a:chOff x="0" y="0"/>
            <a:chExt cx="6372486" cy="1014460"/>
          </a:xfrm>
        </p:grpSpPr>
        <p:sp>
          <p:nvSpPr>
            <p:cNvPr id="711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12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690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13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17" name="TextBox 90"/>
          <p:cNvSpPr txBox="1"/>
          <p:nvPr/>
        </p:nvSpPr>
        <p:spPr>
          <a:xfrm>
            <a:off x="13704994" y="4113562"/>
            <a:ext cx="10130029" cy="80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600" spc="278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BIG DATA &amp; SENSITIVE DATA: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Your own KU drives (S-drive)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ERDA &amp; SIF (KU data storage)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server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cloud solution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SCRIPTS, MARKDOWNS:</a:t>
            </a:r>
          </a:p>
          <a:p>
            <a:pPr lvl="7" indent="1600200">
              <a:lnSpc>
                <a:spcPts val="4200"/>
              </a:lnSpc>
              <a:defRPr sz="2800" spc="300">
                <a:solidFill>
                  <a:srgbClr val="FF518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DOCX, EXCEL, POWERPOINT: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Google Drive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Dropbox</a:t>
            </a:r>
          </a:p>
          <a:p>
            <a:pPr lvl="7" indent="1600200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</p:txBody>
      </p:sp>
      <p:sp>
        <p:nvSpPr>
          <p:cNvPr id="718" name="TextBox 11"/>
          <p:cNvSpPr txBox="1"/>
          <p:nvPr/>
        </p:nvSpPr>
        <p:spPr>
          <a:xfrm>
            <a:off x="16460464" y="1223329"/>
            <a:ext cx="40497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BACKUP </a:t>
            </a:r>
          </a:p>
        </p:txBody>
      </p:sp>
      <p:grpSp>
        <p:nvGrpSpPr>
          <p:cNvPr id="723" name="Group"/>
          <p:cNvGrpSpPr/>
          <p:nvPr/>
        </p:nvGrpSpPr>
        <p:grpSpPr>
          <a:xfrm>
            <a:off x="1174443" y="2067443"/>
            <a:ext cx="10376390" cy="10386386"/>
            <a:chOff x="0" y="0"/>
            <a:chExt cx="10376389" cy="10386384"/>
          </a:xfrm>
        </p:grpSpPr>
        <p:sp>
          <p:nvSpPr>
            <p:cNvPr id="719" name="Freeform 6"/>
            <p:cNvSpPr/>
            <p:nvPr/>
          </p:nvSpPr>
          <p:spPr>
            <a:xfrm>
              <a:off x="0" y="3471"/>
              <a:ext cx="5711745" cy="511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1" y="6549"/>
                  </a:moveTo>
                  <a:cubicBezTo>
                    <a:pt x="21452" y="6285"/>
                    <a:pt x="21275" y="6020"/>
                    <a:pt x="21008" y="5954"/>
                  </a:cubicBezTo>
                  <a:cubicBezTo>
                    <a:pt x="20772" y="5921"/>
                    <a:pt x="20535" y="6153"/>
                    <a:pt x="20416" y="6351"/>
                  </a:cubicBezTo>
                  <a:cubicBezTo>
                    <a:pt x="20061" y="6880"/>
                    <a:pt x="19322" y="6583"/>
                    <a:pt x="19322" y="5954"/>
                  </a:cubicBezTo>
                  <a:cubicBezTo>
                    <a:pt x="19322" y="794"/>
                    <a:pt x="19322" y="794"/>
                    <a:pt x="19322" y="794"/>
                  </a:cubicBezTo>
                  <a:cubicBezTo>
                    <a:pt x="19322" y="331"/>
                    <a:pt x="18996" y="0"/>
                    <a:pt x="18612" y="0"/>
                  </a:cubicBezTo>
                  <a:cubicBezTo>
                    <a:pt x="18612" y="0"/>
                    <a:pt x="18582" y="0"/>
                    <a:pt x="18582" y="0"/>
                  </a:cubicBezTo>
                  <a:cubicBezTo>
                    <a:pt x="13729" y="265"/>
                    <a:pt x="9173" y="2547"/>
                    <a:pt x="5740" y="6384"/>
                  </a:cubicBezTo>
                  <a:cubicBezTo>
                    <a:pt x="2278" y="10254"/>
                    <a:pt x="266" y="15348"/>
                    <a:pt x="0" y="20773"/>
                  </a:cubicBezTo>
                  <a:cubicBezTo>
                    <a:pt x="0" y="20972"/>
                    <a:pt x="59" y="21170"/>
                    <a:pt x="207" y="21335"/>
                  </a:cubicBezTo>
                  <a:cubicBezTo>
                    <a:pt x="325" y="21501"/>
                    <a:pt x="503" y="21600"/>
                    <a:pt x="710" y="21600"/>
                  </a:cubicBezTo>
                  <a:cubicBezTo>
                    <a:pt x="5415" y="21600"/>
                    <a:pt x="5415" y="21600"/>
                    <a:pt x="5415" y="21600"/>
                  </a:cubicBezTo>
                  <a:cubicBezTo>
                    <a:pt x="5415" y="21534"/>
                    <a:pt x="5385" y="21534"/>
                    <a:pt x="5385" y="21501"/>
                  </a:cubicBezTo>
                  <a:cubicBezTo>
                    <a:pt x="4971" y="21170"/>
                    <a:pt x="4764" y="20740"/>
                    <a:pt x="4823" y="20277"/>
                  </a:cubicBezTo>
                  <a:cubicBezTo>
                    <a:pt x="4912" y="19814"/>
                    <a:pt x="5237" y="19417"/>
                    <a:pt x="5711" y="19218"/>
                  </a:cubicBezTo>
                  <a:cubicBezTo>
                    <a:pt x="5888" y="19152"/>
                    <a:pt x="6125" y="19119"/>
                    <a:pt x="6332" y="19119"/>
                  </a:cubicBezTo>
                  <a:cubicBezTo>
                    <a:pt x="6569" y="19119"/>
                    <a:pt x="6805" y="19152"/>
                    <a:pt x="7013" y="19218"/>
                  </a:cubicBezTo>
                  <a:cubicBezTo>
                    <a:pt x="7486" y="19417"/>
                    <a:pt x="7812" y="19814"/>
                    <a:pt x="7871" y="20277"/>
                  </a:cubicBezTo>
                  <a:cubicBezTo>
                    <a:pt x="7930" y="20740"/>
                    <a:pt x="7723" y="21170"/>
                    <a:pt x="7308" y="21501"/>
                  </a:cubicBezTo>
                  <a:cubicBezTo>
                    <a:pt x="7308" y="21534"/>
                    <a:pt x="7279" y="21534"/>
                    <a:pt x="7308" y="21600"/>
                  </a:cubicBezTo>
                  <a:cubicBezTo>
                    <a:pt x="11984" y="21600"/>
                    <a:pt x="11984" y="21600"/>
                    <a:pt x="11984" y="21600"/>
                  </a:cubicBezTo>
                  <a:cubicBezTo>
                    <a:pt x="12339" y="21600"/>
                    <a:pt x="12635" y="21302"/>
                    <a:pt x="12694" y="20905"/>
                  </a:cubicBezTo>
                  <a:cubicBezTo>
                    <a:pt x="13108" y="17399"/>
                    <a:pt x="15564" y="14654"/>
                    <a:pt x="18700" y="14191"/>
                  </a:cubicBezTo>
                  <a:cubicBezTo>
                    <a:pt x="19055" y="14124"/>
                    <a:pt x="19322" y="13794"/>
                    <a:pt x="19322" y="13397"/>
                  </a:cubicBezTo>
                  <a:cubicBezTo>
                    <a:pt x="19322" y="8236"/>
                    <a:pt x="19322" y="8236"/>
                    <a:pt x="19322" y="8236"/>
                  </a:cubicBezTo>
                  <a:cubicBezTo>
                    <a:pt x="19322" y="7608"/>
                    <a:pt x="20061" y="7310"/>
                    <a:pt x="20416" y="7840"/>
                  </a:cubicBezTo>
                  <a:cubicBezTo>
                    <a:pt x="20535" y="8038"/>
                    <a:pt x="20772" y="8270"/>
                    <a:pt x="21008" y="8203"/>
                  </a:cubicBezTo>
                  <a:cubicBezTo>
                    <a:pt x="21275" y="8170"/>
                    <a:pt x="21452" y="7873"/>
                    <a:pt x="21541" y="7641"/>
                  </a:cubicBezTo>
                  <a:cubicBezTo>
                    <a:pt x="21570" y="7476"/>
                    <a:pt x="21600" y="7277"/>
                    <a:pt x="21600" y="7079"/>
                  </a:cubicBezTo>
                  <a:cubicBezTo>
                    <a:pt x="21600" y="6913"/>
                    <a:pt x="21570" y="6715"/>
                    <a:pt x="21541" y="6549"/>
                  </a:cubicBezTo>
                  <a:close/>
                </a:path>
              </a:pathLst>
            </a:custGeom>
            <a:solidFill>
              <a:srgbClr val="FFD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0" name="Freeform 7"/>
            <p:cNvSpPr/>
            <p:nvPr/>
          </p:nvSpPr>
          <p:spPr>
            <a:xfrm>
              <a:off x="0" y="4661592"/>
              <a:ext cx="5111539" cy="572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49" y="89"/>
                  </a:moveTo>
                  <a:cubicBezTo>
                    <a:pt x="6318" y="177"/>
                    <a:pt x="6020" y="355"/>
                    <a:pt x="5987" y="621"/>
                  </a:cubicBezTo>
                  <a:cubicBezTo>
                    <a:pt x="5921" y="857"/>
                    <a:pt x="6153" y="1064"/>
                    <a:pt x="6351" y="1211"/>
                  </a:cubicBezTo>
                  <a:cubicBezTo>
                    <a:pt x="6880" y="1537"/>
                    <a:pt x="6616" y="2305"/>
                    <a:pt x="5954" y="2305"/>
                  </a:cubicBezTo>
                  <a:cubicBezTo>
                    <a:pt x="794" y="2305"/>
                    <a:pt x="794" y="2305"/>
                    <a:pt x="794" y="2305"/>
                  </a:cubicBezTo>
                  <a:cubicBezTo>
                    <a:pt x="364" y="2305"/>
                    <a:pt x="0" y="2630"/>
                    <a:pt x="0" y="3014"/>
                  </a:cubicBezTo>
                  <a:cubicBezTo>
                    <a:pt x="0" y="3014"/>
                    <a:pt x="0" y="3044"/>
                    <a:pt x="0" y="3044"/>
                  </a:cubicBezTo>
                  <a:cubicBezTo>
                    <a:pt x="298" y="7889"/>
                    <a:pt x="2547" y="12440"/>
                    <a:pt x="6417" y="15868"/>
                  </a:cubicBezTo>
                  <a:cubicBezTo>
                    <a:pt x="10254" y="19325"/>
                    <a:pt x="15348" y="21334"/>
                    <a:pt x="20773" y="21600"/>
                  </a:cubicBezTo>
                  <a:cubicBezTo>
                    <a:pt x="20972" y="21600"/>
                    <a:pt x="21203" y="21541"/>
                    <a:pt x="21368" y="21393"/>
                  </a:cubicBezTo>
                  <a:cubicBezTo>
                    <a:pt x="21501" y="21275"/>
                    <a:pt x="21600" y="21098"/>
                    <a:pt x="21600" y="20891"/>
                  </a:cubicBezTo>
                  <a:cubicBezTo>
                    <a:pt x="21600" y="16193"/>
                    <a:pt x="21600" y="16193"/>
                    <a:pt x="21600" y="16193"/>
                  </a:cubicBezTo>
                  <a:cubicBezTo>
                    <a:pt x="21534" y="16193"/>
                    <a:pt x="21534" y="16222"/>
                    <a:pt x="21501" y="16222"/>
                  </a:cubicBezTo>
                  <a:cubicBezTo>
                    <a:pt x="21170" y="16636"/>
                    <a:pt x="20740" y="16843"/>
                    <a:pt x="20277" y="16784"/>
                  </a:cubicBezTo>
                  <a:cubicBezTo>
                    <a:pt x="19814" y="16695"/>
                    <a:pt x="19417" y="16370"/>
                    <a:pt x="19251" y="15897"/>
                  </a:cubicBezTo>
                  <a:cubicBezTo>
                    <a:pt x="19152" y="15690"/>
                    <a:pt x="19119" y="15483"/>
                    <a:pt x="19119" y="15247"/>
                  </a:cubicBezTo>
                  <a:cubicBezTo>
                    <a:pt x="19119" y="15011"/>
                    <a:pt x="19152" y="14804"/>
                    <a:pt x="19251" y="14597"/>
                  </a:cubicBezTo>
                  <a:cubicBezTo>
                    <a:pt x="19417" y="14124"/>
                    <a:pt x="19814" y="13799"/>
                    <a:pt x="20277" y="13740"/>
                  </a:cubicBezTo>
                  <a:cubicBezTo>
                    <a:pt x="20740" y="13681"/>
                    <a:pt x="21170" y="13858"/>
                    <a:pt x="21534" y="14302"/>
                  </a:cubicBezTo>
                  <a:cubicBezTo>
                    <a:pt x="21534" y="14302"/>
                    <a:pt x="21534" y="14331"/>
                    <a:pt x="21600" y="14302"/>
                  </a:cubicBezTo>
                  <a:cubicBezTo>
                    <a:pt x="21600" y="9633"/>
                    <a:pt x="21600" y="9633"/>
                    <a:pt x="21600" y="9633"/>
                  </a:cubicBezTo>
                  <a:cubicBezTo>
                    <a:pt x="21600" y="9278"/>
                    <a:pt x="21302" y="8953"/>
                    <a:pt x="20905" y="8924"/>
                  </a:cubicBezTo>
                  <a:cubicBezTo>
                    <a:pt x="17399" y="8510"/>
                    <a:pt x="14654" y="6028"/>
                    <a:pt x="14191" y="2925"/>
                  </a:cubicBezTo>
                  <a:cubicBezTo>
                    <a:pt x="14124" y="2571"/>
                    <a:pt x="13794" y="2305"/>
                    <a:pt x="13397" y="2305"/>
                  </a:cubicBezTo>
                  <a:cubicBezTo>
                    <a:pt x="8236" y="2305"/>
                    <a:pt x="8236" y="2305"/>
                    <a:pt x="8236" y="2305"/>
                  </a:cubicBezTo>
                  <a:cubicBezTo>
                    <a:pt x="7608" y="2305"/>
                    <a:pt x="7310" y="1537"/>
                    <a:pt x="7840" y="1211"/>
                  </a:cubicBezTo>
                  <a:cubicBezTo>
                    <a:pt x="8038" y="1064"/>
                    <a:pt x="8270" y="857"/>
                    <a:pt x="8236" y="621"/>
                  </a:cubicBezTo>
                  <a:cubicBezTo>
                    <a:pt x="8170" y="355"/>
                    <a:pt x="7906" y="177"/>
                    <a:pt x="7641" y="89"/>
                  </a:cubicBezTo>
                  <a:cubicBezTo>
                    <a:pt x="7476" y="30"/>
                    <a:pt x="7277" y="0"/>
                    <a:pt x="7112" y="0"/>
                  </a:cubicBezTo>
                  <a:cubicBezTo>
                    <a:pt x="6913" y="0"/>
                    <a:pt x="6715" y="30"/>
                    <a:pt x="6549" y="89"/>
                  </a:cubicBezTo>
                  <a:close/>
                </a:path>
              </a:pathLst>
            </a:custGeom>
            <a:solidFill>
              <a:srgbClr val="E9E3DB">
                <a:alpha val="852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1" name="Freeform 8"/>
            <p:cNvSpPr/>
            <p:nvPr/>
          </p:nvSpPr>
          <p:spPr>
            <a:xfrm>
              <a:off x="4664644" y="5271584"/>
              <a:ext cx="5711746" cy="511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" y="15017"/>
                  </a:moveTo>
                  <a:cubicBezTo>
                    <a:pt x="148" y="15282"/>
                    <a:pt x="325" y="15580"/>
                    <a:pt x="592" y="15613"/>
                  </a:cubicBezTo>
                  <a:cubicBezTo>
                    <a:pt x="828" y="15679"/>
                    <a:pt x="1065" y="15447"/>
                    <a:pt x="1184" y="15249"/>
                  </a:cubicBezTo>
                  <a:cubicBezTo>
                    <a:pt x="1539" y="14720"/>
                    <a:pt x="2278" y="14984"/>
                    <a:pt x="2278" y="15646"/>
                  </a:cubicBezTo>
                  <a:cubicBezTo>
                    <a:pt x="2278" y="20806"/>
                    <a:pt x="2278" y="20806"/>
                    <a:pt x="2278" y="20806"/>
                  </a:cubicBezTo>
                  <a:cubicBezTo>
                    <a:pt x="2278" y="21236"/>
                    <a:pt x="2604" y="21600"/>
                    <a:pt x="2988" y="21600"/>
                  </a:cubicBezTo>
                  <a:cubicBezTo>
                    <a:pt x="2988" y="21600"/>
                    <a:pt x="3018" y="21600"/>
                    <a:pt x="3018" y="21600"/>
                  </a:cubicBezTo>
                  <a:cubicBezTo>
                    <a:pt x="7871" y="21302"/>
                    <a:pt x="12427" y="19053"/>
                    <a:pt x="15860" y="15183"/>
                  </a:cubicBezTo>
                  <a:cubicBezTo>
                    <a:pt x="19322" y="11346"/>
                    <a:pt x="21334" y="6252"/>
                    <a:pt x="21600" y="827"/>
                  </a:cubicBezTo>
                  <a:cubicBezTo>
                    <a:pt x="21600" y="595"/>
                    <a:pt x="21541" y="397"/>
                    <a:pt x="21393" y="232"/>
                  </a:cubicBezTo>
                  <a:cubicBezTo>
                    <a:pt x="21275" y="66"/>
                    <a:pt x="21097" y="0"/>
                    <a:pt x="20890" y="0"/>
                  </a:cubicBezTo>
                  <a:cubicBezTo>
                    <a:pt x="16185" y="0"/>
                    <a:pt x="16185" y="0"/>
                    <a:pt x="16185" y="0"/>
                  </a:cubicBezTo>
                  <a:cubicBezTo>
                    <a:pt x="16185" y="33"/>
                    <a:pt x="16215" y="66"/>
                    <a:pt x="16215" y="66"/>
                  </a:cubicBezTo>
                  <a:cubicBezTo>
                    <a:pt x="16629" y="397"/>
                    <a:pt x="16836" y="860"/>
                    <a:pt x="16777" y="1323"/>
                  </a:cubicBezTo>
                  <a:cubicBezTo>
                    <a:pt x="16688" y="1786"/>
                    <a:pt x="16363" y="2150"/>
                    <a:pt x="15889" y="2349"/>
                  </a:cubicBezTo>
                  <a:cubicBezTo>
                    <a:pt x="15712" y="2415"/>
                    <a:pt x="15475" y="2481"/>
                    <a:pt x="15268" y="2481"/>
                  </a:cubicBezTo>
                  <a:cubicBezTo>
                    <a:pt x="15031" y="2481"/>
                    <a:pt x="14795" y="2415"/>
                    <a:pt x="14587" y="2349"/>
                  </a:cubicBezTo>
                  <a:cubicBezTo>
                    <a:pt x="14114" y="2150"/>
                    <a:pt x="13788" y="1786"/>
                    <a:pt x="13729" y="1323"/>
                  </a:cubicBezTo>
                  <a:cubicBezTo>
                    <a:pt x="13670" y="860"/>
                    <a:pt x="13877" y="397"/>
                    <a:pt x="14292" y="66"/>
                  </a:cubicBezTo>
                  <a:cubicBezTo>
                    <a:pt x="14292" y="66"/>
                    <a:pt x="14321" y="33"/>
                    <a:pt x="14292" y="0"/>
                  </a:cubicBezTo>
                  <a:cubicBezTo>
                    <a:pt x="9616" y="0"/>
                    <a:pt x="9616" y="0"/>
                    <a:pt x="9616" y="0"/>
                  </a:cubicBezTo>
                  <a:cubicBezTo>
                    <a:pt x="9261" y="0"/>
                    <a:pt x="8965" y="298"/>
                    <a:pt x="8906" y="695"/>
                  </a:cubicBezTo>
                  <a:cubicBezTo>
                    <a:pt x="8492" y="4168"/>
                    <a:pt x="6036" y="6946"/>
                    <a:pt x="2900" y="7409"/>
                  </a:cubicBezTo>
                  <a:cubicBezTo>
                    <a:pt x="2545" y="7443"/>
                    <a:pt x="2278" y="7806"/>
                    <a:pt x="2278" y="8203"/>
                  </a:cubicBezTo>
                  <a:cubicBezTo>
                    <a:pt x="2278" y="13364"/>
                    <a:pt x="2278" y="13364"/>
                    <a:pt x="2278" y="13364"/>
                  </a:cubicBezTo>
                  <a:cubicBezTo>
                    <a:pt x="2278" y="13992"/>
                    <a:pt x="1539" y="14257"/>
                    <a:pt x="1184" y="13760"/>
                  </a:cubicBezTo>
                  <a:cubicBezTo>
                    <a:pt x="1065" y="13529"/>
                    <a:pt x="828" y="13330"/>
                    <a:pt x="592" y="13364"/>
                  </a:cubicBezTo>
                  <a:cubicBezTo>
                    <a:pt x="325" y="13430"/>
                    <a:pt x="148" y="13694"/>
                    <a:pt x="59" y="13959"/>
                  </a:cubicBezTo>
                  <a:cubicBezTo>
                    <a:pt x="30" y="14124"/>
                    <a:pt x="0" y="14290"/>
                    <a:pt x="0" y="14488"/>
                  </a:cubicBezTo>
                  <a:cubicBezTo>
                    <a:pt x="0" y="14687"/>
                    <a:pt x="30" y="14852"/>
                    <a:pt x="59" y="15017"/>
                  </a:cubicBezTo>
                  <a:close/>
                </a:path>
              </a:pathLst>
            </a:custGeom>
            <a:solidFill>
              <a:srgbClr val="E29C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722" name="Freeform 9"/>
            <p:cNvSpPr/>
            <p:nvPr/>
          </p:nvSpPr>
          <p:spPr>
            <a:xfrm>
              <a:off x="5268111" y="0"/>
              <a:ext cx="5108277" cy="571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extrusionOk="0">
                  <a:moveTo>
                    <a:pt x="15051" y="21487"/>
                  </a:moveTo>
                  <a:cubicBezTo>
                    <a:pt x="15282" y="21428"/>
                    <a:pt x="15580" y="21251"/>
                    <a:pt x="15613" y="20985"/>
                  </a:cubicBezTo>
                  <a:cubicBezTo>
                    <a:pt x="15679" y="20749"/>
                    <a:pt x="15447" y="20512"/>
                    <a:pt x="15249" y="20394"/>
                  </a:cubicBezTo>
                  <a:cubicBezTo>
                    <a:pt x="14720" y="20039"/>
                    <a:pt x="14984" y="19301"/>
                    <a:pt x="15646" y="19301"/>
                  </a:cubicBezTo>
                  <a:cubicBezTo>
                    <a:pt x="20806" y="19301"/>
                    <a:pt x="20806" y="19301"/>
                    <a:pt x="20806" y="19301"/>
                  </a:cubicBezTo>
                  <a:cubicBezTo>
                    <a:pt x="21236" y="19301"/>
                    <a:pt x="21600" y="18976"/>
                    <a:pt x="21600" y="18592"/>
                  </a:cubicBezTo>
                  <a:cubicBezTo>
                    <a:pt x="21600" y="18562"/>
                    <a:pt x="21600" y="18562"/>
                    <a:pt x="21600" y="18562"/>
                  </a:cubicBezTo>
                  <a:cubicBezTo>
                    <a:pt x="21302" y="13716"/>
                    <a:pt x="19053" y="9166"/>
                    <a:pt x="15183" y="5708"/>
                  </a:cubicBezTo>
                  <a:cubicBezTo>
                    <a:pt x="11346" y="2281"/>
                    <a:pt x="6252" y="242"/>
                    <a:pt x="827" y="6"/>
                  </a:cubicBezTo>
                  <a:cubicBezTo>
                    <a:pt x="628" y="-24"/>
                    <a:pt x="397" y="65"/>
                    <a:pt x="232" y="183"/>
                  </a:cubicBezTo>
                  <a:cubicBezTo>
                    <a:pt x="99" y="331"/>
                    <a:pt x="0" y="508"/>
                    <a:pt x="0" y="715"/>
                  </a:cubicBezTo>
                  <a:cubicBezTo>
                    <a:pt x="0" y="5383"/>
                    <a:pt x="0" y="5383"/>
                    <a:pt x="0" y="5383"/>
                  </a:cubicBezTo>
                  <a:cubicBezTo>
                    <a:pt x="66" y="5413"/>
                    <a:pt x="66" y="5383"/>
                    <a:pt x="99" y="5383"/>
                  </a:cubicBezTo>
                  <a:cubicBezTo>
                    <a:pt x="430" y="4970"/>
                    <a:pt x="860" y="4763"/>
                    <a:pt x="1323" y="4822"/>
                  </a:cubicBezTo>
                  <a:cubicBezTo>
                    <a:pt x="1786" y="4881"/>
                    <a:pt x="2183" y="5206"/>
                    <a:pt x="2349" y="5679"/>
                  </a:cubicBezTo>
                  <a:cubicBezTo>
                    <a:pt x="2448" y="5886"/>
                    <a:pt x="2481" y="6122"/>
                    <a:pt x="2481" y="6329"/>
                  </a:cubicBezTo>
                  <a:cubicBezTo>
                    <a:pt x="2481" y="6565"/>
                    <a:pt x="2448" y="6802"/>
                    <a:pt x="2349" y="6979"/>
                  </a:cubicBezTo>
                  <a:cubicBezTo>
                    <a:pt x="2183" y="7452"/>
                    <a:pt x="1786" y="7777"/>
                    <a:pt x="1323" y="7865"/>
                  </a:cubicBezTo>
                  <a:cubicBezTo>
                    <a:pt x="860" y="7925"/>
                    <a:pt x="430" y="7718"/>
                    <a:pt x="66" y="7304"/>
                  </a:cubicBezTo>
                  <a:cubicBezTo>
                    <a:pt x="66" y="7304"/>
                    <a:pt x="66" y="7274"/>
                    <a:pt x="0" y="7274"/>
                  </a:cubicBezTo>
                  <a:cubicBezTo>
                    <a:pt x="0" y="11973"/>
                    <a:pt x="0" y="11973"/>
                    <a:pt x="0" y="11973"/>
                  </a:cubicBezTo>
                  <a:cubicBezTo>
                    <a:pt x="0" y="12327"/>
                    <a:pt x="298" y="12623"/>
                    <a:pt x="695" y="12682"/>
                  </a:cubicBezTo>
                  <a:cubicBezTo>
                    <a:pt x="4201" y="13096"/>
                    <a:pt x="6946" y="15548"/>
                    <a:pt x="7409" y="18680"/>
                  </a:cubicBezTo>
                  <a:cubicBezTo>
                    <a:pt x="7476" y="19035"/>
                    <a:pt x="7806" y="19301"/>
                    <a:pt x="8203" y="19301"/>
                  </a:cubicBezTo>
                  <a:cubicBezTo>
                    <a:pt x="13364" y="19301"/>
                    <a:pt x="13364" y="19301"/>
                    <a:pt x="13364" y="19301"/>
                  </a:cubicBezTo>
                  <a:cubicBezTo>
                    <a:pt x="13992" y="19301"/>
                    <a:pt x="14290" y="20039"/>
                    <a:pt x="13760" y="20394"/>
                  </a:cubicBezTo>
                  <a:cubicBezTo>
                    <a:pt x="13562" y="20512"/>
                    <a:pt x="13330" y="20749"/>
                    <a:pt x="13364" y="20985"/>
                  </a:cubicBezTo>
                  <a:cubicBezTo>
                    <a:pt x="13430" y="21251"/>
                    <a:pt x="13694" y="21428"/>
                    <a:pt x="13959" y="21487"/>
                  </a:cubicBezTo>
                  <a:cubicBezTo>
                    <a:pt x="14124" y="21546"/>
                    <a:pt x="14323" y="21576"/>
                    <a:pt x="14488" y="21576"/>
                  </a:cubicBezTo>
                  <a:cubicBezTo>
                    <a:pt x="14687" y="21576"/>
                    <a:pt x="14885" y="21546"/>
                    <a:pt x="15051" y="21487"/>
                  </a:cubicBezTo>
                  <a:close/>
                </a:path>
              </a:pathLst>
            </a:custGeom>
            <a:solidFill>
              <a:srgbClr val="B8A9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724" name="Line"/>
          <p:cNvSpPr/>
          <p:nvPr/>
        </p:nvSpPr>
        <p:spPr>
          <a:xfrm flipV="1">
            <a:off x="12402523" y="279635"/>
            <a:ext cx="1" cy="1315673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5" name="Line"/>
          <p:cNvSpPr/>
          <p:nvPr/>
        </p:nvSpPr>
        <p:spPr>
          <a:xfrm flipH="1" flipV="1">
            <a:off x="13017369" y="3177715"/>
            <a:ext cx="10557017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6" name="Shape"/>
          <p:cNvSpPr/>
          <p:nvPr/>
        </p:nvSpPr>
        <p:spPr>
          <a:xfrm>
            <a:off x="7590508" y="3118554"/>
            <a:ext cx="1625698" cy="1349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extrusionOk="0">
                <a:moveTo>
                  <a:pt x="21361" y="18262"/>
                </a:moveTo>
                <a:cubicBezTo>
                  <a:pt x="19699" y="13156"/>
                  <a:pt x="19699" y="13156"/>
                  <a:pt x="19699" y="13156"/>
                </a:cubicBezTo>
                <a:cubicBezTo>
                  <a:pt x="19548" y="12960"/>
                  <a:pt x="19397" y="12764"/>
                  <a:pt x="19246" y="12764"/>
                </a:cubicBezTo>
                <a:cubicBezTo>
                  <a:pt x="16678" y="10800"/>
                  <a:pt x="16678" y="10800"/>
                  <a:pt x="16678" y="10800"/>
                </a:cubicBezTo>
                <a:cubicBezTo>
                  <a:pt x="16527" y="10800"/>
                  <a:pt x="16527" y="10800"/>
                  <a:pt x="16527" y="10996"/>
                </a:cubicBezTo>
                <a:cubicBezTo>
                  <a:pt x="16225" y="11193"/>
                  <a:pt x="15923" y="11389"/>
                  <a:pt x="15470" y="11585"/>
                </a:cubicBezTo>
                <a:cubicBezTo>
                  <a:pt x="17132" y="12764"/>
                  <a:pt x="17132" y="12764"/>
                  <a:pt x="17132" y="12764"/>
                </a:cubicBezTo>
                <a:cubicBezTo>
                  <a:pt x="17434" y="12960"/>
                  <a:pt x="17736" y="13353"/>
                  <a:pt x="17887" y="13745"/>
                </a:cubicBezTo>
                <a:cubicBezTo>
                  <a:pt x="19850" y="19440"/>
                  <a:pt x="19850" y="19440"/>
                  <a:pt x="19850" y="19440"/>
                </a:cubicBezTo>
                <a:cubicBezTo>
                  <a:pt x="19850" y="19440"/>
                  <a:pt x="19850" y="19636"/>
                  <a:pt x="19850" y="19833"/>
                </a:cubicBezTo>
                <a:cubicBezTo>
                  <a:pt x="20606" y="19833"/>
                  <a:pt x="20606" y="19833"/>
                  <a:pt x="20606" y="19833"/>
                </a:cubicBezTo>
                <a:cubicBezTo>
                  <a:pt x="20908" y="19833"/>
                  <a:pt x="21210" y="19636"/>
                  <a:pt x="21361" y="19244"/>
                </a:cubicBezTo>
                <a:cubicBezTo>
                  <a:pt x="21512" y="19047"/>
                  <a:pt x="21512" y="18655"/>
                  <a:pt x="21361" y="18262"/>
                </a:cubicBezTo>
                <a:close/>
                <a:moveTo>
                  <a:pt x="4443" y="12764"/>
                </a:moveTo>
                <a:cubicBezTo>
                  <a:pt x="5954" y="11585"/>
                  <a:pt x="5954" y="11585"/>
                  <a:pt x="5954" y="11585"/>
                </a:cubicBezTo>
                <a:cubicBezTo>
                  <a:pt x="5652" y="11389"/>
                  <a:pt x="5350" y="11193"/>
                  <a:pt x="5048" y="10996"/>
                </a:cubicBezTo>
                <a:cubicBezTo>
                  <a:pt x="4897" y="10800"/>
                  <a:pt x="4897" y="10800"/>
                  <a:pt x="4897" y="10800"/>
                </a:cubicBezTo>
                <a:cubicBezTo>
                  <a:pt x="2178" y="12764"/>
                  <a:pt x="2178" y="12764"/>
                  <a:pt x="2178" y="12764"/>
                </a:cubicBezTo>
                <a:cubicBezTo>
                  <a:pt x="2027" y="12764"/>
                  <a:pt x="1876" y="12960"/>
                  <a:pt x="1725" y="13156"/>
                </a:cubicBezTo>
                <a:cubicBezTo>
                  <a:pt x="63" y="18262"/>
                  <a:pt x="63" y="18262"/>
                  <a:pt x="63" y="18262"/>
                </a:cubicBezTo>
                <a:cubicBezTo>
                  <a:pt x="-88" y="18655"/>
                  <a:pt x="63" y="19047"/>
                  <a:pt x="214" y="19244"/>
                </a:cubicBezTo>
                <a:cubicBezTo>
                  <a:pt x="365" y="19636"/>
                  <a:pt x="516" y="19833"/>
                  <a:pt x="818" y="19833"/>
                </a:cubicBezTo>
                <a:cubicBezTo>
                  <a:pt x="1574" y="19833"/>
                  <a:pt x="1574" y="19833"/>
                  <a:pt x="1574" y="19833"/>
                </a:cubicBezTo>
                <a:cubicBezTo>
                  <a:pt x="1574" y="19636"/>
                  <a:pt x="1574" y="19440"/>
                  <a:pt x="1725" y="19440"/>
                </a:cubicBezTo>
                <a:cubicBezTo>
                  <a:pt x="3537" y="13745"/>
                  <a:pt x="3537" y="13745"/>
                  <a:pt x="3537" y="13745"/>
                </a:cubicBezTo>
                <a:cubicBezTo>
                  <a:pt x="3688" y="13353"/>
                  <a:pt x="3990" y="12960"/>
                  <a:pt x="4443" y="12764"/>
                </a:cubicBezTo>
                <a:close/>
                <a:moveTo>
                  <a:pt x="7464" y="10604"/>
                </a:moveTo>
                <a:cubicBezTo>
                  <a:pt x="7464" y="10604"/>
                  <a:pt x="7464" y="10604"/>
                  <a:pt x="7464" y="10604"/>
                </a:cubicBezTo>
                <a:cubicBezTo>
                  <a:pt x="7464" y="10604"/>
                  <a:pt x="7464" y="10407"/>
                  <a:pt x="7464" y="10407"/>
                </a:cubicBezTo>
                <a:cubicBezTo>
                  <a:pt x="6558" y="9229"/>
                  <a:pt x="6105" y="7462"/>
                  <a:pt x="6105" y="5695"/>
                </a:cubicBezTo>
                <a:cubicBezTo>
                  <a:pt x="6105" y="3338"/>
                  <a:pt x="6558" y="1571"/>
                  <a:pt x="7464" y="393"/>
                </a:cubicBezTo>
                <a:cubicBezTo>
                  <a:pt x="7464" y="393"/>
                  <a:pt x="7464" y="393"/>
                  <a:pt x="7464" y="393"/>
                </a:cubicBezTo>
                <a:cubicBezTo>
                  <a:pt x="5652" y="393"/>
                  <a:pt x="4141" y="1571"/>
                  <a:pt x="4141" y="5498"/>
                </a:cubicBezTo>
                <a:cubicBezTo>
                  <a:pt x="4141" y="8247"/>
                  <a:pt x="5652" y="10604"/>
                  <a:pt x="7464" y="10604"/>
                </a:cubicBezTo>
                <a:close/>
                <a:moveTo>
                  <a:pt x="15319" y="5695"/>
                </a:moveTo>
                <a:cubicBezTo>
                  <a:pt x="15319" y="7462"/>
                  <a:pt x="14866" y="9229"/>
                  <a:pt x="14111" y="10407"/>
                </a:cubicBezTo>
                <a:cubicBezTo>
                  <a:pt x="13960" y="10407"/>
                  <a:pt x="13960" y="10604"/>
                  <a:pt x="13960" y="10604"/>
                </a:cubicBezTo>
                <a:cubicBezTo>
                  <a:pt x="13960" y="10604"/>
                  <a:pt x="13960" y="10604"/>
                  <a:pt x="14111" y="10604"/>
                </a:cubicBezTo>
                <a:cubicBezTo>
                  <a:pt x="15923" y="10604"/>
                  <a:pt x="17283" y="8247"/>
                  <a:pt x="17283" y="5498"/>
                </a:cubicBezTo>
                <a:cubicBezTo>
                  <a:pt x="17283" y="1571"/>
                  <a:pt x="15772" y="393"/>
                  <a:pt x="13960" y="393"/>
                </a:cubicBezTo>
                <a:cubicBezTo>
                  <a:pt x="13960" y="393"/>
                  <a:pt x="13960" y="393"/>
                  <a:pt x="13960" y="393"/>
                </a:cubicBezTo>
                <a:cubicBezTo>
                  <a:pt x="14866" y="1571"/>
                  <a:pt x="15319" y="3338"/>
                  <a:pt x="15319" y="5695"/>
                </a:cubicBezTo>
                <a:close/>
                <a:moveTo>
                  <a:pt x="10788" y="11389"/>
                </a:moveTo>
                <a:cubicBezTo>
                  <a:pt x="12751" y="11389"/>
                  <a:pt x="14564" y="8836"/>
                  <a:pt x="14564" y="5695"/>
                </a:cubicBezTo>
                <a:cubicBezTo>
                  <a:pt x="14564" y="1375"/>
                  <a:pt x="12751" y="0"/>
                  <a:pt x="10788" y="0"/>
                </a:cubicBezTo>
                <a:cubicBezTo>
                  <a:pt x="8673" y="0"/>
                  <a:pt x="7011" y="1375"/>
                  <a:pt x="7011" y="5695"/>
                </a:cubicBezTo>
                <a:cubicBezTo>
                  <a:pt x="7011" y="8836"/>
                  <a:pt x="8673" y="11389"/>
                  <a:pt x="10788" y="11389"/>
                </a:cubicBezTo>
                <a:close/>
                <a:moveTo>
                  <a:pt x="17132" y="14335"/>
                </a:moveTo>
                <a:cubicBezTo>
                  <a:pt x="16981" y="13942"/>
                  <a:pt x="16829" y="13745"/>
                  <a:pt x="16678" y="13745"/>
                </a:cubicBezTo>
                <a:cubicBezTo>
                  <a:pt x="13809" y="11585"/>
                  <a:pt x="13809" y="11585"/>
                  <a:pt x="13809" y="11585"/>
                </a:cubicBezTo>
                <a:cubicBezTo>
                  <a:pt x="13657" y="11585"/>
                  <a:pt x="13657" y="11585"/>
                  <a:pt x="13506" y="11782"/>
                </a:cubicBezTo>
                <a:cubicBezTo>
                  <a:pt x="12751" y="12567"/>
                  <a:pt x="11694" y="12960"/>
                  <a:pt x="10788" y="12960"/>
                </a:cubicBezTo>
                <a:cubicBezTo>
                  <a:pt x="9730" y="12960"/>
                  <a:pt x="8673" y="12567"/>
                  <a:pt x="7918" y="11782"/>
                </a:cubicBezTo>
                <a:cubicBezTo>
                  <a:pt x="7918" y="11585"/>
                  <a:pt x="7767" y="11585"/>
                  <a:pt x="7767" y="11585"/>
                </a:cubicBezTo>
                <a:cubicBezTo>
                  <a:pt x="4746" y="13745"/>
                  <a:pt x="4746" y="13745"/>
                  <a:pt x="4746" y="13745"/>
                </a:cubicBezTo>
                <a:cubicBezTo>
                  <a:pt x="4595" y="13745"/>
                  <a:pt x="4443" y="13942"/>
                  <a:pt x="4292" y="14335"/>
                </a:cubicBezTo>
                <a:cubicBezTo>
                  <a:pt x="2480" y="19833"/>
                  <a:pt x="2480" y="19833"/>
                  <a:pt x="2480" y="19833"/>
                </a:cubicBezTo>
                <a:cubicBezTo>
                  <a:pt x="2329" y="20225"/>
                  <a:pt x="2329" y="20618"/>
                  <a:pt x="2480" y="21011"/>
                </a:cubicBezTo>
                <a:cubicBezTo>
                  <a:pt x="2631" y="21404"/>
                  <a:pt x="2933" y="21600"/>
                  <a:pt x="3235" y="21600"/>
                </a:cubicBezTo>
                <a:cubicBezTo>
                  <a:pt x="18189" y="21600"/>
                  <a:pt x="18189" y="21600"/>
                  <a:pt x="18189" y="21600"/>
                </a:cubicBezTo>
                <a:cubicBezTo>
                  <a:pt x="18491" y="21600"/>
                  <a:pt x="18793" y="21404"/>
                  <a:pt x="18944" y="21011"/>
                </a:cubicBezTo>
                <a:cubicBezTo>
                  <a:pt x="19095" y="20618"/>
                  <a:pt x="19095" y="20225"/>
                  <a:pt x="19095" y="19833"/>
                </a:cubicBezTo>
                <a:lnTo>
                  <a:pt x="17132" y="14335"/>
                </a:lnTo>
                <a:close/>
              </a:path>
            </a:pathLst>
          </a:custGeom>
          <a:solidFill>
            <a:srgbClr val="374556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7" name="Shape"/>
          <p:cNvSpPr/>
          <p:nvPr/>
        </p:nvSpPr>
        <p:spPr>
          <a:xfrm>
            <a:off x="8567862" y="3761302"/>
            <a:ext cx="933121" cy="116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10" y="8600"/>
                </a:moveTo>
                <a:cubicBezTo>
                  <a:pt x="19710" y="6600"/>
                  <a:pt x="19710" y="6600"/>
                  <a:pt x="19710" y="6600"/>
                </a:cubicBezTo>
                <a:cubicBezTo>
                  <a:pt x="19710" y="3000"/>
                  <a:pt x="15660" y="0"/>
                  <a:pt x="10800" y="0"/>
                </a:cubicBezTo>
                <a:cubicBezTo>
                  <a:pt x="5940" y="0"/>
                  <a:pt x="1890" y="3000"/>
                  <a:pt x="1890" y="6600"/>
                </a:cubicBezTo>
                <a:cubicBezTo>
                  <a:pt x="1890" y="8600"/>
                  <a:pt x="1890" y="8600"/>
                  <a:pt x="1890" y="8600"/>
                </a:cubicBezTo>
                <a:cubicBezTo>
                  <a:pt x="0" y="8600"/>
                  <a:pt x="0" y="8600"/>
                  <a:pt x="0" y="8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600"/>
                  <a:pt x="21600" y="8600"/>
                  <a:pt x="21600" y="8600"/>
                </a:cubicBezTo>
                <a:lnTo>
                  <a:pt x="19710" y="8600"/>
                </a:lnTo>
                <a:close/>
                <a:moveTo>
                  <a:pt x="12150" y="18800"/>
                </a:moveTo>
                <a:cubicBezTo>
                  <a:pt x="8910" y="18800"/>
                  <a:pt x="8910" y="18800"/>
                  <a:pt x="8910" y="18800"/>
                </a:cubicBezTo>
                <a:cubicBezTo>
                  <a:pt x="9720" y="15400"/>
                  <a:pt x="9720" y="15400"/>
                  <a:pt x="9720" y="15400"/>
                </a:cubicBezTo>
                <a:cubicBezTo>
                  <a:pt x="9180" y="15200"/>
                  <a:pt x="8910" y="14800"/>
                  <a:pt x="8910" y="14400"/>
                </a:cubicBezTo>
                <a:cubicBezTo>
                  <a:pt x="8910" y="13800"/>
                  <a:pt x="9720" y="13200"/>
                  <a:pt x="10530" y="13200"/>
                </a:cubicBezTo>
                <a:cubicBezTo>
                  <a:pt x="11340" y="13200"/>
                  <a:pt x="12150" y="13800"/>
                  <a:pt x="12150" y="14400"/>
                </a:cubicBezTo>
                <a:cubicBezTo>
                  <a:pt x="12150" y="14800"/>
                  <a:pt x="11880" y="15200"/>
                  <a:pt x="11340" y="15400"/>
                </a:cubicBezTo>
                <a:lnTo>
                  <a:pt x="12150" y="18800"/>
                </a:lnTo>
                <a:close/>
                <a:moveTo>
                  <a:pt x="15660" y="8600"/>
                </a:moveTo>
                <a:cubicBezTo>
                  <a:pt x="5940" y="8600"/>
                  <a:pt x="5940" y="8600"/>
                  <a:pt x="5940" y="8600"/>
                </a:cubicBezTo>
                <a:cubicBezTo>
                  <a:pt x="5940" y="6600"/>
                  <a:pt x="5940" y="6600"/>
                  <a:pt x="5940" y="6600"/>
                </a:cubicBezTo>
                <a:cubicBezTo>
                  <a:pt x="5940" y="4600"/>
                  <a:pt x="8100" y="3000"/>
                  <a:pt x="10800" y="3000"/>
                </a:cubicBezTo>
                <a:cubicBezTo>
                  <a:pt x="13500" y="3000"/>
                  <a:pt x="15660" y="4600"/>
                  <a:pt x="15660" y="6600"/>
                </a:cubicBezTo>
                <a:lnTo>
                  <a:pt x="15660" y="8600"/>
                </a:ln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8" name="Shape"/>
          <p:cNvSpPr/>
          <p:nvPr/>
        </p:nvSpPr>
        <p:spPr>
          <a:xfrm>
            <a:off x="3861965" y="3039827"/>
            <a:ext cx="1566266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9" name="Shape"/>
          <p:cNvSpPr/>
          <p:nvPr/>
        </p:nvSpPr>
        <p:spPr>
          <a:xfrm rot="2700000" flipH="1">
            <a:off x="7897610" y="4368684"/>
            <a:ext cx="1002815" cy="45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0" name="Text Document"/>
          <p:cNvSpPr/>
          <p:nvPr/>
        </p:nvSpPr>
        <p:spPr>
          <a:xfrm>
            <a:off x="4053060" y="9575637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1" name="Update Document"/>
          <p:cNvSpPr/>
          <p:nvPr/>
        </p:nvSpPr>
        <p:spPr>
          <a:xfrm>
            <a:off x="8409299" y="9463602"/>
            <a:ext cx="1022427" cy="132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9205" y="5958"/>
                </a:moveTo>
                <a:cubicBezTo>
                  <a:pt x="9221" y="5953"/>
                  <a:pt x="9240" y="5954"/>
                  <a:pt x="9255" y="5966"/>
                </a:cubicBezTo>
                <a:lnTo>
                  <a:pt x="12361" y="8233"/>
                </a:lnTo>
                <a:cubicBezTo>
                  <a:pt x="12396" y="8259"/>
                  <a:pt x="12396" y="8301"/>
                  <a:pt x="12361" y="8327"/>
                </a:cubicBezTo>
                <a:lnTo>
                  <a:pt x="9258" y="10593"/>
                </a:lnTo>
                <a:cubicBezTo>
                  <a:pt x="9227" y="10616"/>
                  <a:pt x="9176" y="10600"/>
                  <a:pt x="9176" y="10567"/>
                </a:cubicBezTo>
                <a:lnTo>
                  <a:pt x="9176" y="9154"/>
                </a:lnTo>
                <a:cubicBezTo>
                  <a:pt x="7670" y="9644"/>
                  <a:pt x="6611" y="10796"/>
                  <a:pt x="6611" y="12136"/>
                </a:cubicBezTo>
                <a:cubicBezTo>
                  <a:pt x="6611" y="13938"/>
                  <a:pt x="8520" y="15394"/>
                  <a:pt x="10860" y="15369"/>
                </a:cubicBezTo>
                <a:cubicBezTo>
                  <a:pt x="13121" y="15345"/>
                  <a:pt x="14963" y="13918"/>
                  <a:pt x="14987" y="12172"/>
                </a:cubicBezTo>
                <a:cubicBezTo>
                  <a:pt x="15000" y="11173"/>
                  <a:pt x="14427" y="10275"/>
                  <a:pt x="13517" y="9674"/>
                </a:cubicBezTo>
                <a:cubicBezTo>
                  <a:pt x="13479" y="9649"/>
                  <a:pt x="13479" y="9606"/>
                  <a:pt x="13514" y="9579"/>
                </a:cubicBezTo>
                <a:lnTo>
                  <a:pt x="14909" y="8562"/>
                </a:lnTo>
                <a:cubicBezTo>
                  <a:pt x="14941" y="8539"/>
                  <a:pt x="14991" y="8540"/>
                  <a:pt x="15023" y="8562"/>
                </a:cubicBezTo>
                <a:cubicBezTo>
                  <a:pt x="16278" y="9447"/>
                  <a:pt x="17065" y="10720"/>
                  <a:pt x="17065" y="12136"/>
                </a:cubicBezTo>
                <a:cubicBezTo>
                  <a:pt x="17066" y="14821"/>
                  <a:pt x="14236" y="16994"/>
                  <a:pt x="10754" y="16975"/>
                </a:cubicBezTo>
                <a:cubicBezTo>
                  <a:pt x="7341" y="16956"/>
                  <a:pt x="4555" y="14801"/>
                  <a:pt x="4535" y="12164"/>
                </a:cubicBezTo>
                <a:cubicBezTo>
                  <a:pt x="4518" y="9914"/>
                  <a:pt x="6492" y="8018"/>
                  <a:pt x="9176" y="7463"/>
                </a:cubicBezTo>
                <a:lnTo>
                  <a:pt x="9176" y="5994"/>
                </a:lnTo>
                <a:cubicBezTo>
                  <a:pt x="9176" y="5977"/>
                  <a:pt x="9188" y="5964"/>
                  <a:pt x="9205" y="5958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2" name="Shape"/>
          <p:cNvSpPr/>
          <p:nvPr/>
        </p:nvSpPr>
        <p:spPr>
          <a:xfrm>
            <a:off x="7163217" y="10024784"/>
            <a:ext cx="1445678" cy="1318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4567" y="18696"/>
                </a:moveTo>
                <a:cubicBezTo>
                  <a:pt x="14400" y="18696"/>
                  <a:pt x="14233" y="18514"/>
                  <a:pt x="14233" y="18333"/>
                </a:cubicBezTo>
                <a:cubicBezTo>
                  <a:pt x="14233" y="18333"/>
                  <a:pt x="14233" y="18333"/>
                  <a:pt x="14065" y="18151"/>
                </a:cubicBezTo>
                <a:cubicBezTo>
                  <a:pt x="1507" y="18151"/>
                  <a:pt x="1507" y="18151"/>
                  <a:pt x="1507" y="18151"/>
                </a:cubicBezTo>
                <a:cubicBezTo>
                  <a:pt x="1507" y="4719"/>
                  <a:pt x="1507" y="4719"/>
                  <a:pt x="1507" y="4719"/>
                </a:cubicBezTo>
                <a:cubicBezTo>
                  <a:pt x="18586" y="4719"/>
                  <a:pt x="18586" y="4719"/>
                  <a:pt x="18586" y="4719"/>
                </a:cubicBezTo>
                <a:cubicBezTo>
                  <a:pt x="18586" y="13613"/>
                  <a:pt x="18586" y="13613"/>
                  <a:pt x="18586" y="13613"/>
                </a:cubicBezTo>
                <a:cubicBezTo>
                  <a:pt x="19088" y="13613"/>
                  <a:pt x="19256" y="13795"/>
                  <a:pt x="19423" y="14158"/>
                </a:cubicBezTo>
                <a:cubicBezTo>
                  <a:pt x="19591" y="14158"/>
                  <a:pt x="19758" y="14158"/>
                  <a:pt x="19758" y="13976"/>
                </a:cubicBezTo>
                <a:cubicBezTo>
                  <a:pt x="19926" y="13976"/>
                  <a:pt x="19926" y="13976"/>
                  <a:pt x="20093" y="14158"/>
                </a:cubicBezTo>
                <a:cubicBezTo>
                  <a:pt x="20093" y="1271"/>
                  <a:pt x="20093" y="1271"/>
                  <a:pt x="20093" y="1271"/>
                </a:cubicBezTo>
                <a:cubicBezTo>
                  <a:pt x="20093" y="545"/>
                  <a:pt x="19591" y="0"/>
                  <a:pt x="18921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502" y="0"/>
                  <a:pt x="0" y="545"/>
                  <a:pt x="0" y="1271"/>
                </a:cubicBezTo>
                <a:cubicBezTo>
                  <a:pt x="0" y="18514"/>
                  <a:pt x="0" y="18514"/>
                  <a:pt x="0" y="18514"/>
                </a:cubicBezTo>
                <a:cubicBezTo>
                  <a:pt x="0" y="19240"/>
                  <a:pt x="502" y="19785"/>
                  <a:pt x="1172" y="19785"/>
                </a:cubicBezTo>
                <a:cubicBezTo>
                  <a:pt x="14400" y="19785"/>
                  <a:pt x="14400" y="19785"/>
                  <a:pt x="14400" y="19785"/>
                </a:cubicBezTo>
                <a:cubicBezTo>
                  <a:pt x="14233" y="19603"/>
                  <a:pt x="14233" y="19240"/>
                  <a:pt x="14400" y="19059"/>
                </a:cubicBezTo>
                <a:cubicBezTo>
                  <a:pt x="14400" y="18877"/>
                  <a:pt x="14400" y="18877"/>
                  <a:pt x="14567" y="18696"/>
                </a:cubicBezTo>
                <a:close/>
                <a:moveTo>
                  <a:pt x="17247" y="2178"/>
                </a:moveTo>
                <a:cubicBezTo>
                  <a:pt x="17247" y="1997"/>
                  <a:pt x="17581" y="1815"/>
                  <a:pt x="17749" y="1815"/>
                </a:cubicBezTo>
                <a:cubicBezTo>
                  <a:pt x="18251" y="1815"/>
                  <a:pt x="18251" y="1815"/>
                  <a:pt x="18251" y="1815"/>
                </a:cubicBezTo>
                <a:cubicBezTo>
                  <a:pt x="18419" y="1815"/>
                  <a:pt x="18586" y="1997"/>
                  <a:pt x="18586" y="2178"/>
                </a:cubicBezTo>
                <a:cubicBezTo>
                  <a:pt x="18586" y="2723"/>
                  <a:pt x="18586" y="2723"/>
                  <a:pt x="18586" y="2723"/>
                </a:cubicBezTo>
                <a:cubicBezTo>
                  <a:pt x="18586" y="3086"/>
                  <a:pt x="18419" y="3267"/>
                  <a:pt x="18251" y="3267"/>
                </a:cubicBezTo>
                <a:cubicBezTo>
                  <a:pt x="17749" y="3267"/>
                  <a:pt x="17749" y="3267"/>
                  <a:pt x="17749" y="3267"/>
                </a:cubicBezTo>
                <a:cubicBezTo>
                  <a:pt x="17581" y="3267"/>
                  <a:pt x="17247" y="3086"/>
                  <a:pt x="17247" y="2723"/>
                </a:cubicBezTo>
                <a:lnTo>
                  <a:pt x="17247" y="2178"/>
                </a:lnTo>
                <a:close/>
                <a:moveTo>
                  <a:pt x="15237" y="2178"/>
                </a:moveTo>
                <a:cubicBezTo>
                  <a:pt x="15237" y="1997"/>
                  <a:pt x="15405" y="1815"/>
                  <a:pt x="15740" y="1815"/>
                </a:cubicBezTo>
                <a:cubicBezTo>
                  <a:pt x="16074" y="1815"/>
                  <a:pt x="16074" y="1815"/>
                  <a:pt x="16074" y="1815"/>
                </a:cubicBezTo>
                <a:cubicBezTo>
                  <a:pt x="16409" y="1815"/>
                  <a:pt x="16577" y="1997"/>
                  <a:pt x="16577" y="2178"/>
                </a:cubicBezTo>
                <a:cubicBezTo>
                  <a:pt x="16577" y="2723"/>
                  <a:pt x="16577" y="2723"/>
                  <a:pt x="16577" y="2723"/>
                </a:cubicBezTo>
                <a:cubicBezTo>
                  <a:pt x="16577" y="3086"/>
                  <a:pt x="16409" y="3267"/>
                  <a:pt x="16074" y="3267"/>
                </a:cubicBezTo>
                <a:cubicBezTo>
                  <a:pt x="15740" y="3267"/>
                  <a:pt x="15740" y="3267"/>
                  <a:pt x="15740" y="3267"/>
                </a:cubicBezTo>
                <a:cubicBezTo>
                  <a:pt x="15405" y="3267"/>
                  <a:pt x="15237" y="3086"/>
                  <a:pt x="15237" y="2723"/>
                </a:cubicBezTo>
                <a:lnTo>
                  <a:pt x="15237" y="2178"/>
                </a:lnTo>
                <a:close/>
                <a:moveTo>
                  <a:pt x="13228" y="2178"/>
                </a:moveTo>
                <a:cubicBezTo>
                  <a:pt x="13228" y="1997"/>
                  <a:pt x="13395" y="1815"/>
                  <a:pt x="13563" y="1815"/>
                </a:cubicBezTo>
                <a:cubicBezTo>
                  <a:pt x="14065" y="1815"/>
                  <a:pt x="14065" y="1815"/>
                  <a:pt x="14065" y="1815"/>
                </a:cubicBezTo>
                <a:cubicBezTo>
                  <a:pt x="14400" y="1815"/>
                  <a:pt x="14567" y="1997"/>
                  <a:pt x="14567" y="2178"/>
                </a:cubicBezTo>
                <a:cubicBezTo>
                  <a:pt x="14567" y="2723"/>
                  <a:pt x="14567" y="2723"/>
                  <a:pt x="14567" y="2723"/>
                </a:cubicBezTo>
                <a:cubicBezTo>
                  <a:pt x="14567" y="3086"/>
                  <a:pt x="14400" y="3267"/>
                  <a:pt x="14065" y="3267"/>
                </a:cubicBezTo>
                <a:cubicBezTo>
                  <a:pt x="13563" y="3267"/>
                  <a:pt x="13563" y="3267"/>
                  <a:pt x="13563" y="3267"/>
                </a:cubicBezTo>
                <a:cubicBezTo>
                  <a:pt x="13395" y="3267"/>
                  <a:pt x="13228" y="3086"/>
                  <a:pt x="13228" y="2723"/>
                </a:cubicBezTo>
                <a:lnTo>
                  <a:pt x="13228" y="2178"/>
                </a:lnTo>
                <a:close/>
                <a:moveTo>
                  <a:pt x="21433" y="17788"/>
                </a:moveTo>
                <a:cubicBezTo>
                  <a:pt x="21433" y="16881"/>
                  <a:pt x="21433" y="16881"/>
                  <a:pt x="21433" y="16881"/>
                </a:cubicBezTo>
                <a:cubicBezTo>
                  <a:pt x="21433" y="16881"/>
                  <a:pt x="21265" y="16699"/>
                  <a:pt x="21098" y="16699"/>
                </a:cubicBezTo>
                <a:cubicBezTo>
                  <a:pt x="20428" y="16881"/>
                  <a:pt x="20428" y="16881"/>
                  <a:pt x="20428" y="16881"/>
                </a:cubicBezTo>
                <a:cubicBezTo>
                  <a:pt x="20428" y="16699"/>
                  <a:pt x="20260" y="16518"/>
                  <a:pt x="20260" y="16336"/>
                </a:cubicBezTo>
                <a:cubicBezTo>
                  <a:pt x="20595" y="15792"/>
                  <a:pt x="20595" y="15792"/>
                  <a:pt x="20595" y="15792"/>
                </a:cubicBezTo>
                <a:cubicBezTo>
                  <a:pt x="20595" y="15792"/>
                  <a:pt x="20595" y="15610"/>
                  <a:pt x="20595" y="15610"/>
                </a:cubicBezTo>
                <a:cubicBezTo>
                  <a:pt x="20595" y="15610"/>
                  <a:pt x="20595" y="15429"/>
                  <a:pt x="20595" y="15429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758" y="14884"/>
                  <a:pt x="19758" y="14884"/>
                  <a:pt x="19758" y="14884"/>
                </a:cubicBezTo>
                <a:cubicBezTo>
                  <a:pt x="19256" y="15610"/>
                  <a:pt x="19256" y="15610"/>
                  <a:pt x="19256" y="15610"/>
                </a:cubicBezTo>
                <a:cubicBezTo>
                  <a:pt x="19088" y="15429"/>
                  <a:pt x="18921" y="15429"/>
                  <a:pt x="18753" y="15247"/>
                </a:cubicBezTo>
                <a:cubicBezTo>
                  <a:pt x="18753" y="14521"/>
                  <a:pt x="18753" y="14521"/>
                  <a:pt x="18753" y="14521"/>
                </a:cubicBezTo>
                <a:cubicBezTo>
                  <a:pt x="18753" y="14521"/>
                  <a:pt x="18586" y="14339"/>
                  <a:pt x="18586" y="14339"/>
                </a:cubicBezTo>
                <a:cubicBezTo>
                  <a:pt x="17749" y="14339"/>
                  <a:pt x="17749" y="14339"/>
                  <a:pt x="17749" y="14339"/>
                </a:cubicBezTo>
                <a:cubicBezTo>
                  <a:pt x="17581" y="14339"/>
                  <a:pt x="17581" y="14521"/>
                  <a:pt x="17581" y="14521"/>
                </a:cubicBezTo>
                <a:cubicBezTo>
                  <a:pt x="17581" y="15247"/>
                  <a:pt x="17581" y="15247"/>
                  <a:pt x="17581" y="15247"/>
                </a:cubicBezTo>
                <a:cubicBezTo>
                  <a:pt x="17414" y="15429"/>
                  <a:pt x="17247" y="15429"/>
                  <a:pt x="17079" y="15610"/>
                </a:cubicBezTo>
                <a:cubicBezTo>
                  <a:pt x="16577" y="14884"/>
                  <a:pt x="16577" y="14884"/>
                  <a:pt x="16577" y="14884"/>
                </a:cubicBezTo>
                <a:cubicBezTo>
                  <a:pt x="16409" y="14884"/>
                  <a:pt x="16409" y="14884"/>
                  <a:pt x="16242" y="14884"/>
                </a:cubicBezTo>
                <a:cubicBezTo>
                  <a:pt x="15740" y="15429"/>
                  <a:pt x="15740" y="15429"/>
                  <a:pt x="15740" y="15429"/>
                </a:cubicBezTo>
                <a:cubicBezTo>
                  <a:pt x="15740" y="15429"/>
                  <a:pt x="15572" y="15610"/>
                  <a:pt x="15572" y="15610"/>
                </a:cubicBezTo>
                <a:cubicBezTo>
                  <a:pt x="15572" y="15610"/>
                  <a:pt x="15572" y="15792"/>
                  <a:pt x="15740" y="15792"/>
                </a:cubicBezTo>
                <a:cubicBezTo>
                  <a:pt x="16074" y="16336"/>
                  <a:pt x="16074" y="16336"/>
                  <a:pt x="16074" y="16336"/>
                </a:cubicBezTo>
                <a:cubicBezTo>
                  <a:pt x="16074" y="16518"/>
                  <a:pt x="15907" y="16699"/>
                  <a:pt x="15740" y="16881"/>
                </a:cubicBezTo>
                <a:cubicBezTo>
                  <a:pt x="15070" y="16699"/>
                  <a:pt x="15070" y="16699"/>
                  <a:pt x="15070" y="16699"/>
                </a:cubicBezTo>
                <a:cubicBezTo>
                  <a:pt x="15070" y="16699"/>
                  <a:pt x="14902" y="16881"/>
                  <a:pt x="14902" y="16881"/>
                </a:cubicBezTo>
                <a:cubicBezTo>
                  <a:pt x="14735" y="17788"/>
                  <a:pt x="14735" y="17788"/>
                  <a:pt x="14735" y="17788"/>
                </a:cubicBezTo>
                <a:cubicBezTo>
                  <a:pt x="14735" y="17788"/>
                  <a:pt x="14735" y="17788"/>
                  <a:pt x="14735" y="17970"/>
                </a:cubicBezTo>
                <a:cubicBezTo>
                  <a:pt x="14902" y="17970"/>
                  <a:pt x="14902" y="17970"/>
                  <a:pt x="14902" y="17970"/>
                </a:cubicBezTo>
                <a:cubicBezTo>
                  <a:pt x="15572" y="18151"/>
                  <a:pt x="15572" y="18151"/>
                  <a:pt x="15572" y="18151"/>
                </a:cubicBezTo>
                <a:cubicBezTo>
                  <a:pt x="15572" y="18333"/>
                  <a:pt x="15740" y="18514"/>
                  <a:pt x="15740" y="18696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422"/>
                  <a:pt x="15070" y="19422"/>
                </a:cubicBezTo>
                <a:cubicBezTo>
                  <a:pt x="15405" y="20148"/>
                  <a:pt x="15405" y="20148"/>
                  <a:pt x="15405" y="20148"/>
                </a:cubicBezTo>
                <a:cubicBezTo>
                  <a:pt x="15405" y="20148"/>
                  <a:pt x="15572" y="20148"/>
                  <a:pt x="15572" y="20329"/>
                </a:cubicBezTo>
                <a:cubicBezTo>
                  <a:pt x="15572" y="20329"/>
                  <a:pt x="15572" y="20329"/>
                  <a:pt x="15572" y="20329"/>
                </a:cubicBezTo>
                <a:cubicBezTo>
                  <a:pt x="15572" y="20329"/>
                  <a:pt x="15740" y="20329"/>
                  <a:pt x="15740" y="20148"/>
                </a:cubicBezTo>
                <a:cubicBezTo>
                  <a:pt x="16242" y="19785"/>
                  <a:pt x="16242" y="19785"/>
                  <a:pt x="16242" y="19785"/>
                </a:cubicBezTo>
                <a:cubicBezTo>
                  <a:pt x="16409" y="19966"/>
                  <a:pt x="16577" y="20148"/>
                  <a:pt x="16744" y="20329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237"/>
                  <a:pt x="16577" y="21237"/>
                  <a:pt x="16577" y="21237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581" y="21600"/>
                </a:cubicBezTo>
                <a:cubicBezTo>
                  <a:pt x="17581" y="21418"/>
                  <a:pt x="17581" y="21418"/>
                  <a:pt x="17581" y="21418"/>
                </a:cubicBezTo>
                <a:cubicBezTo>
                  <a:pt x="17916" y="20692"/>
                  <a:pt x="17916" y="20692"/>
                  <a:pt x="17916" y="20692"/>
                </a:cubicBezTo>
                <a:cubicBezTo>
                  <a:pt x="17916" y="20692"/>
                  <a:pt x="18084" y="20692"/>
                  <a:pt x="18084" y="20692"/>
                </a:cubicBezTo>
                <a:cubicBezTo>
                  <a:pt x="18251" y="20692"/>
                  <a:pt x="18419" y="20692"/>
                  <a:pt x="18419" y="20692"/>
                </a:cubicBezTo>
                <a:cubicBezTo>
                  <a:pt x="18753" y="21418"/>
                  <a:pt x="18753" y="21418"/>
                  <a:pt x="18753" y="21418"/>
                </a:cubicBezTo>
                <a:cubicBezTo>
                  <a:pt x="18753" y="21418"/>
                  <a:pt x="18753" y="21418"/>
                  <a:pt x="18753" y="21600"/>
                </a:cubicBezTo>
                <a:cubicBezTo>
                  <a:pt x="18753" y="21600"/>
                  <a:pt x="18921" y="21600"/>
                  <a:pt x="18921" y="21600"/>
                </a:cubicBezTo>
                <a:cubicBezTo>
                  <a:pt x="18921" y="21600"/>
                  <a:pt x="18921" y="21600"/>
                  <a:pt x="18921" y="21600"/>
                </a:cubicBezTo>
                <a:cubicBezTo>
                  <a:pt x="19591" y="21237"/>
                  <a:pt x="19591" y="21237"/>
                  <a:pt x="19591" y="21237"/>
                </a:cubicBezTo>
                <a:cubicBezTo>
                  <a:pt x="19758" y="21237"/>
                  <a:pt x="19758" y="21237"/>
                  <a:pt x="19758" y="21055"/>
                </a:cubicBezTo>
                <a:cubicBezTo>
                  <a:pt x="19758" y="21055"/>
                  <a:pt x="19758" y="21055"/>
                  <a:pt x="19758" y="21055"/>
                </a:cubicBezTo>
                <a:cubicBezTo>
                  <a:pt x="19591" y="20329"/>
                  <a:pt x="19591" y="20329"/>
                  <a:pt x="19591" y="20329"/>
                </a:cubicBezTo>
                <a:cubicBezTo>
                  <a:pt x="19758" y="20148"/>
                  <a:pt x="19926" y="19966"/>
                  <a:pt x="19926" y="19785"/>
                </a:cubicBezTo>
                <a:cubicBezTo>
                  <a:pt x="20595" y="20148"/>
                  <a:pt x="20595" y="20148"/>
                  <a:pt x="20595" y="20148"/>
                </a:cubicBezTo>
                <a:cubicBezTo>
                  <a:pt x="20595" y="20329"/>
                  <a:pt x="20595" y="20329"/>
                  <a:pt x="20763" y="20329"/>
                </a:cubicBezTo>
                <a:cubicBezTo>
                  <a:pt x="20763" y="20329"/>
                  <a:pt x="20763" y="20329"/>
                  <a:pt x="20763" y="20329"/>
                </a:cubicBezTo>
                <a:cubicBezTo>
                  <a:pt x="20763" y="20148"/>
                  <a:pt x="20763" y="20148"/>
                  <a:pt x="20930" y="20148"/>
                </a:cubicBezTo>
                <a:cubicBezTo>
                  <a:pt x="21265" y="19422"/>
                  <a:pt x="21265" y="19422"/>
                  <a:pt x="21265" y="19422"/>
                </a:cubicBezTo>
                <a:cubicBezTo>
                  <a:pt x="21265" y="19422"/>
                  <a:pt x="21265" y="19240"/>
                  <a:pt x="21265" y="19240"/>
                </a:cubicBezTo>
                <a:cubicBezTo>
                  <a:pt x="21265" y="19240"/>
                  <a:pt x="21265" y="19240"/>
                  <a:pt x="21098" y="19240"/>
                </a:cubicBezTo>
                <a:cubicBezTo>
                  <a:pt x="20595" y="18696"/>
                  <a:pt x="20595" y="18696"/>
                  <a:pt x="20595" y="18696"/>
                </a:cubicBezTo>
                <a:cubicBezTo>
                  <a:pt x="20595" y="18514"/>
                  <a:pt x="20595" y="18333"/>
                  <a:pt x="20763" y="18151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788"/>
                  <a:pt x="21600" y="17788"/>
                  <a:pt x="21433" y="17788"/>
                </a:cubicBezTo>
                <a:close/>
                <a:moveTo>
                  <a:pt x="18084" y="19059"/>
                </a:moveTo>
                <a:cubicBezTo>
                  <a:pt x="17581" y="19059"/>
                  <a:pt x="17079" y="18514"/>
                  <a:pt x="17079" y="17970"/>
                </a:cubicBezTo>
                <a:cubicBezTo>
                  <a:pt x="17079" y="17244"/>
                  <a:pt x="17581" y="16881"/>
                  <a:pt x="18084" y="16881"/>
                </a:cubicBezTo>
                <a:cubicBezTo>
                  <a:pt x="18753" y="16881"/>
                  <a:pt x="19256" y="17244"/>
                  <a:pt x="19256" y="17970"/>
                </a:cubicBezTo>
                <a:cubicBezTo>
                  <a:pt x="19256" y="18514"/>
                  <a:pt x="18753" y="19059"/>
                  <a:pt x="18084" y="19059"/>
                </a:cubicBezTo>
                <a:close/>
                <a:moveTo>
                  <a:pt x="8372" y="8894"/>
                </a:moveTo>
                <a:cubicBezTo>
                  <a:pt x="8372" y="8894"/>
                  <a:pt x="8372" y="8894"/>
                  <a:pt x="8372" y="8894"/>
                </a:cubicBezTo>
                <a:cubicBezTo>
                  <a:pt x="8372" y="8713"/>
                  <a:pt x="8372" y="8531"/>
                  <a:pt x="8205" y="8350"/>
                </a:cubicBezTo>
                <a:cubicBezTo>
                  <a:pt x="8037" y="8350"/>
                  <a:pt x="7870" y="8168"/>
                  <a:pt x="7870" y="8168"/>
                </a:cubicBezTo>
                <a:cubicBezTo>
                  <a:pt x="7702" y="8168"/>
                  <a:pt x="7702" y="8168"/>
                  <a:pt x="7535" y="8350"/>
                </a:cubicBezTo>
                <a:cubicBezTo>
                  <a:pt x="4353" y="9983"/>
                  <a:pt x="4353" y="9983"/>
                  <a:pt x="4353" y="9983"/>
                </a:cubicBezTo>
                <a:cubicBezTo>
                  <a:pt x="4186" y="9983"/>
                  <a:pt x="4019" y="10346"/>
                  <a:pt x="4019" y="10528"/>
                </a:cubicBezTo>
                <a:cubicBezTo>
                  <a:pt x="4019" y="10528"/>
                  <a:pt x="4019" y="10528"/>
                  <a:pt x="4019" y="10528"/>
                </a:cubicBezTo>
                <a:cubicBezTo>
                  <a:pt x="4019" y="10891"/>
                  <a:pt x="4186" y="11072"/>
                  <a:pt x="4353" y="11254"/>
                </a:cubicBezTo>
                <a:cubicBezTo>
                  <a:pt x="7535" y="12887"/>
                  <a:pt x="7535" y="12887"/>
                  <a:pt x="7535" y="12887"/>
                </a:cubicBezTo>
                <a:cubicBezTo>
                  <a:pt x="7702" y="12887"/>
                  <a:pt x="7702" y="12887"/>
                  <a:pt x="7870" y="12887"/>
                </a:cubicBezTo>
                <a:cubicBezTo>
                  <a:pt x="7870" y="12887"/>
                  <a:pt x="8037" y="12887"/>
                  <a:pt x="8205" y="12706"/>
                </a:cubicBezTo>
                <a:cubicBezTo>
                  <a:pt x="8372" y="12706"/>
                  <a:pt x="8372" y="12524"/>
                  <a:pt x="8372" y="12161"/>
                </a:cubicBezTo>
                <a:cubicBezTo>
                  <a:pt x="8372" y="12161"/>
                  <a:pt x="8372" y="12161"/>
                  <a:pt x="8372" y="12161"/>
                </a:cubicBezTo>
                <a:cubicBezTo>
                  <a:pt x="8372" y="11980"/>
                  <a:pt x="8372" y="11617"/>
                  <a:pt x="8037" y="11617"/>
                </a:cubicBezTo>
                <a:cubicBezTo>
                  <a:pt x="6028" y="10528"/>
                  <a:pt x="6028" y="10528"/>
                  <a:pt x="6028" y="10528"/>
                </a:cubicBezTo>
                <a:cubicBezTo>
                  <a:pt x="8037" y="9620"/>
                  <a:pt x="8037" y="9620"/>
                  <a:pt x="8037" y="9620"/>
                </a:cubicBezTo>
                <a:cubicBezTo>
                  <a:pt x="8372" y="9439"/>
                  <a:pt x="8372" y="9257"/>
                  <a:pt x="8372" y="8894"/>
                </a:cubicBezTo>
                <a:close/>
                <a:moveTo>
                  <a:pt x="9042" y="14703"/>
                </a:moveTo>
                <a:cubicBezTo>
                  <a:pt x="9042" y="14703"/>
                  <a:pt x="9042" y="14703"/>
                  <a:pt x="9042" y="14703"/>
                </a:cubicBezTo>
                <a:cubicBezTo>
                  <a:pt x="9209" y="14703"/>
                  <a:pt x="9544" y="14521"/>
                  <a:pt x="9544" y="14339"/>
                </a:cubicBezTo>
                <a:cubicBezTo>
                  <a:pt x="11721" y="7261"/>
                  <a:pt x="11721" y="7261"/>
                  <a:pt x="11721" y="7261"/>
                </a:cubicBezTo>
                <a:cubicBezTo>
                  <a:pt x="11721" y="6897"/>
                  <a:pt x="11721" y="6716"/>
                  <a:pt x="11553" y="6534"/>
                </a:cubicBezTo>
                <a:cubicBezTo>
                  <a:pt x="11553" y="6353"/>
                  <a:pt x="11386" y="6353"/>
                  <a:pt x="11051" y="6353"/>
                </a:cubicBezTo>
                <a:cubicBezTo>
                  <a:pt x="11051" y="6353"/>
                  <a:pt x="11051" y="6353"/>
                  <a:pt x="11051" y="6353"/>
                </a:cubicBezTo>
                <a:cubicBezTo>
                  <a:pt x="10884" y="6353"/>
                  <a:pt x="10549" y="6534"/>
                  <a:pt x="10549" y="6716"/>
                </a:cubicBezTo>
                <a:cubicBezTo>
                  <a:pt x="8372" y="13976"/>
                  <a:pt x="8372" y="13976"/>
                  <a:pt x="8372" y="13976"/>
                </a:cubicBezTo>
                <a:cubicBezTo>
                  <a:pt x="8372" y="14158"/>
                  <a:pt x="8372" y="14339"/>
                  <a:pt x="8540" y="14521"/>
                </a:cubicBezTo>
                <a:cubicBezTo>
                  <a:pt x="8540" y="14703"/>
                  <a:pt x="8707" y="14703"/>
                  <a:pt x="9042" y="14703"/>
                </a:cubicBezTo>
                <a:close/>
                <a:moveTo>
                  <a:pt x="11888" y="12706"/>
                </a:moveTo>
                <a:cubicBezTo>
                  <a:pt x="12056" y="12887"/>
                  <a:pt x="12223" y="12887"/>
                  <a:pt x="12223" y="12887"/>
                </a:cubicBezTo>
                <a:cubicBezTo>
                  <a:pt x="12391" y="12887"/>
                  <a:pt x="12391" y="12887"/>
                  <a:pt x="12558" y="12887"/>
                </a:cubicBezTo>
                <a:cubicBezTo>
                  <a:pt x="15740" y="11254"/>
                  <a:pt x="15740" y="11254"/>
                  <a:pt x="15740" y="11254"/>
                </a:cubicBezTo>
                <a:cubicBezTo>
                  <a:pt x="16074" y="11072"/>
                  <a:pt x="16074" y="10891"/>
                  <a:pt x="16074" y="10528"/>
                </a:cubicBezTo>
                <a:cubicBezTo>
                  <a:pt x="16074" y="10528"/>
                  <a:pt x="16074" y="10528"/>
                  <a:pt x="16074" y="10528"/>
                </a:cubicBezTo>
                <a:cubicBezTo>
                  <a:pt x="16074" y="10346"/>
                  <a:pt x="16074" y="9983"/>
                  <a:pt x="15740" y="9983"/>
                </a:cubicBezTo>
                <a:cubicBezTo>
                  <a:pt x="12558" y="8350"/>
                  <a:pt x="12558" y="8350"/>
                  <a:pt x="12558" y="8350"/>
                </a:cubicBezTo>
                <a:cubicBezTo>
                  <a:pt x="12558" y="8168"/>
                  <a:pt x="12391" y="8168"/>
                  <a:pt x="12223" y="8168"/>
                </a:cubicBezTo>
                <a:cubicBezTo>
                  <a:pt x="12223" y="8168"/>
                  <a:pt x="12056" y="8350"/>
                  <a:pt x="11888" y="8350"/>
                </a:cubicBezTo>
                <a:cubicBezTo>
                  <a:pt x="11721" y="8531"/>
                  <a:pt x="11721" y="8713"/>
                  <a:pt x="11721" y="8894"/>
                </a:cubicBezTo>
                <a:cubicBezTo>
                  <a:pt x="11721" y="8894"/>
                  <a:pt x="11721" y="8894"/>
                  <a:pt x="11721" y="8894"/>
                </a:cubicBezTo>
                <a:cubicBezTo>
                  <a:pt x="11721" y="9257"/>
                  <a:pt x="11888" y="9439"/>
                  <a:pt x="12056" y="9620"/>
                </a:cubicBezTo>
                <a:cubicBezTo>
                  <a:pt x="14065" y="10528"/>
                  <a:pt x="14065" y="10528"/>
                  <a:pt x="14065" y="10528"/>
                </a:cubicBezTo>
                <a:cubicBezTo>
                  <a:pt x="12056" y="11617"/>
                  <a:pt x="12056" y="11617"/>
                  <a:pt x="12056" y="11617"/>
                </a:cubicBezTo>
                <a:cubicBezTo>
                  <a:pt x="11888" y="11617"/>
                  <a:pt x="11721" y="11980"/>
                  <a:pt x="11721" y="12161"/>
                </a:cubicBezTo>
                <a:cubicBezTo>
                  <a:pt x="11721" y="12161"/>
                  <a:pt x="11721" y="12161"/>
                  <a:pt x="11721" y="12161"/>
                </a:cubicBezTo>
                <a:cubicBezTo>
                  <a:pt x="11721" y="12524"/>
                  <a:pt x="11721" y="12706"/>
                  <a:pt x="11888" y="12706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3" name="TextBox 34"/>
          <p:cNvSpPr txBox="1"/>
          <p:nvPr/>
        </p:nvSpPr>
        <p:spPr>
          <a:xfrm>
            <a:off x="1139973" y="5554288"/>
            <a:ext cx="372663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LARGE DATASETS </a:t>
            </a:r>
          </a:p>
        </p:txBody>
      </p:sp>
      <p:sp>
        <p:nvSpPr>
          <p:cNvPr id="734" name="TextBox 34"/>
          <p:cNvSpPr txBox="1"/>
          <p:nvPr/>
        </p:nvSpPr>
        <p:spPr>
          <a:xfrm>
            <a:off x="8044129" y="5554288"/>
            <a:ext cx="30813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SENSITIVE DATA </a:t>
            </a:r>
          </a:p>
        </p:txBody>
      </p:sp>
      <p:sp>
        <p:nvSpPr>
          <p:cNvPr id="735" name="TextBox 34"/>
          <p:cNvSpPr txBox="1"/>
          <p:nvPr/>
        </p:nvSpPr>
        <p:spPr>
          <a:xfrm>
            <a:off x="8505351" y="8099871"/>
            <a:ext cx="25947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 REPORTS </a:t>
            </a:r>
          </a:p>
        </p:txBody>
      </p:sp>
      <p:sp>
        <p:nvSpPr>
          <p:cNvPr id="736" name="TextBox 34"/>
          <p:cNvSpPr txBox="1"/>
          <p:nvPr/>
        </p:nvSpPr>
        <p:spPr>
          <a:xfrm>
            <a:off x="1579116" y="8125271"/>
            <a:ext cx="300075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600" spc="28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DOCUMENTS &amp; GRAPHICS</a:t>
            </a:r>
          </a:p>
        </p:txBody>
      </p:sp>
      <p:sp>
        <p:nvSpPr>
          <p:cNvPr id="737" name="Text Document"/>
          <p:cNvSpPr/>
          <p:nvPr/>
        </p:nvSpPr>
        <p:spPr>
          <a:xfrm>
            <a:off x="4590249" y="9796350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8" name="Text Document"/>
          <p:cNvSpPr/>
          <p:nvPr/>
        </p:nvSpPr>
        <p:spPr>
          <a:xfrm>
            <a:off x="4273773" y="10248762"/>
            <a:ext cx="920422" cy="119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41" name="Group"/>
          <p:cNvGrpSpPr/>
          <p:nvPr/>
        </p:nvGrpSpPr>
        <p:grpSpPr>
          <a:xfrm>
            <a:off x="2912381" y="9415346"/>
            <a:ext cx="1172659" cy="1064941"/>
            <a:chOff x="0" y="0"/>
            <a:chExt cx="1172657" cy="1064940"/>
          </a:xfrm>
        </p:grpSpPr>
        <p:sp>
          <p:nvSpPr>
            <p:cNvPr id="739" name="Shape"/>
            <p:cNvSpPr/>
            <p:nvPr/>
          </p:nvSpPr>
          <p:spPr>
            <a:xfrm>
              <a:off x="363711" y="421277"/>
              <a:ext cx="472801" cy="4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506" extrusionOk="0">
                  <a:moveTo>
                    <a:pt x="2700" y="20153"/>
                  </a:moveTo>
                  <a:cubicBezTo>
                    <a:pt x="19800" y="11603"/>
                    <a:pt x="19800" y="11603"/>
                    <a:pt x="19800" y="11603"/>
                  </a:cubicBezTo>
                  <a:cubicBezTo>
                    <a:pt x="21600" y="10703"/>
                    <a:pt x="21600" y="9353"/>
                    <a:pt x="19800" y="8453"/>
                  </a:cubicBezTo>
                  <a:cubicBezTo>
                    <a:pt x="2700" y="353"/>
                    <a:pt x="2700" y="353"/>
                    <a:pt x="2700" y="353"/>
                  </a:cubicBezTo>
                  <a:cubicBezTo>
                    <a:pt x="1350" y="-547"/>
                    <a:pt x="0" y="353"/>
                    <a:pt x="0" y="2153"/>
                  </a:cubicBezTo>
                  <a:cubicBezTo>
                    <a:pt x="0" y="18353"/>
                    <a:pt x="0" y="18353"/>
                    <a:pt x="0" y="18353"/>
                  </a:cubicBezTo>
                  <a:cubicBezTo>
                    <a:pt x="0" y="20153"/>
                    <a:pt x="1350" y="21053"/>
                    <a:pt x="2700" y="20153"/>
                  </a:cubicBezTo>
                  <a:close/>
                </a:path>
              </a:pathLst>
            </a:custGeom>
            <a:solidFill>
              <a:srgbClr val="374556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40" name="Shape"/>
            <p:cNvSpPr/>
            <p:nvPr/>
          </p:nvSpPr>
          <p:spPr>
            <a:xfrm>
              <a:off x="-1" y="-1"/>
              <a:ext cx="1172659" cy="106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2" y="0"/>
                  </a:moveTo>
                  <a:cubicBezTo>
                    <a:pt x="2048" y="0"/>
                    <a:pt x="2048" y="0"/>
                    <a:pt x="2048" y="0"/>
                  </a:cubicBezTo>
                  <a:cubicBezTo>
                    <a:pt x="931" y="0"/>
                    <a:pt x="0" y="931"/>
                    <a:pt x="0" y="2048"/>
                  </a:cubicBezTo>
                  <a:cubicBezTo>
                    <a:pt x="0" y="19552"/>
                    <a:pt x="0" y="19552"/>
                    <a:pt x="0" y="19552"/>
                  </a:cubicBezTo>
                  <a:cubicBezTo>
                    <a:pt x="0" y="20669"/>
                    <a:pt x="931" y="21600"/>
                    <a:pt x="2048" y="21600"/>
                  </a:cubicBezTo>
                  <a:cubicBezTo>
                    <a:pt x="19552" y="21600"/>
                    <a:pt x="19552" y="21600"/>
                    <a:pt x="19552" y="21600"/>
                  </a:cubicBezTo>
                  <a:cubicBezTo>
                    <a:pt x="20669" y="21600"/>
                    <a:pt x="21600" y="20669"/>
                    <a:pt x="21600" y="19552"/>
                  </a:cubicBezTo>
                  <a:cubicBezTo>
                    <a:pt x="21600" y="2048"/>
                    <a:pt x="21600" y="2048"/>
                    <a:pt x="21600" y="2048"/>
                  </a:cubicBezTo>
                  <a:cubicBezTo>
                    <a:pt x="21600" y="931"/>
                    <a:pt x="20669" y="0"/>
                    <a:pt x="19552" y="0"/>
                  </a:cubicBezTo>
                  <a:close/>
                  <a:moveTo>
                    <a:pt x="13407" y="1303"/>
                  </a:moveTo>
                  <a:cubicBezTo>
                    <a:pt x="14710" y="4097"/>
                    <a:pt x="14710" y="4097"/>
                    <a:pt x="14710" y="4097"/>
                  </a:cubicBezTo>
                  <a:cubicBezTo>
                    <a:pt x="12103" y="4097"/>
                    <a:pt x="12103" y="4097"/>
                    <a:pt x="12103" y="4097"/>
                  </a:cubicBezTo>
                  <a:cubicBezTo>
                    <a:pt x="10800" y="1303"/>
                    <a:pt x="10800" y="1303"/>
                    <a:pt x="10800" y="1303"/>
                  </a:cubicBezTo>
                  <a:lnTo>
                    <a:pt x="13407" y="1303"/>
                  </a:lnTo>
                  <a:close/>
                  <a:moveTo>
                    <a:pt x="8007" y="1303"/>
                  </a:moveTo>
                  <a:cubicBezTo>
                    <a:pt x="9310" y="4097"/>
                    <a:pt x="9310" y="4097"/>
                    <a:pt x="9310" y="4097"/>
                  </a:cubicBezTo>
                  <a:cubicBezTo>
                    <a:pt x="6703" y="4097"/>
                    <a:pt x="6703" y="4097"/>
                    <a:pt x="6703" y="4097"/>
                  </a:cubicBezTo>
                  <a:cubicBezTo>
                    <a:pt x="5400" y="1303"/>
                    <a:pt x="5400" y="1303"/>
                    <a:pt x="5400" y="1303"/>
                  </a:cubicBezTo>
                  <a:lnTo>
                    <a:pt x="8007" y="1303"/>
                  </a:lnTo>
                  <a:close/>
                  <a:moveTo>
                    <a:pt x="1303" y="2048"/>
                  </a:moveTo>
                  <a:cubicBezTo>
                    <a:pt x="1303" y="1676"/>
                    <a:pt x="1676" y="1303"/>
                    <a:pt x="2048" y="1303"/>
                  </a:cubicBezTo>
                  <a:cubicBezTo>
                    <a:pt x="2607" y="1303"/>
                    <a:pt x="2607" y="1303"/>
                    <a:pt x="2607" y="1303"/>
                  </a:cubicBezTo>
                  <a:cubicBezTo>
                    <a:pt x="3910" y="4097"/>
                    <a:pt x="3910" y="4097"/>
                    <a:pt x="3910" y="4097"/>
                  </a:cubicBezTo>
                  <a:cubicBezTo>
                    <a:pt x="1303" y="4097"/>
                    <a:pt x="1303" y="4097"/>
                    <a:pt x="1303" y="4097"/>
                  </a:cubicBezTo>
                  <a:lnTo>
                    <a:pt x="1303" y="2048"/>
                  </a:lnTo>
                  <a:close/>
                  <a:moveTo>
                    <a:pt x="20297" y="19552"/>
                  </a:moveTo>
                  <a:cubicBezTo>
                    <a:pt x="20297" y="19924"/>
                    <a:pt x="19924" y="20297"/>
                    <a:pt x="19552" y="20297"/>
                  </a:cubicBezTo>
                  <a:cubicBezTo>
                    <a:pt x="2048" y="20297"/>
                    <a:pt x="2048" y="20297"/>
                    <a:pt x="2048" y="20297"/>
                  </a:cubicBezTo>
                  <a:cubicBezTo>
                    <a:pt x="1676" y="20297"/>
                    <a:pt x="1303" y="19924"/>
                    <a:pt x="1303" y="19552"/>
                  </a:cubicBezTo>
                  <a:cubicBezTo>
                    <a:pt x="1303" y="5400"/>
                    <a:pt x="1303" y="5400"/>
                    <a:pt x="1303" y="5400"/>
                  </a:cubicBezTo>
                  <a:cubicBezTo>
                    <a:pt x="20297" y="5400"/>
                    <a:pt x="20297" y="5400"/>
                    <a:pt x="20297" y="5400"/>
                  </a:cubicBezTo>
                  <a:lnTo>
                    <a:pt x="20297" y="19552"/>
                  </a:lnTo>
                  <a:close/>
                  <a:moveTo>
                    <a:pt x="17503" y="4097"/>
                  </a:moveTo>
                  <a:cubicBezTo>
                    <a:pt x="16200" y="1303"/>
                    <a:pt x="16200" y="1303"/>
                    <a:pt x="16200" y="1303"/>
                  </a:cubicBezTo>
                  <a:cubicBezTo>
                    <a:pt x="18807" y="1303"/>
                    <a:pt x="18807" y="1303"/>
                    <a:pt x="18807" y="1303"/>
                  </a:cubicBezTo>
                  <a:cubicBezTo>
                    <a:pt x="20297" y="4097"/>
                    <a:pt x="20297" y="4097"/>
                    <a:pt x="20297" y="4097"/>
                  </a:cubicBezTo>
                  <a:lnTo>
                    <a:pt x="17503" y="4097"/>
                  </a:lnTo>
                  <a:close/>
                </a:path>
              </a:pathLst>
            </a:custGeom>
            <a:solidFill>
              <a:srgbClr val="374556"/>
            </a:solidFill>
            <a:ln w="38100" cap="flat">
              <a:solidFill>
                <a:srgbClr val="E9E3DB">
                  <a:alpha val="85295"/>
                </a:srgbClr>
              </a:solidFill>
              <a:prstDash val="solid"/>
              <a:miter lim="8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742" name="Shape"/>
          <p:cNvSpPr/>
          <p:nvPr/>
        </p:nvSpPr>
        <p:spPr>
          <a:xfrm>
            <a:off x="3017902" y="3608413"/>
            <a:ext cx="1566267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8290" y="610540"/>
            <a:ext cx="43684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45" name="TextBox 90"/>
          <p:cNvSpPr txBox="1"/>
          <p:nvPr/>
        </p:nvSpPr>
        <p:spPr>
          <a:xfrm>
            <a:off x="1159017" y="5982718"/>
            <a:ext cx="6019088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is a version control software, created by Linus Torvalds for the management of the Linux kernel.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clients exist. 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https://git-scm.com</a:t>
            </a:r>
          </a:p>
        </p:txBody>
      </p:sp>
      <p:grpSp>
        <p:nvGrpSpPr>
          <p:cNvPr id="751" name="Group"/>
          <p:cNvGrpSpPr/>
          <p:nvPr/>
        </p:nvGrpSpPr>
        <p:grpSpPr>
          <a:xfrm>
            <a:off x="7959774" y="3764227"/>
            <a:ext cx="8766443" cy="8778201"/>
            <a:chOff x="0" y="0"/>
            <a:chExt cx="8766442" cy="8778199"/>
          </a:xfrm>
        </p:grpSpPr>
        <p:grpSp>
          <p:nvGrpSpPr>
            <p:cNvPr id="748" name="Группа 35"/>
            <p:cNvGrpSpPr/>
            <p:nvPr/>
          </p:nvGrpSpPr>
          <p:grpSpPr>
            <a:xfrm>
              <a:off x="0" y="-1"/>
              <a:ext cx="8766443" cy="8778201"/>
              <a:chOff x="0" y="0"/>
              <a:chExt cx="8766442" cy="8778199"/>
            </a:xfrm>
          </p:grpSpPr>
          <p:sp>
            <p:nvSpPr>
              <p:cNvPr id="746" name="Freeform 155"/>
              <p:cNvSpPr/>
              <p:nvPr/>
            </p:nvSpPr>
            <p:spPr>
              <a:xfrm>
                <a:off x="0" y="-1"/>
                <a:ext cx="8216755" cy="82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515" extrusionOk="0">
                    <a:moveTo>
                      <a:pt x="21235" y="410"/>
                    </a:moveTo>
                    <a:cubicBezTo>
                      <a:pt x="20780" y="137"/>
                      <a:pt x="20233" y="0"/>
                      <a:pt x="19686" y="0"/>
                    </a:cubicBezTo>
                    <a:cubicBezTo>
                      <a:pt x="3281" y="0"/>
                      <a:pt x="3281" y="0"/>
                      <a:pt x="3281" y="0"/>
                    </a:cubicBezTo>
                    <a:cubicBezTo>
                      <a:pt x="1458" y="0"/>
                      <a:pt x="0" y="1504"/>
                      <a:pt x="0" y="3327"/>
                    </a:cubicBezTo>
                    <a:cubicBezTo>
                      <a:pt x="0" y="19686"/>
                      <a:pt x="0" y="19686"/>
                      <a:pt x="0" y="19686"/>
                    </a:cubicBezTo>
                    <a:cubicBezTo>
                      <a:pt x="0" y="20278"/>
                      <a:pt x="137" y="20780"/>
                      <a:pt x="410" y="21235"/>
                    </a:cubicBezTo>
                    <a:cubicBezTo>
                      <a:pt x="547" y="21554"/>
                      <a:pt x="957" y="21600"/>
                      <a:pt x="1185" y="21372"/>
                    </a:cubicBezTo>
                    <a:cubicBezTo>
                      <a:pt x="3873" y="18684"/>
                      <a:pt x="3873" y="18684"/>
                      <a:pt x="3873" y="18684"/>
                    </a:cubicBezTo>
                    <a:cubicBezTo>
                      <a:pt x="5696" y="16861"/>
                      <a:pt x="6608" y="14400"/>
                      <a:pt x="6425" y="11894"/>
                    </a:cubicBezTo>
                    <a:cubicBezTo>
                      <a:pt x="6380" y="11757"/>
                      <a:pt x="6380" y="11620"/>
                      <a:pt x="6380" y="11484"/>
                    </a:cubicBezTo>
                    <a:cubicBezTo>
                      <a:pt x="6380" y="8704"/>
                      <a:pt x="8704" y="6425"/>
                      <a:pt x="11484" y="6425"/>
                    </a:cubicBezTo>
                    <a:cubicBezTo>
                      <a:pt x="11620" y="6425"/>
                      <a:pt x="11757" y="6425"/>
                      <a:pt x="11894" y="6425"/>
                    </a:cubicBezTo>
                    <a:cubicBezTo>
                      <a:pt x="14400" y="6608"/>
                      <a:pt x="16861" y="5696"/>
                      <a:pt x="18638" y="3919"/>
                    </a:cubicBezTo>
                    <a:cubicBezTo>
                      <a:pt x="21372" y="1185"/>
                      <a:pt x="21372" y="1185"/>
                      <a:pt x="21372" y="1185"/>
                    </a:cubicBezTo>
                    <a:cubicBezTo>
                      <a:pt x="21600" y="957"/>
                      <a:pt x="21554" y="547"/>
                      <a:pt x="21235" y="410"/>
                    </a:cubicBezTo>
                    <a:close/>
                  </a:path>
                </a:pathLst>
              </a:custGeom>
              <a:solidFill>
                <a:srgbClr val="CC7C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93C9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7" name="Freeform 156"/>
              <p:cNvSpPr/>
              <p:nvPr/>
            </p:nvSpPr>
            <p:spPr>
              <a:xfrm>
                <a:off x="558428" y="571815"/>
                <a:ext cx="8208016" cy="8206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518" extrusionOk="0">
                    <a:moveTo>
                      <a:pt x="21127" y="237"/>
                    </a:moveTo>
                    <a:cubicBezTo>
                      <a:pt x="20945" y="-36"/>
                      <a:pt x="20535" y="-82"/>
                      <a:pt x="20307" y="146"/>
                    </a:cubicBezTo>
                    <a:cubicBezTo>
                      <a:pt x="17619" y="2834"/>
                      <a:pt x="17619" y="2834"/>
                      <a:pt x="17619" y="2834"/>
                    </a:cubicBezTo>
                    <a:cubicBezTo>
                      <a:pt x="15841" y="4612"/>
                      <a:pt x="14930" y="7118"/>
                      <a:pt x="15112" y="9624"/>
                    </a:cubicBezTo>
                    <a:cubicBezTo>
                      <a:pt x="15112" y="9624"/>
                      <a:pt x="15112" y="9670"/>
                      <a:pt x="15112" y="9715"/>
                    </a:cubicBezTo>
                    <a:cubicBezTo>
                      <a:pt x="15295" y="12723"/>
                      <a:pt x="12743" y="15275"/>
                      <a:pt x="9689" y="15093"/>
                    </a:cubicBezTo>
                    <a:cubicBezTo>
                      <a:pt x="9689" y="15093"/>
                      <a:pt x="9644" y="15093"/>
                      <a:pt x="9644" y="15093"/>
                    </a:cubicBezTo>
                    <a:cubicBezTo>
                      <a:pt x="7092" y="14910"/>
                      <a:pt x="4631" y="15822"/>
                      <a:pt x="2854" y="17599"/>
                    </a:cubicBezTo>
                    <a:cubicBezTo>
                      <a:pt x="165" y="20288"/>
                      <a:pt x="165" y="20288"/>
                      <a:pt x="165" y="20288"/>
                    </a:cubicBezTo>
                    <a:cubicBezTo>
                      <a:pt x="-108" y="20561"/>
                      <a:pt x="-17" y="20926"/>
                      <a:pt x="257" y="21108"/>
                    </a:cubicBezTo>
                    <a:cubicBezTo>
                      <a:pt x="712" y="21336"/>
                      <a:pt x="1259" y="21518"/>
                      <a:pt x="1806" y="21518"/>
                    </a:cubicBezTo>
                    <a:cubicBezTo>
                      <a:pt x="18211" y="21518"/>
                      <a:pt x="18211" y="21518"/>
                      <a:pt x="18211" y="21518"/>
                    </a:cubicBezTo>
                    <a:cubicBezTo>
                      <a:pt x="20034" y="21518"/>
                      <a:pt x="21492" y="20014"/>
                      <a:pt x="21492" y="18191"/>
                    </a:cubicBezTo>
                    <a:cubicBezTo>
                      <a:pt x="21492" y="1832"/>
                      <a:pt x="21492" y="1832"/>
                      <a:pt x="21492" y="1832"/>
                    </a:cubicBezTo>
                    <a:cubicBezTo>
                      <a:pt x="21492" y="1240"/>
                      <a:pt x="21355" y="738"/>
                      <a:pt x="21127" y="237"/>
                    </a:cubicBezTo>
                    <a:close/>
                  </a:path>
                </a:pathLst>
              </a:custGeom>
              <a:solidFill>
                <a:srgbClr val="E8AC93">
                  <a:alpha val="952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E2B383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pic>
          <p:nvPicPr>
            <p:cNvPr id="749" name="1280px-Git-logo.svg.png" descr="1280px-Git-logo.svg.png"/>
            <p:cNvPicPr>
              <a:picLocks noChangeAspect="1"/>
            </p:cNvPicPr>
            <p:nvPr/>
          </p:nvPicPr>
          <p:blipFill>
            <a:blip r:embed="rId2"/>
            <a:srcRect r="53974"/>
            <a:stretch>
              <a:fillRect/>
            </a:stretch>
          </p:blipFill>
          <p:spPr>
            <a:xfrm>
              <a:off x="217578" y="192648"/>
              <a:ext cx="3574949" cy="3246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0" name="GitHub-Logo.png" descr="GitHub-Logo.png"/>
            <p:cNvPicPr>
              <a:picLocks noChangeAspect="1"/>
            </p:cNvPicPr>
            <p:nvPr/>
          </p:nvPicPr>
          <p:blipFill>
            <a:blip r:embed="rId3"/>
            <a:srcRect l="29749" t="829" r="29749" b="31116"/>
            <a:stretch>
              <a:fillRect/>
            </a:stretch>
          </p:blipFill>
          <p:spPr>
            <a:xfrm>
              <a:off x="5786731" y="5839360"/>
              <a:ext cx="2750327" cy="259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2" name="TextBox 90"/>
          <p:cNvSpPr txBox="1"/>
          <p:nvPr/>
        </p:nvSpPr>
        <p:spPr>
          <a:xfrm>
            <a:off x="17863294" y="6179594"/>
            <a:ext cx="5857366" cy="3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is a web-based hosting service for version control that uses git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services exist.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200"/>
              </a:lnSpc>
              <a:defRPr sz="2800" u="sng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https://github.com</a:t>
            </a:r>
          </a:p>
        </p:txBody>
      </p:sp>
      <p:sp>
        <p:nvSpPr>
          <p:cNvPr id="753" name="Group 1"/>
          <p:cNvSpPr/>
          <p:nvPr/>
        </p:nvSpPr>
        <p:spPr>
          <a:xfrm flipH="1">
            <a:off x="0" y="539809"/>
            <a:ext cx="1685151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54" name="TextBox 34"/>
          <p:cNvSpPr txBox="1"/>
          <p:nvPr/>
        </p:nvSpPr>
        <p:spPr>
          <a:xfrm>
            <a:off x="444408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&amp; GITHUB</a:t>
            </a:r>
          </a:p>
        </p:txBody>
      </p:sp>
      <p:sp>
        <p:nvSpPr>
          <p:cNvPr id="755" name="TextBox 90"/>
          <p:cNvSpPr txBox="1"/>
          <p:nvPr/>
        </p:nvSpPr>
        <p:spPr>
          <a:xfrm>
            <a:off x="10792410" y="7509906"/>
            <a:ext cx="3101170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3000" spc="321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&amp;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not the same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roup"/>
          <p:cNvSpPr/>
          <p:nvPr/>
        </p:nvSpPr>
        <p:spPr>
          <a:xfrm>
            <a:off x="17536462" y="5807832"/>
            <a:ext cx="5018150" cy="7276430"/>
          </a:xfrm>
          <a:prstGeom prst="roundRect">
            <a:avLst>
              <a:gd name="adj" fmla="val 4083"/>
            </a:avLst>
          </a:prstGeom>
          <a:solidFill>
            <a:srgbClr val="9CC9B4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2067" y="610540"/>
            <a:ext cx="44929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9" name="TextBox 34"/>
          <p:cNvSpPr txBox="1"/>
          <p:nvPr/>
        </p:nvSpPr>
        <p:spPr>
          <a:xfrm>
            <a:off x="3088402" y="1180521"/>
            <a:ext cx="1819449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WHAT IS A VERSION CONTROL SYSTEM?</a:t>
            </a:r>
          </a:p>
        </p:txBody>
      </p:sp>
      <p:sp>
        <p:nvSpPr>
          <p:cNvPr id="760" name="Group"/>
          <p:cNvSpPr/>
          <p:nvPr/>
        </p:nvSpPr>
        <p:spPr>
          <a:xfrm>
            <a:off x="1816688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FFC899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1" name="Rounded Rectangle"/>
          <p:cNvSpPr/>
          <p:nvPr/>
        </p:nvSpPr>
        <p:spPr>
          <a:xfrm>
            <a:off x="2128128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2" name="TextBox 90"/>
          <p:cNvSpPr txBox="1"/>
          <p:nvPr/>
        </p:nvSpPr>
        <p:spPr>
          <a:xfrm>
            <a:off x="2522616" y="12143444"/>
            <a:ext cx="3847901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YOUR COMPUTER</a:t>
            </a:r>
          </a:p>
        </p:txBody>
      </p:sp>
      <p:sp>
        <p:nvSpPr>
          <p:cNvPr id="763" name="TextBox 90"/>
          <p:cNvSpPr txBox="1"/>
          <p:nvPr/>
        </p:nvSpPr>
        <p:spPr>
          <a:xfrm>
            <a:off x="3242955" y="10139633"/>
            <a:ext cx="231801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64" name="TextBox 90"/>
          <p:cNvSpPr txBox="1"/>
          <p:nvPr/>
        </p:nvSpPr>
        <p:spPr>
          <a:xfrm>
            <a:off x="3230255" y="8928489"/>
            <a:ext cx="24326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65" name="TextBox 90"/>
          <p:cNvSpPr txBox="1"/>
          <p:nvPr/>
        </p:nvSpPr>
        <p:spPr>
          <a:xfrm>
            <a:off x="3242955" y="7719304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66" name="TextBox 90"/>
          <p:cNvSpPr txBox="1"/>
          <p:nvPr/>
        </p:nvSpPr>
        <p:spPr>
          <a:xfrm>
            <a:off x="3840550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67" name="TextBox 90"/>
          <p:cNvSpPr txBox="1"/>
          <p:nvPr/>
        </p:nvSpPr>
        <p:spPr>
          <a:xfrm>
            <a:off x="2422566" y="11074876"/>
            <a:ext cx="414793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68" name="Group"/>
          <p:cNvSpPr/>
          <p:nvPr/>
        </p:nvSpPr>
        <p:spPr>
          <a:xfrm>
            <a:off x="9689276" y="3381055"/>
            <a:ext cx="5018149" cy="6299528"/>
          </a:xfrm>
          <a:prstGeom prst="roundRect">
            <a:avLst>
              <a:gd name="adj" fmla="val 4083"/>
            </a:avLst>
          </a:prstGeom>
          <a:solidFill>
            <a:srgbClr val="FFFF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9" name="Rounded Rectangle"/>
          <p:cNvSpPr/>
          <p:nvPr/>
        </p:nvSpPr>
        <p:spPr>
          <a:xfrm>
            <a:off x="9975315" y="4158313"/>
            <a:ext cx="4446070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0" name="TextBox 90"/>
          <p:cNvSpPr txBox="1"/>
          <p:nvPr/>
        </p:nvSpPr>
        <p:spPr>
          <a:xfrm>
            <a:off x="11355586" y="8814567"/>
            <a:ext cx="168552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</a:p>
        </p:txBody>
      </p:sp>
      <p:sp>
        <p:nvSpPr>
          <p:cNvPr id="771" name="TextBox 90"/>
          <p:cNvSpPr txBox="1"/>
          <p:nvPr/>
        </p:nvSpPr>
        <p:spPr>
          <a:xfrm>
            <a:off x="11090143" y="6902087"/>
            <a:ext cx="24770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2" name="TextBox 90"/>
          <p:cNvSpPr txBox="1"/>
          <p:nvPr/>
        </p:nvSpPr>
        <p:spPr>
          <a:xfrm>
            <a:off x="11077443" y="5690942"/>
            <a:ext cx="25024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3" name="TextBox 90"/>
          <p:cNvSpPr txBox="1"/>
          <p:nvPr/>
        </p:nvSpPr>
        <p:spPr>
          <a:xfrm>
            <a:off x="11090143" y="4481757"/>
            <a:ext cx="247705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74" name="TextBox 90"/>
          <p:cNvSpPr txBox="1"/>
          <p:nvPr/>
        </p:nvSpPr>
        <p:spPr>
          <a:xfrm>
            <a:off x="10269754" y="7797658"/>
            <a:ext cx="4048002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sp>
        <p:nvSpPr>
          <p:cNvPr id="775" name="Rounded Rectangle"/>
          <p:cNvSpPr/>
          <p:nvPr/>
        </p:nvSpPr>
        <p:spPr>
          <a:xfrm>
            <a:off x="17822502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6" name="TextBox 90"/>
          <p:cNvSpPr txBox="1"/>
          <p:nvPr/>
        </p:nvSpPr>
        <p:spPr>
          <a:xfrm>
            <a:off x="18318591" y="12143444"/>
            <a:ext cx="345389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COLLABORATOR</a:t>
            </a:r>
          </a:p>
        </p:txBody>
      </p:sp>
      <p:sp>
        <p:nvSpPr>
          <p:cNvPr id="777" name="TextBox 90"/>
          <p:cNvSpPr txBox="1"/>
          <p:nvPr/>
        </p:nvSpPr>
        <p:spPr>
          <a:xfrm>
            <a:off x="18937330" y="10153084"/>
            <a:ext cx="2381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1</a:t>
            </a:r>
          </a:p>
        </p:txBody>
      </p:sp>
      <p:sp>
        <p:nvSpPr>
          <p:cNvPr id="778" name="TextBox 90"/>
          <p:cNvSpPr txBox="1"/>
          <p:nvPr/>
        </p:nvSpPr>
        <p:spPr>
          <a:xfrm>
            <a:off x="18924630" y="8941940"/>
            <a:ext cx="240722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2</a:t>
            </a:r>
          </a:p>
        </p:txBody>
      </p:sp>
      <p:sp>
        <p:nvSpPr>
          <p:cNvPr id="779" name="TextBox 90"/>
          <p:cNvSpPr txBox="1"/>
          <p:nvPr/>
        </p:nvSpPr>
        <p:spPr>
          <a:xfrm>
            <a:off x="18937330" y="7732755"/>
            <a:ext cx="24072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3</a:t>
            </a:r>
          </a:p>
        </p:txBody>
      </p:sp>
      <p:sp>
        <p:nvSpPr>
          <p:cNvPr id="780" name="TextBox 90"/>
          <p:cNvSpPr txBox="1"/>
          <p:nvPr/>
        </p:nvSpPr>
        <p:spPr>
          <a:xfrm>
            <a:off x="19509525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81" name="TextBox 90"/>
          <p:cNvSpPr txBox="1"/>
          <p:nvPr/>
        </p:nvSpPr>
        <p:spPr>
          <a:xfrm>
            <a:off x="18091542" y="11074876"/>
            <a:ext cx="407340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400" spc="257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VERSION DATABASE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15065810" y="7375549"/>
            <a:ext cx="2163066" cy="1438884"/>
            <a:chOff x="0" y="0"/>
            <a:chExt cx="2163065" cy="1438882"/>
          </a:xfrm>
        </p:grpSpPr>
        <p:grpSp>
          <p:nvGrpSpPr>
            <p:cNvPr id="784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2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6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7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1" name="Group"/>
          <p:cNvGrpSpPr/>
          <p:nvPr/>
        </p:nvGrpSpPr>
        <p:grpSpPr>
          <a:xfrm flipH="1">
            <a:off x="7167823" y="7375549"/>
            <a:ext cx="2163066" cy="1438884"/>
            <a:chOff x="0" y="0"/>
            <a:chExt cx="2163065" cy="1438882"/>
          </a:xfrm>
        </p:grpSpPr>
        <p:grpSp>
          <p:nvGrpSpPr>
            <p:cNvPr id="789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87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8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09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4" name="Group"/>
          <p:cNvGrpSpPr/>
          <p:nvPr/>
        </p:nvGrpSpPr>
        <p:grpSpPr>
          <a:xfrm>
            <a:off x="4062504" y="6855370"/>
            <a:ext cx="678917" cy="805606"/>
            <a:chOff x="0" y="0"/>
            <a:chExt cx="678916" cy="805604"/>
          </a:xfrm>
        </p:grpSpPr>
        <p:sp>
          <p:nvSpPr>
            <p:cNvPr id="792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97" name="Group"/>
          <p:cNvGrpSpPr/>
          <p:nvPr/>
        </p:nvGrpSpPr>
        <p:grpSpPr>
          <a:xfrm>
            <a:off x="19706079" y="6855370"/>
            <a:ext cx="678917" cy="805606"/>
            <a:chOff x="0" y="0"/>
            <a:chExt cx="678916" cy="805604"/>
          </a:xfrm>
        </p:grpSpPr>
        <p:sp>
          <p:nvSpPr>
            <p:cNvPr id="795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98" name="TextBox 90"/>
          <p:cNvSpPr txBox="1"/>
          <p:nvPr/>
        </p:nvSpPr>
        <p:spPr>
          <a:xfrm>
            <a:off x="7778083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799" name="TextBox 90"/>
          <p:cNvSpPr txBox="1"/>
          <p:nvPr/>
        </p:nvSpPr>
        <p:spPr>
          <a:xfrm>
            <a:off x="16086264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z="2600" spc="278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</a:t>
            </a:r>
          </a:p>
        </p:txBody>
      </p:sp>
      <p:sp>
        <p:nvSpPr>
          <p:cNvPr id="800" name="Line"/>
          <p:cNvSpPr/>
          <p:nvPr/>
        </p:nvSpPr>
        <p:spPr>
          <a:xfrm flipV="1">
            <a:off x="4401962" y="9557448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Line"/>
          <p:cNvSpPr/>
          <p:nvPr/>
        </p:nvSpPr>
        <p:spPr>
          <a:xfrm flipV="1">
            <a:off x="4401962" y="8347276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2" name="Line"/>
          <p:cNvSpPr/>
          <p:nvPr/>
        </p:nvSpPr>
        <p:spPr>
          <a:xfrm flipV="1">
            <a:off x="12249150" y="5123742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3" name="Line"/>
          <p:cNvSpPr/>
          <p:nvPr/>
        </p:nvSpPr>
        <p:spPr>
          <a:xfrm flipV="1">
            <a:off x="12249150" y="6339111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4" name="Line"/>
          <p:cNvSpPr/>
          <p:nvPr/>
        </p:nvSpPr>
        <p:spPr>
          <a:xfrm flipV="1">
            <a:off x="20090142" y="83900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5" name="Line"/>
          <p:cNvSpPr/>
          <p:nvPr/>
        </p:nvSpPr>
        <p:spPr>
          <a:xfrm flipV="1">
            <a:off x="20070936" y="96016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814" name="Rectangle 21"/>
          <p:cNvSpPr/>
          <p:nvPr/>
        </p:nvSpPr>
        <p:spPr>
          <a:xfrm flipH="1">
            <a:off x="13589812" y="3060559"/>
            <a:ext cx="10791162" cy="106554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15" name="TextBox 34"/>
          <p:cNvSpPr txBox="1"/>
          <p:nvPr/>
        </p:nvSpPr>
        <p:spPr>
          <a:xfrm>
            <a:off x="3775587" y="1140326"/>
            <a:ext cx="1682012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GIT WORKS FROM THE COMMAND LINE</a:t>
            </a:r>
          </a:p>
        </p:txBody>
      </p:sp>
      <p:sp>
        <p:nvSpPr>
          <p:cNvPr id="816" name="Rounded Rectangle"/>
          <p:cNvSpPr/>
          <p:nvPr/>
        </p:nvSpPr>
        <p:spPr>
          <a:xfrm>
            <a:off x="14510306" y="4076700"/>
            <a:ext cx="8950173" cy="3119815"/>
          </a:xfrm>
          <a:prstGeom prst="roundRect">
            <a:avLst>
              <a:gd name="adj" fmla="val 17027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7" name="git clone [your repository]…"/>
          <p:cNvSpPr txBox="1"/>
          <p:nvPr/>
        </p:nvSpPr>
        <p:spPr>
          <a:xfrm>
            <a:off x="15027519" y="4478804"/>
            <a:ext cx="7458547" cy="239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clone [your repository]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Username: [your user]</a:t>
            </a:r>
          </a:p>
          <a:p>
            <a:pPr defTabSz="914400">
              <a:lnSpc>
                <a:spcPct val="150000"/>
              </a:lnSpc>
              <a:defRPr sz="2800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Password: [your password]</a:t>
            </a:r>
          </a:p>
        </p:txBody>
      </p:sp>
      <p:sp>
        <p:nvSpPr>
          <p:cNvPr id="818" name="Rounded Rectangle"/>
          <p:cNvSpPr/>
          <p:nvPr/>
        </p:nvSpPr>
        <p:spPr>
          <a:xfrm>
            <a:off x="14510306" y="7799449"/>
            <a:ext cx="8950173" cy="4985928"/>
          </a:xfrm>
          <a:prstGeom prst="roundRect">
            <a:avLst>
              <a:gd name="adj" fmla="val 1065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9" name="git status (status of the repo)…"/>
          <p:cNvSpPr txBox="1"/>
          <p:nvPr/>
        </p:nvSpPr>
        <p:spPr>
          <a:xfrm>
            <a:off x="15117069" y="8226108"/>
            <a:ext cx="7921625" cy="4312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status (status of the repo)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add (add new files or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commit -m (commit the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push (push the changes to GitHub)</a:t>
            </a:r>
          </a:p>
        </p:txBody>
      </p:sp>
      <p:sp>
        <p:nvSpPr>
          <p:cNvPr id="820" name="Rounded Rectangle"/>
          <p:cNvSpPr/>
          <p:nvPr/>
        </p:nvSpPr>
        <p:spPr>
          <a:xfrm>
            <a:off x="1014314" y="4432446"/>
            <a:ext cx="11609261" cy="1669049"/>
          </a:xfrm>
          <a:prstGeom prst="roundRect">
            <a:avLst>
              <a:gd name="adj" fmla="val 31826"/>
            </a:avLst>
          </a:prstGeom>
          <a:solidFill>
            <a:srgbClr val="D4A5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1" name="Rounded Rectangle"/>
          <p:cNvSpPr/>
          <p:nvPr/>
        </p:nvSpPr>
        <p:spPr>
          <a:xfrm>
            <a:off x="1014314" y="6549085"/>
            <a:ext cx="11609261" cy="1229275"/>
          </a:xfrm>
          <a:prstGeom prst="roundRect">
            <a:avLst>
              <a:gd name="adj" fmla="val 43212"/>
            </a:avLst>
          </a:prstGeom>
          <a:solidFill>
            <a:srgbClr val="D8C1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1014314" y="8225950"/>
            <a:ext cx="11609261" cy="1618249"/>
          </a:xfrm>
          <a:prstGeom prst="roundRect">
            <a:avLst>
              <a:gd name="adj" fmla="val 32826"/>
            </a:avLst>
          </a:prstGeom>
          <a:solidFill>
            <a:srgbClr val="ADAB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3" name="TextBox 34"/>
          <p:cNvSpPr txBox="1"/>
          <p:nvPr/>
        </p:nvSpPr>
        <p:spPr>
          <a:xfrm>
            <a:off x="1421444" y="4782331"/>
            <a:ext cx="10795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is used from the command line to edit directories &amp; files in a version controlled way</a:t>
            </a:r>
          </a:p>
        </p:txBody>
      </p:sp>
      <p:sp>
        <p:nvSpPr>
          <p:cNvPr id="824" name="TextBox 34"/>
          <p:cNvSpPr txBox="1"/>
          <p:nvPr/>
        </p:nvSpPr>
        <p:spPr>
          <a:xfrm>
            <a:off x="1292390" y="6893338"/>
            <a:ext cx="10795001" cy="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 git command always begins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825" name="TextBox 34"/>
          <p:cNvSpPr txBox="1"/>
          <p:nvPr/>
        </p:nvSpPr>
        <p:spPr>
          <a:xfrm>
            <a:off x="1294310" y="8557554"/>
            <a:ext cx="107911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Git enables a local computer to interact with a cloud service (GitHub) to back up your work</a:t>
            </a:r>
          </a:p>
        </p:txBody>
      </p:sp>
      <p:sp>
        <p:nvSpPr>
          <p:cNvPr id="826" name="Line"/>
          <p:cNvSpPr/>
          <p:nvPr/>
        </p:nvSpPr>
        <p:spPr>
          <a:xfrm>
            <a:off x="44339" y="3073259"/>
            <a:ext cx="242826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7" name="Rounded Rectangle"/>
          <p:cNvSpPr/>
          <p:nvPr/>
        </p:nvSpPr>
        <p:spPr>
          <a:xfrm>
            <a:off x="1014314" y="10910690"/>
            <a:ext cx="11609261" cy="1946830"/>
          </a:xfrm>
          <a:prstGeom prst="roundRect">
            <a:avLst>
              <a:gd name="adj" fmla="val 2728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8" name="TextBox 34"/>
          <p:cNvSpPr txBox="1"/>
          <p:nvPr/>
        </p:nvSpPr>
        <p:spPr>
          <a:xfrm>
            <a:off x="2464764" y="11162824"/>
            <a:ext cx="935087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Sounds cool, yes!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Take our ‘Introduction to git &amp; GitHub’ Workshop and learn how to git</a:t>
            </a:r>
          </a:p>
        </p:txBody>
      </p:sp>
      <p:pic>
        <p:nvPicPr>
          <p:cNvPr id="829" name="GitHub-Logo.png" descr="GitHub-Logo.png"/>
          <p:cNvPicPr>
            <a:picLocks noChangeAspect="1"/>
          </p:cNvPicPr>
          <p:nvPr/>
        </p:nvPicPr>
        <p:blipFill>
          <a:blip r:embed="rId2"/>
          <a:srcRect l="29749" t="829" r="29749" b="31116"/>
          <a:stretch>
            <a:fillRect/>
          </a:stretch>
        </p:blipFill>
        <p:spPr>
          <a:xfrm>
            <a:off x="1275105" y="11254185"/>
            <a:ext cx="1300790" cy="122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73" name="Picture Placeholder 1" descr="Picture Placeholder 1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6" name="Thilde Terkelsen"/>
          <p:cNvSpPr txBox="1"/>
          <p:nvPr/>
        </p:nvSpPr>
        <p:spPr>
          <a:xfrm>
            <a:off x="16425986" y="5779374"/>
            <a:ext cx="2984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Thilde Terkelsen</a:t>
            </a:r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/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XXXXXX XXXXXX"/>
          <p:cNvSpPr txBox="1"/>
          <p:nvPr/>
        </p:nvSpPr>
        <p:spPr>
          <a:xfrm>
            <a:off x="20134753" y="5779374"/>
            <a:ext cx="29269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2667912" y="5779374"/>
            <a:ext cx="3099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Henrike Zschach</a:t>
            </a:r>
          </a:p>
        </p:txBody>
      </p:sp>
      <p:sp>
        <p:nvSpPr>
          <p:cNvPr id="280" name="Group"/>
          <p:cNvSpPr/>
          <p:nvPr/>
        </p:nvSpPr>
        <p:spPr>
          <a:xfrm>
            <a:off x="20328250" y="2914847"/>
            <a:ext cx="2540001" cy="2527350"/>
          </a:xfrm>
          <a:prstGeom prst="ellipse">
            <a:avLst/>
          </a:prstGeom>
          <a:solidFill>
            <a:srgbClr val="C1C3C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283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1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282" name="linkedinphotoscaled.jpg" descr="linkedinphotoscaled.jpg"/>
            <p:cNvPicPr>
              <a:picLocks noChangeAspect="1"/>
            </p:cNvPicPr>
            <p:nvPr/>
          </p:nvPicPr>
          <p:blipFill>
            <a:blip r:embed="rId4"/>
            <a:srcRect l="8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4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5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6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8" name="XXXXXX XXXXXX"/>
          <p:cNvSpPr txBox="1"/>
          <p:nvPr/>
        </p:nvSpPr>
        <p:spPr>
          <a:xfrm>
            <a:off x="1275415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89" name="XXXXXX XXXXXX"/>
          <p:cNvSpPr txBox="1"/>
          <p:nvPr/>
        </p:nvSpPr>
        <p:spPr>
          <a:xfrm>
            <a:off x="1645496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0" name="XXXXXX XXXXXX"/>
          <p:cNvSpPr txBox="1"/>
          <p:nvPr/>
        </p:nvSpPr>
        <p:spPr>
          <a:xfrm>
            <a:off x="20132692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XXXXXX XXXXXX</a:t>
            </a:r>
          </a:p>
        </p:txBody>
      </p:sp>
      <p:sp>
        <p:nvSpPr>
          <p:cNvPr id="291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/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marL="1042736" lvl="2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2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CENTER FOR HEALTH DATA SCIENCE (HEADS)</a:t>
            </a:r>
          </a:p>
        </p:txBody>
      </p:sp>
      <p:sp>
        <p:nvSpPr>
          <p:cNvPr id="293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 spc="255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COPENHAGEN UNIVERSITY LIBRARY (KUB)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4" name="HeaDS_logo_circle.png" descr="HeaDS_logo_circl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7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8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9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1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2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Rectangle"/>
          <p:cNvSpPr/>
          <p:nvPr/>
        </p:nvSpPr>
        <p:spPr>
          <a:xfrm>
            <a:off x="-73566" y="8579835"/>
            <a:ext cx="24371301" cy="51574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32" name="Rectangle"/>
          <p:cNvSpPr/>
          <p:nvPr/>
        </p:nvSpPr>
        <p:spPr>
          <a:xfrm>
            <a:off x="3030" y="-36898"/>
            <a:ext cx="24365240" cy="240906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83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2984" y="610540"/>
            <a:ext cx="50745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834" name="Group 3"/>
          <p:cNvSpPr/>
          <p:nvPr/>
        </p:nvSpPr>
        <p:spPr>
          <a:xfrm>
            <a:off x="12185650" y="78302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SUGGESTION FOR STRUCTURE</a:t>
            </a:r>
          </a:p>
        </p:txBody>
      </p:sp>
      <p:grpSp>
        <p:nvGrpSpPr>
          <p:cNvPr id="837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835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36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38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841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839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40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2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843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44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46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849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847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48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50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851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2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4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5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6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7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8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49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0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1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2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3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54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6" name="Group"/>
          <p:cNvGrpSpPr/>
          <p:nvPr/>
        </p:nvGrpSpPr>
        <p:grpSpPr>
          <a:xfrm>
            <a:off x="9442485" y="12304910"/>
            <a:ext cx="2559135" cy="984543"/>
            <a:chOff x="-1" y="0"/>
            <a:chExt cx="2559134" cy="984542"/>
          </a:xfrm>
        </p:grpSpPr>
        <p:sp>
          <p:nvSpPr>
            <p:cNvPr id="864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65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67" name="Freeform 15"/>
          <p:cNvSpPr/>
          <p:nvPr/>
        </p:nvSpPr>
        <p:spPr>
          <a:xfrm>
            <a:off x="18624574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8" name="Freeform 25"/>
          <p:cNvSpPr/>
          <p:nvPr/>
        </p:nvSpPr>
        <p:spPr>
          <a:xfrm>
            <a:off x="18708436" y="107892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Freeform 15"/>
          <p:cNvSpPr/>
          <p:nvPr/>
        </p:nvSpPr>
        <p:spPr>
          <a:xfrm>
            <a:off x="10806514" y="107023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0" name="Freeform 25"/>
          <p:cNvSpPr/>
          <p:nvPr/>
        </p:nvSpPr>
        <p:spPr>
          <a:xfrm>
            <a:off x="10884710" y="107895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1" name="Freeform 15"/>
          <p:cNvSpPr/>
          <p:nvPr/>
        </p:nvSpPr>
        <p:spPr>
          <a:xfrm>
            <a:off x="2995670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2" name="Freeform 25"/>
          <p:cNvSpPr/>
          <p:nvPr/>
        </p:nvSpPr>
        <p:spPr>
          <a:xfrm>
            <a:off x="3079532" y="107892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73" name="ARCHIVE"/>
          <p:cNvSpPr txBox="1"/>
          <p:nvPr/>
        </p:nvSpPr>
        <p:spPr>
          <a:xfrm>
            <a:off x="18829210" y="109086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DOCX</a:t>
            </a:r>
          </a:p>
        </p:txBody>
      </p:sp>
      <p:sp>
        <p:nvSpPr>
          <p:cNvPr id="874" name="DATA"/>
          <p:cNvSpPr txBox="1"/>
          <p:nvPr/>
        </p:nvSpPr>
        <p:spPr>
          <a:xfrm>
            <a:off x="11553749" y="109200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</a:t>
            </a:r>
          </a:p>
        </p:txBody>
      </p:sp>
      <p:sp>
        <p:nvSpPr>
          <p:cNvPr id="875" name="PEOPLE"/>
          <p:cNvSpPr txBox="1"/>
          <p:nvPr/>
        </p:nvSpPr>
        <p:spPr>
          <a:xfrm>
            <a:off x="3445561" y="109086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RESULTS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12170543" y="12287960"/>
            <a:ext cx="2559135" cy="984543"/>
            <a:chOff x="-1" y="0"/>
            <a:chExt cx="2559134" cy="984542"/>
          </a:xfrm>
        </p:grpSpPr>
        <p:sp>
          <p:nvSpPr>
            <p:cNvPr id="876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77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79" name="GENERATED"/>
          <p:cNvSpPr txBox="1"/>
          <p:nvPr/>
        </p:nvSpPr>
        <p:spPr>
          <a:xfrm>
            <a:off x="12380831" y="125109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GENERATED</a:t>
            </a:r>
          </a:p>
        </p:txBody>
      </p:sp>
      <p:sp>
        <p:nvSpPr>
          <p:cNvPr id="880" name="Freeform 15"/>
          <p:cNvSpPr/>
          <p:nvPr/>
        </p:nvSpPr>
        <p:spPr>
          <a:xfrm>
            <a:off x="10820316" y="88044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Freeform 25"/>
          <p:cNvSpPr/>
          <p:nvPr/>
        </p:nvSpPr>
        <p:spPr>
          <a:xfrm>
            <a:off x="10904178" y="88873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2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NAME</a:t>
            </a:r>
          </a:p>
        </p:txBody>
      </p:sp>
      <p:sp>
        <p:nvSpPr>
          <p:cNvPr id="883" name="GENERATED"/>
          <p:cNvSpPr txBox="1"/>
          <p:nvPr/>
        </p:nvSpPr>
        <p:spPr>
          <a:xfrm>
            <a:off x="10255387" y="125109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RAW</a:t>
            </a:r>
          </a:p>
        </p:txBody>
      </p:sp>
      <p:grpSp>
        <p:nvGrpSpPr>
          <p:cNvPr id="886" name="Group"/>
          <p:cNvGrpSpPr/>
          <p:nvPr/>
        </p:nvGrpSpPr>
        <p:grpSpPr>
          <a:xfrm>
            <a:off x="17210734" y="12271588"/>
            <a:ext cx="2559135" cy="984544"/>
            <a:chOff x="-1" y="0"/>
            <a:chExt cx="2559134" cy="984542"/>
          </a:xfrm>
        </p:grpSpPr>
        <p:sp>
          <p:nvSpPr>
            <p:cNvPr id="884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85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20034760" y="12262408"/>
            <a:ext cx="2559135" cy="984543"/>
            <a:chOff x="-1" y="0"/>
            <a:chExt cx="2559134" cy="984542"/>
          </a:xfrm>
        </p:grpSpPr>
        <p:sp>
          <p:nvSpPr>
            <p:cNvPr id="887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88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90" name="GENERATED"/>
          <p:cNvSpPr txBox="1"/>
          <p:nvPr/>
        </p:nvSpPr>
        <p:spPr>
          <a:xfrm>
            <a:off x="20573979" y="124946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DRAFTS</a:t>
            </a:r>
          </a:p>
        </p:txBody>
      </p:sp>
      <p:sp>
        <p:nvSpPr>
          <p:cNvPr id="891" name="GENERATED"/>
          <p:cNvSpPr txBox="1"/>
          <p:nvPr/>
        </p:nvSpPr>
        <p:spPr>
          <a:xfrm>
            <a:off x="17366814" y="124863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LITERATURE</a:t>
            </a:r>
          </a:p>
        </p:txBody>
      </p:sp>
      <p:sp>
        <p:nvSpPr>
          <p:cNvPr id="892" name="Freeform 15"/>
          <p:cNvSpPr/>
          <p:nvPr/>
        </p:nvSpPr>
        <p:spPr>
          <a:xfrm>
            <a:off x="1577269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3" name="Freeform 25"/>
          <p:cNvSpPr/>
          <p:nvPr/>
        </p:nvSpPr>
        <p:spPr>
          <a:xfrm>
            <a:off x="1661131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4" name="Freeform 15"/>
          <p:cNvSpPr/>
          <p:nvPr/>
        </p:nvSpPr>
        <p:spPr>
          <a:xfrm>
            <a:off x="4385433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5" name="Freeform 25"/>
          <p:cNvSpPr/>
          <p:nvPr/>
        </p:nvSpPr>
        <p:spPr>
          <a:xfrm>
            <a:off x="4463628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ENERATED"/>
          <p:cNvSpPr txBox="1"/>
          <p:nvPr/>
        </p:nvSpPr>
        <p:spPr>
          <a:xfrm>
            <a:off x="2138495" y="12499204"/>
            <a:ext cx="1556897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TABLES</a:t>
            </a:r>
          </a:p>
        </p:txBody>
      </p:sp>
      <p:sp>
        <p:nvSpPr>
          <p:cNvPr id="897" name="GENERATED"/>
          <p:cNvSpPr txBox="1"/>
          <p:nvPr/>
        </p:nvSpPr>
        <p:spPr>
          <a:xfrm>
            <a:off x="4902251" y="124904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 b="1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FIGURES</a:t>
            </a:r>
          </a:p>
        </p:txBody>
      </p:sp>
      <p:sp>
        <p:nvSpPr>
          <p:cNvPr id="898" name="Freeform 15"/>
          <p:cNvSpPr/>
          <p:nvPr/>
        </p:nvSpPr>
        <p:spPr>
          <a:xfrm>
            <a:off x="14715545" y="107050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9" name="Freeform 25"/>
          <p:cNvSpPr/>
          <p:nvPr/>
        </p:nvSpPr>
        <p:spPr>
          <a:xfrm>
            <a:off x="14799406" y="107879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00" name="PEOPLE"/>
          <p:cNvSpPr txBox="1"/>
          <p:nvPr/>
        </p:nvSpPr>
        <p:spPr>
          <a:xfrm>
            <a:off x="15089358" y="109184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SCRATCH</a:t>
            </a:r>
          </a:p>
        </p:txBody>
      </p:sp>
      <p:sp>
        <p:nvSpPr>
          <p:cNvPr id="901" name="Line"/>
          <p:cNvSpPr/>
          <p:nvPr/>
        </p:nvSpPr>
        <p:spPr>
          <a:xfrm>
            <a:off x="12084000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5" name="Connection Line"/>
          <p:cNvSpPr/>
          <p:nvPr/>
        </p:nvSpPr>
        <p:spPr>
          <a:xfrm>
            <a:off x="11965814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03" name="Line"/>
          <p:cNvSpPr/>
          <p:nvPr/>
        </p:nvSpPr>
        <p:spPr>
          <a:xfrm>
            <a:off x="19901897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6" name="Connection Line"/>
          <p:cNvSpPr/>
          <p:nvPr/>
        </p:nvSpPr>
        <p:spPr>
          <a:xfrm>
            <a:off x="19776448" y="121851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05" name="Line"/>
          <p:cNvSpPr/>
          <p:nvPr/>
        </p:nvSpPr>
        <p:spPr>
          <a:xfrm>
            <a:off x="4261315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7" name="Connection Line"/>
          <p:cNvSpPr/>
          <p:nvPr/>
        </p:nvSpPr>
        <p:spPr>
          <a:xfrm>
            <a:off x="4129516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2" name="Group"/>
          <p:cNvGrpSpPr/>
          <p:nvPr/>
        </p:nvGrpSpPr>
        <p:grpSpPr>
          <a:xfrm>
            <a:off x="4124603" y="9535473"/>
            <a:ext cx="6372487" cy="1014462"/>
            <a:chOff x="0" y="0"/>
            <a:chExt cx="6372486" cy="1014460"/>
          </a:xfrm>
        </p:grpSpPr>
        <p:sp>
          <p:nvSpPr>
            <p:cNvPr id="958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59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11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60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913" name="Freeform 15"/>
          <p:cNvSpPr/>
          <p:nvPr/>
        </p:nvSpPr>
        <p:spPr>
          <a:xfrm>
            <a:off x="6897483" y="107066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4" name="Freeform 25"/>
          <p:cNvSpPr/>
          <p:nvPr/>
        </p:nvSpPr>
        <p:spPr>
          <a:xfrm>
            <a:off x="6981345" y="107895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5" name="ARCHIVE"/>
          <p:cNvSpPr txBox="1"/>
          <p:nvPr/>
        </p:nvSpPr>
        <p:spPr>
          <a:xfrm>
            <a:off x="7102119" y="109089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SCRIPTS</a:t>
            </a:r>
          </a:p>
        </p:txBody>
      </p:sp>
      <p:sp>
        <p:nvSpPr>
          <p:cNvPr id="916" name="Line"/>
          <p:cNvSpPr/>
          <p:nvPr/>
        </p:nvSpPr>
        <p:spPr>
          <a:xfrm>
            <a:off x="12099883" y="100730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11982277" y="104472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3" name="Group"/>
          <p:cNvGrpSpPr/>
          <p:nvPr/>
        </p:nvGrpSpPr>
        <p:grpSpPr>
          <a:xfrm flipH="1">
            <a:off x="13675692" y="9559767"/>
            <a:ext cx="6372487" cy="1014462"/>
            <a:chOff x="0" y="0"/>
            <a:chExt cx="6372486" cy="1014460"/>
          </a:xfrm>
        </p:grpSpPr>
        <p:sp>
          <p:nvSpPr>
            <p:cNvPr id="963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64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/>
            </a:p>
          </p:txBody>
        </p:sp>
        <p:grpSp>
          <p:nvGrpSpPr>
            <p:cNvPr id="922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65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926" name="Group"/>
          <p:cNvGrpSpPr/>
          <p:nvPr/>
        </p:nvGrpSpPr>
        <p:grpSpPr>
          <a:xfrm>
            <a:off x="19797386" y="6697995"/>
            <a:ext cx="3033881" cy="1223884"/>
            <a:chOff x="0" y="0"/>
            <a:chExt cx="3033879" cy="1223883"/>
          </a:xfrm>
        </p:grpSpPr>
        <p:sp>
          <p:nvSpPr>
            <p:cNvPr id="92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2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701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27" name="SCRATCH"/>
          <p:cNvSpPr txBox="1"/>
          <p:nvPr/>
        </p:nvSpPr>
        <p:spPr>
          <a:xfrm>
            <a:off x="20452339" y="7052584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DRIVE</a:t>
            </a:r>
          </a:p>
        </p:txBody>
      </p:sp>
      <p:sp>
        <p:nvSpPr>
          <p:cNvPr id="928" name="Rounded Rectangle"/>
          <p:cNvSpPr/>
          <p:nvPr/>
        </p:nvSpPr>
        <p:spPr>
          <a:xfrm>
            <a:off x="18907879" y="3527338"/>
            <a:ext cx="4812895" cy="4673720"/>
          </a:xfrm>
          <a:prstGeom prst="roundRect">
            <a:avLst>
              <a:gd name="adj" fmla="val 15186"/>
            </a:avLst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7" name="Connection Line"/>
          <p:cNvSpPr/>
          <p:nvPr/>
        </p:nvSpPr>
        <p:spPr>
          <a:xfrm>
            <a:off x="18544939" y="6893631"/>
            <a:ext cx="195027" cy="198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2" h="21600" extrusionOk="0">
                <a:moveTo>
                  <a:pt x="0" y="0"/>
                </a:moveTo>
                <a:cubicBezTo>
                  <a:pt x="20841" y="3876"/>
                  <a:pt x="21600" y="11076"/>
                  <a:pt x="2278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0" name="Line"/>
          <p:cNvSpPr/>
          <p:nvPr/>
        </p:nvSpPr>
        <p:spPr>
          <a:xfrm>
            <a:off x="14349503" y="6973077"/>
            <a:ext cx="4342778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1" name="SCRATCH"/>
          <p:cNvSpPr txBox="1"/>
          <p:nvPr/>
        </p:nvSpPr>
        <p:spPr>
          <a:xfrm>
            <a:off x="19412760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EXTERNAL BACKUP</a:t>
            </a:r>
          </a:p>
        </p:txBody>
      </p:sp>
      <p:sp>
        <p:nvSpPr>
          <p:cNvPr id="932" name="SCRATCH"/>
          <p:cNvSpPr txBox="1"/>
          <p:nvPr/>
        </p:nvSpPr>
        <p:spPr>
          <a:xfrm>
            <a:off x="538303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LOCAL COMPUTER</a:t>
            </a:r>
          </a:p>
        </p:txBody>
      </p:sp>
      <p:grpSp>
        <p:nvGrpSpPr>
          <p:cNvPr id="935" name="Group"/>
          <p:cNvGrpSpPr/>
          <p:nvPr/>
        </p:nvGrpSpPr>
        <p:grpSpPr>
          <a:xfrm>
            <a:off x="19797386" y="5252256"/>
            <a:ext cx="3033881" cy="1223884"/>
            <a:chOff x="0" y="0"/>
            <a:chExt cx="3033879" cy="1223883"/>
          </a:xfrm>
        </p:grpSpPr>
        <p:sp>
          <p:nvSpPr>
            <p:cNvPr id="933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4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C58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36" name="SCRATCH"/>
          <p:cNvSpPr txBox="1"/>
          <p:nvPr/>
        </p:nvSpPr>
        <p:spPr>
          <a:xfrm>
            <a:off x="20363439" y="5606845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GITHUB</a:t>
            </a:r>
          </a:p>
        </p:txBody>
      </p:sp>
      <p:grpSp>
        <p:nvGrpSpPr>
          <p:cNvPr id="939" name="Group"/>
          <p:cNvGrpSpPr/>
          <p:nvPr/>
        </p:nvGrpSpPr>
        <p:grpSpPr>
          <a:xfrm>
            <a:off x="19797386" y="3791812"/>
            <a:ext cx="3033881" cy="1223884"/>
            <a:chOff x="0" y="0"/>
            <a:chExt cx="3033879" cy="1223883"/>
          </a:xfrm>
        </p:grpSpPr>
        <p:sp>
          <p:nvSpPr>
            <p:cNvPr id="937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8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699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40" name="SCRATCH"/>
          <p:cNvSpPr txBox="1"/>
          <p:nvPr/>
        </p:nvSpPr>
        <p:spPr>
          <a:xfrm>
            <a:off x="20401539" y="4146401"/>
            <a:ext cx="183690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  CLOUD</a:t>
            </a:r>
          </a:p>
        </p:txBody>
      </p:sp>
      <p:sp>
        <p:nvSpPr>
          <p:cNvPr id="941" name="Freeform 15"/>
          <p:cNvSpPr/>
          <p:nvPr/>
        </p:nvSpPr>
        <p:spPr>
          <a:xfrm>
            <a:off x="20034760" y="8818500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42" name="Freeform 25"/>
          <p:cNvSpPr/>
          <p:nvPr/>
        </p:nvSpPr>
        <p:spPr>
          <a:xfrm>
            <a:off x="20118623" y="8901397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FFC585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43" name="SCRATCH"/>
          <p:cNvSpPr txBox="1"/>
          <p:nvPr/>
        </p:nvSpPr>
        <p:spPr>
          <a:xfrm>
            <a:off x="20485792" y="9020812"/>
            <a:ext cx="166840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README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Rectangle 21"/>
          <p:cNvSpPr/>
          <p:nvPr/>
        </p:nvSpPr>
        <p:spPr>
          <a:xfrm flipH="1">
            <a:off x="22680" y="3094921"/>
            <a:ext cx="24371301" cy="1063963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7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971" name="TextBox 11"/>
          <p:cNvSpPr txBox="1"/>
          <p:nvPr/>
        </p:nvSpPr>
        <p:spPr>
          <a:xfrm>
            <a:off x="3950072" y="1193035"/>
            <a:ext cx="16471156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USERS, GROUPS &amp; PERMISSIONS  </a:t>
            </a:r>
          </a:p>
        </p:txBody>
      </p:sp>
      <p:sp>
        <p:nvSpPr>
          <p:cNvPr id="972" name="TextBox 90"/>
          <p:cNvSpPr txBox="1"/>
          <p:nvPr/>
        </p:nvSpPr>
        <p:spPr>
          <a:xfrm>
            <a:off x="1491966" y="4923327"/>
            <a:ext cx="13083627" cy="754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Files &amp; directories have </a:t>
            </a:r>
            <a:r>
              <a:t>permission settings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denote who can</a:t>
            </a:r>
            <a:r>
              <a:t> </a:t>
            </a:r>
            <a:r>
              <a:rPr>
                <a:solidFill>
                  <a:srgbClr val="3DA6B2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read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, </a:t>
            </a:r>
            <a:r>
              <a:rPr>
                <a:solidFill>
                  <a:srgbClr val="FF44F1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write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Italic Italic"/>
                <a:ea typeface="Montserrat Thin Italic Italic"/>
                <a:cs typeface="Montserrat Thin Italic Italic"/>
                <a:sym typeface="Montserrat Thin Italic Italic"/>
              </a:rPr>
              <a:t>(edit)</a:t>
            </a:r>
            <a: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and</a:t>
            </a:r>
            <a:r>
              <a:t> </a:t>
            </a:r>
            <a:r>
              <a:rPr>
                <a:solidFill>
                  <a:srgbClr val="7E4FFF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execute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 file/dir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can be changed </a:t>
            </a:r>
            <a:r>
              <a:t>IF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your are a system administrator (sys admin).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Private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sys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KU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may be the system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Shared KU drives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not sys admin</a:t>
            </a:r>
          </a:p>
          <a:p>
            <a:pPr marL="1403684" lvl="3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HPCs, Servers &amp; Clouds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</a:t>
            </a:r>
            <a:r>
              <a:t>not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sys admin</a:t>
            </a:r>
          </a:p>
          <a:p>
            <a:pPr>
              <a:lnSpc>
                <a:spcPts val="4200"/>
              </a:lnSpc>
              <a:defRPr sz="2800" spc="3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980" name="Group"/>
          <p:cNvGrpSpPr/>
          <p:nvPr/>
        </p:nvGrpSpPr>
        <p:grpSpPr>
          <a:xfrm>
            <a:off x="17137341" y="3905889"/>
            <a:ext cx="4962622" cy="5904222"/>
            <a:chOff x="0" y="0"/>
            <a:chExt cx="4962620" cy="5904220"/>
          </a:xfrm>
        </p:grpSpPr>
        <p:sp>
          <p:nvSpPr>
            <p:cNvPr id="973" name="Rectangle"/>
            <p:cNvSpPr/>
            <p:nvPr/>
          </p:nvSpPr>
          <p:spPr>
            <a:xfrm>
              <a:off x="50725" y="1387644"/>
              <a:ext cx="539305" cy="642583"/>
            </a:xfrm>
            <a:prstGeom prst="rect">
              <a:avLst/>
            </a:prstGeom>
            <a:solidFill>
              <a:srgbClr val="3DA6B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4" name="Rectangle"/>
            <p:cNvSpPr/>
            <p:nvPr/>
          </p:nvSpPr>
          <p:spPr>
            <a:xfrm>
              <a:off x="583906" y="1387644"/>
              <a:ext cx="539306" cy="642583"/>
            </a:xfrm>
            <a:prstGeom prst="rect">
              <a:avLst/>
            </a:prstGeom>
            <a:solidFill>
              <a:srgbClr val="FF44F1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5" name="Rectangle"/>
            <p:cNvSpPr/>
            <p:nvPr/>
          </p:nvSpPr>
          <p:spPr>
            <a:xfrm>
              <a:off x="1129098" y="1387644"/>
              <a:ext cx="539305" cy="642583"/>
            </a:xfrm>
            <a:prstGeom prst="rect">
              <a:avLst/>
            </a:prstGeom>
            <a:solidFill>
              <a:srgbClr val="7E4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6" name="Rectangle"/>
            <p:cNvSpPr/>
            <p:nvPr/>
          </p:nvSpPr>
          <p:spPr>
            <a:xfrm>
              <a:off x="400008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7" name="Rectangle"/>
            <p:cNvSpPr/>
            <p:nvPr/>
          </p:nvSpPr>
          <p:spPr>
            <a:xfrm>
              <a:off x="1970752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8" name="Rectangle"/>
            <p:cNvSpPr/>
            <p:nvPr/>
          </p:nvSpPr>
          <p:spPr>
            <a:xfrm>
              <a:off x="3493456" y="485964"/>
              <a:ext cx="1117349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979" name="43260_115.png" descr="43260_115.png"/>
            <p:cNvPicPr>
              <a:picLocks noChangeAspect="1"/>
            </p:cNvPicPr>
            <p:nvPr/>
          </p:nvPicPr>
          <p:blipFill>
            <a:blip r:embed="rId2"/>
            <a:srcRect l="36154"/>
            <a:stretch>
              <a:fillRect/>
            </a:stretch>
          </p:blipFill>
          <p:spPr>
            <a:xfrm>
              <a:off x="0" y="0"/>
              <a:ext cx="4962621" cy="5904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1" name="Line"/>
          <p:cNvSpPr/>
          <p:nvPr/>
        </p:nvSpPr>
        <p:spPr>
          <a:xfrm flipV="1">
            <a:off x="15051860" y="3885502"/>
            <a:ext cx="1" cy="9058470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2" name="Rounded Rectangle"/>
          <p:cNvSpPr/>
          <p:nvPr/>
        </p:nvSpPr>
        <p:spPr>
          <a:xfrm>
            <a:off x="16456156" y="10670736"/>
            <a:ext cx="6785860" cy="2110867"/>
          </a:xfrm>
          <a:prstGeom prst="roundRect">
            <a:avLst>
              <a:gd name="adj" fmla="val 25165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83" name="chmod +rwx [filename]…"/>
          <p:cNvSpPr txBox="1"/>
          <p:nvPr/>
        </p:nvSpPr>
        <p:spPr>
          <a:xfrm>
            <a:off x="17121830" y="11139958"/>
            <a:ext cx="6074245" cy="117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+rwx [filename]</a:t>
            </a:r>
          </a:p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-wx [directoryname]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668" y="610540"/>
            <a:ext cx="48408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986" name="Group 3"/>
          <p:cNvSpPr/>
          <p:nvPr/>
        </p:nvSpPr>
        <p:spPr>
          <a:xfrm>
            <a:off x="12185650" y="14903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CHEAT SHEET 1</a:t>
            </a:r>
          </a:p>
        </p:txBody>
      </p:sp>
      <p:sp>
        <p:nvSpPr>
          <p:cNvPr id="987" name="Скругленный прямоугольник 7"/>
          <p:cNvSpPr/>
          <p:nvPr/>
        </p:nvSpPr>
        <p:spPr>
          <a:xfrm>
            <a:off x="1061550" y="3821365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DAEAF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8" name="Скругленный прямоугольник 7"/>
          <p:cNvSpPr/>
          <p:nvPr/>
        </p:nvSpPr>
        <p:spPr>
          <a:xfrm>
            <a:off x="12420401" y="3821365"/>
            <a:ext cx="10982155" cy="4063735"/>
          </a:xfrm>
          <a:prstGeom prst="roundRect">
            <a:avLst>
              <a:gd name="adj" fmla="val 3330"/>
            </a:avLst>
          </a:prstGeom>
          <a:solidFill>
            <a:srgbClr val="FFEECB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89" name="Скругленный прямоугольник 7"/>
          <p:cNvSpPr/>
          <p:nvPr/>
        </p:nvSpPr>
        <p:spPr>
          <a:xfrm>
            <a:off x="1061550" y="8327419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CFCFCF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0" name="Скругленный прямоугольник 7"/>
          <p:cNvSpPr/>
          <p:nvPr/>
        </p:nvSpPr>
        <p:spPr>
          <a:xfrm>
            <a:off x="12401753" y="8327419"/>
            <a:ext cx="11019452" cy="4063735"/>
          </a:xfrm>
          <a:prstGeom prst="roundRect">
            <a:avLst>
              <a:gd name="adj" fmla="val 3330"/>
            </a:avLst>
          </a:prstGeom>
          <a:solidFill>
            <a:srgbClr val="CEFFF5"/>
          </a:solidFill>
          <a:ln w="12700">
            <a:miter lim="400000"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ls -lh * # all sizes…"/>
          <p:cNvSpPr txBox="1"/>
          <p:nvPr/>
        </p:nvSpPr>
        <p:spPr>
          <a:xfrm>
            <a:off x="12908708" y="8554130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ls -</a:t>
            </a:r>
            <a:r>
              <a:rPr dirty="0" err="1"/>
              <a:t>lh</a:t>
            </a:r>
            <a:r>
              <a:rPr dirty="0"/>
              <a:t> * </a:t>
            </a:r>
            <a:r>
              <a:rPr b="0" dirty="0"/>
              <a:t># all sizes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ls -</a:t>
            </a:r>
            <a:r>
              <a:rPr dirty="0" err="1"/>
              <a:t>lh</a:t>
            </a:r>
            <a:r>
              <a:rPr dirty="0"/>
              <a:t> [name] </a:t>
            </a:r>
            <a:r>
              <a:rPr b="0" dirty="0"/>
              <a:t># file/</a:t>
            </a:r>
            <a:r>
              <a:rPr b="0" dirty="0" err="1"/>
              <a:t>dir</a:t>
            </a:r>
            <a:r>
              <a:rPr b="0" dirty="0"/>
              <a:t> size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du -</a:t>
            </a:r>
            <a:r>
              <a:rPr dirty="0" err="1"/>
              <a:t>sh</a:t>
            </a:r>
            <a:r>
              <a:rPr dirty="0"/>
              <a:t> </a:t>
            </a:r>
            <a:r>
              <a:rPr b="0" dirty="0"/>
              <a:t># total size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chmod</a:t>
            </a:r>
            <a:r>
              <a:rPr dirty="0"/>
              <a:t> +</a:t>
            </a:r>
            <a:r>
              <a:rPr dirty="0" err="1"/>
              <a:t>rwx</a:t>
            </a:r>
            <a:r>
              <a:rPr dirty="0"/>
              <a:t> [name]</a:t>
            </a:r>
            <a:r>
              <a:rPr b="0" dirty="0"/>
              <a:t> # add a permission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chmod</a:t>
            </a:r>
            <a:r>
              <a:rPr dirty="0"/>
              <a:t> -</a:t>
            </a:r>
            <a:r>
              <a:rPr dirty="0" err="1"/>
              <a:t>rwx</a:t>
            </a:r>
            <a:r>
              <a:rPr dirty="0"/>
              <a:t> [name]</a:t>
            </a:r>
            <a:r>
              <a:rPr b="0" dirty="0"/>
              <a:t> # remove a permission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992" name="Скругленный прямоугольник 7"/>
          <p:cNvSpPr/>
          <p:nvPr/>
        </p:nvSpPr>
        <p:spPr>
          <a:xfrm>
            <a:off x="19131453" y="8516894"/>
            <a:ext cx="4026343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3" name="SIZE &amp; PERMISSION"/>
          <p:cNvSpPr txBox="1"/>
          <p:nvPr/>
        </p:nvSpPr>
        <p:spPr>
          <a:xfrm>
            <a:off x="19341700" y="8516894"/>
            <a:ext cx="3754558" cy="68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SIZE &amp; PERMISSION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994" name="pwd # print working dir…"/>
          <p:cNvSpPr txBox="1"/>
          <p:nvPr/>
        </p:nvSpPr>
        <p:spPr>
          <a:xfrm>
            <a:off x="1895282" y="4723919"/>
            <a:ext cx="9221884" cy="239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 </a:t>
            </a:r>
            <a:r>
              <a:rPr b="0"/>
              <a:t># print working dir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[path] </a:t>
            </a:r>
            <a:r>
              <a:rPr b="0"/>
              <a:t># change dir (remember path) 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</a:t>
            </a:r>
            <a:r>
              <a:rPr b="0"/>
              <a:t> # list dir content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man [command] </a:t>
            </a:r>
            <a:r>
              <a:rPr b="0"/>
              <a:t># get info about command</a:t>
            </a:r>
          </a:p>
        </p:txBody>
      </p:sp>
      <p:sp>
        <p:nvSpPr>
          <p:cNvPr id="995" name="Скругленный прямоугольник 7"/>
          <p:cNvSpPr/>
          <p:nvPr/>
        </p:nvSpPr>
        <p:spPr>
          <a:xfrm>
            <a:off x="8444294" y="4071894"/>
            <a:ext cx="3218850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6" name="WHERE &amp; WHAT"/>
          <p:cNvSpPr txBox="1"/>
          <p:nvPr/>
        </p:nvSpPr>
        <p:spPr>
          <a:xfrm>
            <a:off x="8765443" y="4071894"/>
            <a:ext cx="2619875" cy="69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WHERE &amp; WHAT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997" name="touch [name] # make a file…"/>
          <p:cNvSpPr txBox="1"/>
          <p:nvPr/>
        </p:nvSpPr>
        <p:spPr>
          <a:xfrm>
            <a:off x="12896008" y="4123235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touch [name] </a:t>
            </a:r>
            <a:r>
              <a:rPr b="0" dirty="0"/>
              <a:t># make a file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mkdir</a:t>
            </a:r>
            <a:r>
              <a:rPr dirty="0"/>
              <a:t> [name] </a:t>
            </a:r>
            <a:r>
              <a:rPr b="0" dirty="0"/>
              <a:t># make a </a:t>
            </a:r>
            <a:r>
              <a:rPr b="0" dirty="0" err="1"/>
              <a:t>dir</a:t>
            </a:r>
            <a:endParaRPr b="0" dirty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rm</a:t>
            </a:r>
            <a:r>
              <a:rPr b="0" dirty="0"/>
              <a:t> </a:t>
            </a:r>
            <a:r>
              <a:rPr dirty="0"/>
              <a:t>(-r) [name] </a:t>
            </a:r>
            <a:r>
              <a:rPr b="0" dirty="0"/>
              <a:t># remove a file or </a:t>
            </a:r>
            <a:r>
              <a:rPr b="0" dirty="0" err="1"/>
              <a:t>dir</a:t>
            </a: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cp [name] </a:t>
            </a:r>
            <a:r>
              <a:rPr dirty="0"/>
              <a:t># copy a file/</a:t>
            </a:r>
            <a:r>
              <a:rPr dirty="0" err="1"/>
              <a:t>dir</a:t>
            </a: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mv [name] [path] </a:t>
            </a:r>
            <a:r>
              <a:rPr dirty="0"/>
              <a:t># move file/</a:t>
            </a:r>
            <a:r>
              <a:rPr dirty="0" err="1"/>
              <a:t>dir</a:t>
            </a:r>
            <a:r>
              <a:rPr dirty="0"/>
              <a:t>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sp>
        <p:nvSpPr>
          <p:cNvPr id="998" name="Скругленный прямоугольник 7"/>
          <p:cNvSpPr/>
          <p:nvPr/>
        </p:nvSpPr>
        <p:spPr>
          <a:xfrm>
            <a:off x="19454037" y="4071894"/>
            <a:ext cx="3703758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9" name="FILE/DIR BASICS"/>
          <p:cNvSpPr txBox="1"/>
          <p:nvPr/>
        </p:nvSpPr>
        <p:spPr>
          <a:xfrm>
            <a:off x="19749254" y="4071894"/>
            <a:ext cx="3269650" cy="68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FILE/DIR BASICS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1000" name="* # select everything…"/>
          <p:cNvSpPr txBox="1"/>
          <p:nvPr/>
        </p:nvSpPr>
        <p:spPr>
          <a:xfrm>
            <a:off x="1606083" y="8586553"/>
            <a:ext cx="9220200" cy="316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* </a:t>
            </a:r>
            <a:r>
              <a:rPr b="0" dirty="0"/>
              <a:t># select everything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/</a:t>
            </a:r>
            <a:r>
              <a:rPr b="0" dirty="0"/>
              <a:t> # forward slash paths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\</a:t>
            </a:r>
            <a:r>
              <a:rPr b="0" dirty="0"/>
              <a:t> # escape character (don’t use for now)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..</a:t>
            </a:r>
            <a:r>
              <a:rPr b="0" dirty="0"/>
              <a:t> # one </a:t>
            </a:r>
            <a:r>
              <a:rPr b="0" dirty="0" err="1"/>
              <a:t>dir</a:t>
            </a:r>
            <a:r>
              <a:rPr b="0" dirty="0"/>
              <a:t> up</a:t>
            </a:r>
            <a:r>
              <a:rPr lang="en-DK" b="0" dirty="0"/>
              <a:t>/</a:t>
            </a:r>
            <a:r>
              <a:rPr lang="en-GB" b="0" dirty="0" err="1"/>
              <a:t>ba</a:t>
            </a:r>
            <a:r>
              <a:rPr b="0" dirty="0"/>
              <a:t>ck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.</a:t>
            </a:r>
            <a:r>
              <a:rPr b="0" dirty="0"/>
              <a:t> # current </a:t>
            </a:r>
            <a:r>
              <a:rPr b="0" dirty="0" err="1"/>
              <a:t>dir</a:t>
            </a:r>
            <a:endParaRPr b="0" dirty="0"/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-</a:t>
            </a:r>
            <a:r>
              <a:rPr b="0" dirty="0"/>
              <a:t> # denotes a flag/argument</a:t>
            </a:r>
          </a:p>
          <a:p>
            <a:pPr defTabSz="914400">
              <a:lnSpc>
                <a:spcPct val="150000"/>
              </a:lnSpc>
              <a:defRPr sz="26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  <p:sp>
        <p:nvSpPr>
          <p:cNvPr id="1001" name="Скругленный прямоугольник 7"/>
          <p:cNvSpPr/>
          <p:nvPr/>
        </p:nvSpPr>
        <p:spPr>
          <a:xfrm>
            <a:off x="7482082" y="8516894"/>
            <a:ext cx="4181062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blurRad="457200" dist="101600" dir="2700000" rotWithShape="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2" name="SPECIAL CHARACTERS"/>
          <p:cNvSpPr txBox="1"/>
          <p:nvPr/>
        </p:nvSpPr>
        <p:spPr>
          <a:xfrm>
            <a:off x="7646496" y="8516894"/>
            <a:ext cx="3928434" cy="682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SPECIAL CHARACTERS </a:t>
            </a: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176" y="610540"/>
            <a:ext cx="48307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00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01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01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01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00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0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1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1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1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01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01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1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018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020" name="TextBox 11"/>
          <p:cNvSpPr txBox="1"/>
          <p:nvPr/>
        </p:nvSpPr>
        <p:spPr>
          <a:xfrm>
            <a:off x="8895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WORKING WITH FILES AND DIRECTORIES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1085" name="Group"/>
          <p:cNvGrpSpPr/>
          <p:nvPr/>
        </p:nvGrpSpPr>
        <p:grpSpPr>
          <a:xfrm>
            <a:off x="2196160" y="3796078"/>
            <a:ext cx="7018703" cy="9190417"/>
            <a:chOff x="0" y="0"/>
            <a:chExt cx="7018702" cy="9190416"/>
          </a:xfrm>
        </p:grpSpPr>
        <p:sp>
          <p:nvSpPr>
            <p:cNvPr id="1023" name="TextBox 90"/>
            <p:cNvSpPr txBox="1"/>
            <p:nvPr/>
          </p:nvSpPr>
          <p:spPr>
            <a:xfrm>
              <a:off x="1731320" y="8576623"/>
              <a:ext cx="3556064" cy="613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200"/>
                </a:lnSpc>
                <a:defRPr sz="3000" spc="321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FILE CONTENT</a:t>
              </a:r>
            </a:p>
          </p:txBody>
        </p:sp>
        <p:grpSp>
          <p:nvGrpSpPr>
            <p:cNvPr id="1026" name="Group"/>
            <p:cNvGrpSpPr/>
            <p:nvPr/>
          </p:nvGrpSpPr>
          <p:grpSpPr>
            <a:xfrm>
              <a:off x="3390487" y="7807624"/>
              <a:ext cx="237729" cy="505469"/>
              <a:chOff x="0" y="0"/>
              <a:chExt cx="237728" cy="505468"/>
            </a:xfrm>
          </p:grpSpPr>
          <p:sp>
            <p:nvSpPr>
              <p:cNvPr id="1024" name="Line"/>
              <p:cNvSpPr/>
              <p:nvPr/>
            </p:nvSpPr>
            <p:spPr>
              <a:xfrm flipH="1">
                <a:off x="118985" y="0"/>
                <a:ext cx="1" cy="47996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0" name="Connection Line"/>
              <p:cNvSpPr/>
              <p:nvPr/>
            </p:nvSpPr>
            <p:spPr>
              <a:xfrm>
                <a:off x="0" y="348690"/>
                <a:ext cx="237729" cy="156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1" extrusionOk="0">
                    <a:moveTo>
                      <a:pt x="21600" y="0"/>
                    </a:moveTo>
                    <a:cubicBezTo>
                      <a:pt x="15097" y="21463"/>
                      <a:pt x="7897" y="21600"/>
                      <a:pt x="0" y="41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84" name="Group"/>
            <p:cNvGrpSpPr/>
            <p:nvPr/>
          </p:nvGrpSpPr>
          <p:grpSpPr>
            <a:xfrm>
              <a:off x="0" y="-1"/>
              <a:ext cx="7018703" cy="7877881"/>
              <a:chOff x="0" y="0"/>
              <a:chExt cx="7018702" cy="7877879"/>
            </a:xfrm>
          </p:grpSpPr>
          <p:grpSp>
            <p:nvGrpSpPr>
              <p:cNvPr id="1079" name="Группа 6"/>
              <p:cNvGrpSpPr/>
              <p:nvPr/>
            </p:nvGrpSpPr>
            <p:grpSpPr>
              <a:xfrm>
                <a:off x="0" y="-1"/>
                <a:ext cx="7018703" cy="7877881"/>
                <a:chOff x="0" y="0"/>
                <a:chExt cx="7018702" cy="7877879"/>
              </a:xfrm>
            </p:grpSpPr>
            <p:grpSp>
              <p:nvGrpSpPr>
                <p:cNvPr id="1030" name="Группа 1"/>
                <p:cNvGrpSpPr/>
                <p:nvPr/>
              </p:nvGrpSpPr>
              <p:grpSpPr>
                <a:xfrm>
                  <a:off x="0" y="3158138"/>
                  <a:ext cx="7018703" cy="4719742"/>
                  <a:chOff x="0" y="0"/>
                  <a:chExt cx="7018702" cy="4719740"/>
                </a:xfrm>
              </p:grpSpPr>
              <p:sp>
                <p:nvSpPr>
                  <p:cNvPr id="1027" name="Freeform 102"/>
                  <p:cNvSpPr/>
                  <p:nvPr/>
                </p:nvSpPr>
                <p:spPr>
                  <a:xfrm>
                    <a:off x="0" y="685127"/>
                    <a:ext cx="7018703" cy="40346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07" y="362"/>
                        </a:moveTo>
                        <a:cubicBezTo>
                          <a:pt x="10800" y="1499"/>
                          <a:pt x="10800" y="1499"/>
                          <a:pt x="10800" y="1499"/>
                        </a:cubicBezTo>
                        <a:cubicBezTo>
                          <a:pt x="1993" y="362"/>
                          <a:pt x="1993" y="362"/>
                          <a:pt x="1993" y="36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5478"/>
                          <a:pt x="4017" y="9767"/>
                        </a:cubicBezTo>
                        <a:cubicBezTo>
                          <a:pt x="8063" y="14056"/>
                          <a:pt x="9550" y="15606"/>
                          <a:pt x="9550" y="15606"/>
                        </a:cubicBezTo>
                        <a:cubicBezTo>
                          <a:pt x="9759" y="21083"/>
                          <a:pt x="9759" y="21083"/>
                          <a:pt x="9759" y="21083"/>
                        </a:cubicBezTo>
                        <a:cubicBezTo>
                          <a:pt x="9759" y="21342"/>
                          <a:pt x="10235" y="21600"/>
                          <a:pt x="10800" y="21600"/>
                        </a:cubicBezTo>
                        <a:cubicBezTo>
                          <a:pt x="11365" y="21600"/>
                          <a:pt x="11841" y="21342"/>
                          <a:pt x="11841" y="21083"/>
                        </a:cubicBezTo>
                        <a:cubicBezTo>
                          <a:pt x="12050" y="15606"/>
                          <a:pt x="12050" y="15606"/>
                          <a:pt x="12050" y="15606"/>
                        </a:cubicBezTo>
                        <a:cubicBezTo>
                          <a:pt x="12050" y="15606"/>
                          <a:pt x="13537" y="14056"/>
                          <a:pt x="17583" y="9767"/>
                        </a:cubicBezTo>
                        <a:cubicBezTo>
                          <a:pt x="21600" y="5478"/>
                          <a:pt x="21600" y="0"/>
                          <a:pt x="21600" y="0"/>
                        </a:cubicBezTo>
                        <a:lnTo>
                          <a:pt x="19607" y="36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5C9FF"/>
                      </a:gs>
                      <a:gs pos="92000">
                        <a:srgbClr val="8E8B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8" name="Oval 103"/>
                  <p:cNvSpPr/>
                  <p:nvPr/>
                </p:nvSpPr>
                <p:spPr>
                  <a:xfrm>
                    <a:off x="-1" y="-1"/>
                    <a:ext cx="7018703" cy="1362634"/>
                  </a:xfrm>
                  <a:prstGeom prst="ellipse">
                    <a:avLst/>
                  </a:prstGeom>
                  <a:solidFill>
                    <a:srgbClr val="E5C9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1029" name="Oval 104"/>
                  <p:cNvSpPr/>
                  <p:nvPr/>
                </p:nvSpPr>
                <p:spPr>
                  <a:xfrm>
                    <a:off x="106571" y="30452"/>
                    <a:ext cx="6805555" cy="12332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7A77DE"/>
                      </a:gs>
                      <a:gs pos="92000">
                        <a:srgbClr val="B0AE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3" name="Группа 13"/>
                <p:cNvGrpSpPr/>
                <p:nvPr/>
              </p:nvGrpSpPr>
              <p:grpSpPr>
                <a:xfrm>
                  <a:off x="751741" y="2128346"/>
                  <a:ext cx="2108298" cy="2108297"/>
                  <a:chOff x="0" y="0"/>
                  <a:chExt cx="2108296" cy="2108296"/>
                </a:xfrm>
              </p:grpSpPr>
              <p:sp>
                <p:nvSpPr>
                  <p:cNvPr id="1031" name="Овал 14"/>
                  <p:cNvSpPr/>
                  <p:nvPr/>
                </p:nvSpPr>
                <p:spPr>
                  <a:xfrm rot="20626458">
                    <a:off x="203747" y="203747"/>
                    <a:ext cx="1700803" cy="170080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3000">
                        <a:srgbClr val="F2F2F2">
                          <a:alpha val="80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7B00F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2" name="Овал 15"/>
                  <p:cNvSpPr/>
                  <p:nvPr/>
                </p:nvSpPr>
                <p:spPr>
                  <a:xfrm rot="9826458">
                    <a:off x="387905" y="334131"/>
                    <a:ext cx="1109336" cy="6732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6" name="Группа 16"/>
                <p:cNvGrpSpPr/>
                <p:nvPr/>
              </p:nvGrpSpPr>
              <p:grpSpPr>
                <a:xfrm>
                  <a:off x="4024313" y="2133810"/>
                  <a:ext cx="1405621" cy="1405624"/>
                  <a:chOff x="0" y="0"/>
                  <a:chExt cx="1405619" cy="1405622"/>
                </a:xfrm>
              </p:grpSpPr>
              <p:sp>
                <p:nvSpPr>
                  <p:cNvPr id="1034" name="Овал 17"/>
                  <p:cNvSpPr/>
                  <p:nvPr/>
                </p:nvSpPr>
                <p:spPr>
                  <a:xfrm>
                    <a:off x="-1" y="-1"/>
                    <a:ext cx="1405621" cy="1405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77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FF53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5" name="Овал 18"/>
                  <p:cNvSpPr/>
                  <p:nvPr/>
                </p:nvSpPr>
                <p:spPr>
                  <a:xfrm rot="10800000">
                    <a:off x="244405" y="94609"/>
                    <a:ext cx="916808" cy="55639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9" name="Группа 19"/>
                <p:cNvGrpSpPr/>
                <p:nvPr/>
              </p:nvGrpSpPr>
              <p:grpSpPr>
                <a:xfrm>
                  <a:off x="2207170" y="0"/>
                  <a:ext cx="1816469" cy="1816470"/>
                  <a:chOff x="0" y="0"/>
                  <a:chExt cx="1816467" cy="1816469"/>
                </a:xfrm>
              </p:grpSpPr>
              <p:sp>
                <p:nvSpPr>
                  <p:cNvPr id="1037" name="Овал 26"/>
                  <p:cNvSpPr/>
                  <p:nvPr/>
                </p:nvSpPr>
                <p:spPr>
                  <a:xfrm rot="20929667">
                    <a:off x="135142" y="135142"/>
                    <a:ext cx="1546184" cy="154618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sz="4000" b="1">
                        <a:solidFill>
                          <a:srgbClr val="D000E5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38" name="Овал 27"/>
                  <p:cNvSpPr/>
                  <p:nvPr/>
                </p:nvSpPr>
                <p:spPr>
                  <a:xfrm rot="10129666">
                    <a:off x="333653" y="246091"/>
                    <a:ext cx="1008489" cy="61203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2" name="Группа 28"/>
                <p:cNvGrpSpPr/>
                <p:nvPr/>
              </p:nvGrpSpPr>
              <p:grpSpPr>
                <a:xfrm>
                  <a:off x="4213328" y="302142"/>
                  <a:ext cx="1465792" cy="1465792"/>
                  <a:chOff x="0" y="0"/>
                  <a:chExt cx="1465790" cy="1465790"/>
                </a:xfrm>
              </p:grpSpPr>
              <p:sp>
                <p:nvSpPr>
                  <p:cNvPr id="1040" name="Овал 29"/>
                  <p:cNvSpPr/>
                  <p:nvPr/>
                </p:nvSpPr>
                <p:spPr>
                  <a:xfrm rot="1089241">
                    <a:off x="152059" y="152059"/>
                    <a:ext cx="1161673" cy="11616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1" name="Овал 30"/>
                  <p:cNvSpPr/>
                  <p:nvPr/>
                </p:nvSpPr>
                <p:spPr>
                  <a:xfrm rot="11889241">
                    <a:off x="439024" y="243825"/>
                    <a:ext cx="757692" cy="45982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5" name="Группа 31"/>
                <p:cNvGrpSpPr/>
                <p:nvPr/>
              </p:nvGrpSpPr>
              <p:grpSpPr>
                <a:xfrm>
                  <a:off x="872513" y="318297"/>
                  <a:ext cx="793678" cy="793678"/>
                  <a:chOff x="0" y="0"/>
                  <a:chExt cx="793677" cy="793677"/>
                </a:xfrm>
              </p:grpSpPr>
              <p:sp>
                <p:nvSpPr>
                  <p:cNvPr id="1043" name="Овал 32"/>
                  <p:cNvSpPr/>
                  <p:nvPr/>
                </p:nvSpPr>
                <p:spPr>
                  <a:xfrm rot="1089241">
                    <a:off x="82335" y="82335"/>
                    <a:ext cx="629007" cy="62900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4" name="Овал 33"/>
                  <p:cNvSpPr/>
                  <p:nvPr/>
                </p:nvSpPr>
                <p:spPr>
                  <a:xfrm rot="11889241">
                    <a:off x="237716" y="132023"/>
                    <a:ext cx="410267" cy="2489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Группа 34"/>
                <p:cNvGrpSpPr/>
                <p:nvPr/>
              </p:nvGrpSpPr>
              <p:grpSpPr>
                <a:xfrm>
                  <a:off x="3067927" y="2065500"/>
                  <a:ext cx="406620" cy="406621"/>
                  <a:chOff x="0" y="0"/>
                  <a:chExt cx="406619" cy="406619"/>
                </a:xfrm>
              </p:grpSpPr>
              <p:sp>
                <p:nvSpPr>
                  <p:cNvPr id="1046" name="Овал 35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47" name="Овал 36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1" name="Группа 37"/>
                <p:cNvGrpSpPr/>
                <p:nvPr/>
              </p:nvGrpSpPr>
              <p:grpSpPr>
                <a:xfrm>
                  <a:off x="5351753" y="657274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49" name="Овал 40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0" name="Овал 41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4" name="Группа 42"/>
                <p:cNvGrpSpPr/>
                <p:nvPr/>
              </p:nvGrpSpPr>
              <p:grpSpPr>
                <a:xfrm>
                  <a:off x="2305382" y="1795760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52" name="Овал 43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3" name="Овал 44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57" name="Группа 46"/>
                <p:cNvGrpSpPr/>
                <p:nvPr/>
              </p:nvGrpSpPr>
              <p:grpSpPr>
                <a:xfrm>
                  <a:off x="4136833" y="51703"/>
                  <a:ext cx="406621" cy="406620"/>
                  <a:chOff x="0" y="0"/>
                  <a:chExt cx="406619" cy="406619"/>
                </a:xfrm>
              </p:grpSpPr>
              <p:sp>
                <p:nvSpPr>
                  <p:cNvPr id="1055" name="Овал 47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6" name="Овал 48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0" name="Группа 49"/>
                <p:cNvGrpSpPr/>
                <p:nvPr/>
              </p:nvGrpSpPr>
              <p:grpSpPr>
                <a:xfrm>
                  <a:off x="1841026" y="1332278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8" name="Овал 50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59" name="Овал 51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3" name="Группа 52"/>
                <p:cNvGrpSpPr/>
                <p:nvPr/>
              </p:nvGrpSpPr>
              <p:grpSpPr>
                <a:xfrm>
                  <a:off x="1967997" y="6479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61" name="Овал 53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2" name="Овал 54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6" name="Группа 55"/>
                <p:cNvGrpSpPr/>
                <p:nvPr/>
              </p:nvGrpSpPr>
              <p:grpSpPr>
                <a:xfrm>
                  <a:off x="639242" y="1795865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64" name="Овал 56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5" name="Овал 57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69" name="Группа 58"/>
                <p:cNvGrpSpPr/>
                <p:nvPr/>
              </p:nvGrpSpPr>
              <p:grpSpPr>
                <a:xfrm>
                  <a:off x="1049078" y="2466694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67" name="Овал 59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68" name="Овал 60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2" name="Группа 61"/>
                <p:cNvGrpSpPr/>
                <p:nvPr/>
              </p:nvGrpSpPr>
              <p:grpSpPr>
                <a:xfrm>
                  <a:off x="2380025" y="803781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70" name="Овал 62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71" name="Овал 63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5" name="Группа 64"/>
                <p:cNvGrpSpPr/>
                <p:nvPr/>
              </p:nvGrpSpPr>
              <p:grpSpPr>
                <a:xfrm>
                  <a:off x="3502638" y="3704008"/>
                  <a:ext cx="515509" cy="515509"/>
                  <a:chOff x="0" y="0"/>
                  <a:chExt cx="515508" cy="515508"/>
                </a:xfrm>
              </p:grpSpPr>
              <p:sp>
                <p:nvSpPr>
                  <p:cNvPr id="1073" name="Овал 65"/>
                  <p:cNvSpPr/>
                  <p:nvPr/>
                </p:nvSpPr>
                <p:spPr>
                  <a:xfrm rot="1089241">
                    <a:off x="53478" y="53478"/>
                    <a:ext cx="408553" cy="4085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33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74" name="Овал 66"/>
                  <p:cNvSpPr/>
                  <p:nvPr/>
                </p:nvSpPr>
                <p:spPr>
                  <a:xfrm rot="11889241">
                    <a:off x="154403" y="85751"/>
                    <a:ext cx="266475" cy="1617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8" name="Группа 67"/>
                <p:cNvGrpSpPr/>
                <p:nvPr/>
              </p:nvGrpSpPr>
              <p:grpSpPr>
                <a:xfrm>
                  <a:off x="5625774" y="1746936"/>
                  <a:ext cx="618576" cy="618577"/>
                  <a:chOff x="0" y="0"/>
                  <a:chExt cx="618575" cy="618575"/>
                </a:xfrm>
              </p:grpSpPr>
              <p:sp>
                <p:nvSpPr>
                  <p:cNvPr id="1076" name="Овал 68"/>
                  <p:cNvSpPr/>
                  <p:nvPr/>
                </p:nvSpPr>
                <p:spPr>
                  <a:xfrm rot="1089241">
                    <a:off x="64170" y="64170"/>
                    <a:ext cx="490236" cy="4902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1077" name="Овал 69"/>
                  <p:cNvSpPr/>
                  <p:nvPr/>
                </p:nvSpPr>
                <p:spPr>
                  <a:xfrm rot="11889241">
                    <a:off x="185272" y="102897"/>
                    <a:ext cx="319753" cy="1940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80" name="TextBox 90"/>
              <p:cNvSpPr txBox="1"/>
              <p:nvPr/>
            </p:nvSpPr>
            <p:spPr>
              <a:xfrm>
                <a:off x="2573259" y="594391"/>
                <a:ext cx="1131379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less</a:t>
                </a:r>
              </a:p>
            </p:txBody>
          </p:sp>
          <p:sp>
            <p:nvSpPr>
              <p:cNvPr id="1081" name="TextBox 90"/>
              <p:cNvSpPr txBox="1"/>
              <p:nvPr/>
            </p:nvSpPr>
            <p:spPr>
              <a:xfrm>
                <a:off x="4254112" y="2514474"/>
                <a:ext cx="981746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tail</a:t>
                </a:r>
              </a:p>
            </p:txBody>
          </p:sp>
          <p:sp>
            <p:nvSpPr>
              <p:cNvPr id="1082" name="TextBox 90"/>
              <p:cNvSpPr txBox="1"/>
              <p:nvPr/>
            </p:nvSpPr>
            <p:spPr>
              <a:xfrm>
                <a:off x="1137975" y="2895527"/>
                <a:ext cx="1331041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head</a:t>
                </a:r>
              </a:p>
            </p:txBody>
          </p:sp>
          <p:sp>
            <p:nvSpPr>
              <p:cNvPr id="1083" name="TextBox 90"/>
              <p:cNvSpPr txBox="1"/>
              <p:nvPr/>
            </p:nvSpPr>
            <p:spPr>
              <a:xfrm>
                <a:off x="4505319" y="684714"/>
                <a:ext cx="911870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z="3200" spc="342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r>
                  <a:t>cat</a:t>
                </a:r>
              </a:p>
            </p:txBody>
          </p:sp>
        </p:grpSp>
      </p:grpSp>
      <p:sp>
        <p:nvSpPr>
          <p:cNvPr id="1086" name="Rectangle 21"/>
          <p:cNvSpPr/>
          <p:nvPr/>
        </p:nvSpPr>
        <p:spPr>
          <a:xfrm flipH="1">
            <a:off x="12196618" y="0"/>
            <a:ext cx="12184356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87" name="TextBox 90"/>
          <p:cNvSpPr txBox="1"/>
          <p:nvPr/>
        </p:nvSpPr>
        <p:spPr>
          <a:xfrm>
            <a:off x="13503085" y="4074377"/>
            <a:ext cx="10001306" cy="860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Many roads lead to Rome… For viewing files we can use: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less 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Prints N first lines of file. You can change the default N.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q</a:t>
            </a:r>
          </a:p>
          <a:p>
            <a:pPr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(concatenation),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prints all lines of file.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c</a:t>
            </a:r>
          </a:p>
          <a:p>
            <a:pPr>
              <a:lnSpc>
                <a:spcPts val="4200"/>
              </a:lnSpc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head/tail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Prints N first lines of file. You can change the default N. Static viewing.</a:t>
            </a:r>
          </a:p>
        </p:txBody>
      </p:sp>
      <p:sp>
        <p:nvSpPr>
          <p:cNvPr id="1088" name="Rectangle 21"/>
          <p:cNvSpPr/>
          <p:nvPr/>
        </p:nvSpPr>
        <p:spPr>
          <a:xfrm flipH="1">
            <a:off x="7846805" y="786525"/>
            <a:ext cx="8677690" cy="2032492"/>
          </a:xfrm>
          <a:prstGeom prst="rect">
            <a:avLst/>
          </a:prstGeom>
          <a:solidFill>
            <a:srgbClr val="363D48"/>
          </a:soli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74556"/>
                </a:solidFill>
              </a:defRPr>
            </a:pPr>
            <a:endParaRPr/>
          </a:p>
        </p:txBody>
      </p:sp>
      <p:sp>
        <p:nvSpPr>
          <p:cNvPr id="1089" name="Group 3"/>
          <p:cNvSpPr/>
          <p:nvPr/>
        </p:nvSpPr>
        <p:spPr>
          <a:xfrm>
            <a:off x="12185650" y="13379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VIEWING FILES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4922" y="610540"/>
            <a:ext cx="48358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093" name="TextBox 90"/>
          <p:cNvSpPr txBox="1"/>
          <p:nvPr/>
        </p:nvSpPr>
        <p:spPr>
          <a:xfrm>
            <a:off x="2582833" y="3516867"/>
            <a:ext cx="8855930" cy="914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FD69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Simple and easy to use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Limited functionality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(Y + enter)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9F3EC">
                    <a:alpha val="85295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600" b="1" spc="385"/>
              <a:t>VIM</a:t>
            </a:r>
            <a:r>
              <a:rPr b="1">
                <a:solidFill>
                  <a:srgbClr val="FFFFFF"/>
                </a:solidFill>
              </a:rPr>
              <a:t> [file]:</a:t>
            </a:r>
            <a:endParaRPr b="1"/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Many functionalities, i.e. complex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:q (:w or :q!)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FFB6BE">
                    <a:alpha val="82526"/>
                  </a:srgbClr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Oldest editor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Ctrl, Alt/Esc + [L]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(Ctrl + s)</a:t>
            </a:r>
          </a:p>
          <a:p>
            <a:pPr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z="3000" spc="321">
                <a:solidFill>
                  <a:srgbClr val="D8BDA3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sz="3600" b="1" spc="385"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There are many other editors … 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13115594" y="1491209"/>
            <a:ext cx="10185482" cy="11427702"/>
            <a:chOff x="0" y="0"/>
            <a:chExt cx="10185481" cy="11427700"/>
          </a:xfrm>
        </p:grpSpPr>
        <p:grpSp>
          <p:nvGrpSpPr>
            <p:cNvPr id="1112" name="Group"/>
            <p:cNvGrpSpPr/>
            <p:nvPr/>
          </p:nvGrpSpPr>
          <p:grpSpPr>
            <a:xfrm flipH="1">
              <a:off x="-1" y="0"/>
              <a:ext cx="10185483" cy="11427701"/>
              <a:chOff x="0" y="0"/>
              <a:chExt cx="10185481" cy="11427701"/>
            </a:xfrm>
          </p:grpSpPr>
          <p:sp>
            <p:nvSpPr>
              <p:cNvPr id="1094" name="Freeform 14"/>
              <p:cNvSpPr/>
              <p:nvPr/>
            </p:nvSpPr>
            <p:spPr>
              <a:xfrm>
                <a:off x="0" y="2091600"/>
                <a:ext cx="7233888" cy="7237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724" y="21600"/>
                      <a:pt x="10673" y="21524"/>
                      <a:pt x="10673" y="21473"/>
                    </a:cubicBezTo>
                    <a:cubicBezTo>
                      <a:pt x="10673" y="21473"/>
                      <a:pt x="10673" y="21473"/>
                      <a:pt x="10673" y="21473"/>
                    </a:cubicBezTo>
                    <a:cubicBezTo>
                      <a:pt x="10673" y="21397"/>
                      <a:pt x="10724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901" y="21346"/>
                      <a:pt x="10952" y="21397"/>
                      <a:pt x="10952" y="21473"/>
                    </a:cubicBezTo>
                    <a:cubicBezTo>
                      <a:pt x="10952" y="21473"/>
                      <a:pt x="10952" y="21473"/>
                      <a:pt x="10952" y="21473"/>
                    </a:cubicBezTo>
                    <a:cubicBezTo>
                      <a:pt x="10952" y="21524"/>
                      <a:pt x="10901" y="21600"/>
                      <a:pt x="10825" y="21600"/>
                    </a:cubicBezTo>
                    <a:cubicBezTo>
                      <a:pt x="10825" y="21600"/>
                      <a:pt x="10825" y="21600"/>
                      <a:pt x="10825" y="21600"/>
                    </a:cubicBezTo>
                    <a:cubicBezTo>
                      <a:pt x="10825" y="21600"/>
                      <a:pt x="10825" y="21600"/>
                      <a:pt x="10800" y="21600"/>
                    </a:cubicBezTo>
                    <a:close/>
                    <a:moveTo>
                      <a:pt x="10065" y="21575"/>
                    </a:move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14" y="21549"/>
                      <a:pt x="9963" y="21499"/>
                      <a:pt x="9963" y="21423"/>
                    </a:cubicBezTo>
                    <a:cubicBezTo>
                      <a:pt x="9963" y="21423"/>
                      <a:pt x="9963" y="21423"/>
                      <a:pt x="9963" y="21423"/>
                    </a:cubicBezTo>
                    <a:cubicBezTo>
                      <a:pt x="9963" y="21372"/>
                      <a:pt x="10014" y="21321"/>
                      <a:pt x="10090" y="21321"/>
                    </a:cubicBezTo>
                    <a:cubicBezTo>
                      <a:pt x="10090" y="21321"/>
                      <a:pt x="10090" y="21321"/>
                      <a:pt x="10090" y="21321"/>
                    </a:cubicBezTo>
                    <a:cubicBezTo>
                      <a:pt x="10166" y="21321"/>
                      <a:pt x="10217" y="21372"/>
                      <a:pt x="10217" y="21448"/>
                    </a:cubicBezTo>
                    <a:cubicBezTo>
                      <a:pt x="10217" y="21448"/>
                      <a:pt x="10217" y="21448"/>
                      <a:pt x="10217" y="21448"/>
                    </a:cubicBezTo>
                    <a:cubicBezTo>
                      <a:pt x="10217" y="21524"/>
                      <a:pt x="10141" y="21575"/>
                      <a:pt x="10090" y="21575"/>
                    </a:cubicBezTo>
                    <a:cubicBezTo>
                      <a:pt x="10090" y="21575"/>
                      <a:pt x="10090" y="21575"/>
                      <a:pt x="10090" y="21575"/>
                    </a:cubicBezTo>
                    <a:cubicBezTo>
                      <a:pt x="10090" y="21575"/>
                      <a:pt x="10090" y="21575"/>
                      <a:pt x="10065" y="21575"/>
                    </a:cubicBezTo>
                    <a:close/>
                    <a:moveTo>
                      <a:pt x="11408" y="21448"/>
                    </a:moveTo>
                    <a:cubicBezTo>
                      <a:pt x="11408" y="21372"/>
                      <a:pt x="11459" y="21321"/>
                      <a:pt x="11535" y="21321"/>
                    </a:cubicBezTo>
                    <a:cubicBezTo>
                      <a:pt x="11535" y="21321"/>
                      <a:pt x="11535" y="21321"/>
                      <a:pt x="11535" y="21321"/>
                    </a:cubicBezTo>
                    <a:cubicBezTo>
                      <a:pt x="11586" y="21296"/>
                      <a:pt x="11662" y="21372"/>
                      <a:pt x="11662" y="21423"/>
                    </a:cubicBezTo>
                    <a:cubicBezTo>
                      <a:pt x="11662" y="21423"/>
                      <a:pt x="11662" y="21423"/>
                      <a:pt x="11662" y="21423"/>
                    </a:cubicBezTo>
                    <a:cubicBezTo>
                      <a:pt x="11662" y="21499"/>
                      <a:pt x="11611" y="21549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459" y="21575"/>
                      <a:pt x="11408" y="21524"/>
                      <a:pt x="11408" y="21448"/>
                    </a:cubicBezTo>
                    <a:close/>
                    <a:moveTo>
                      <a:pt x="9355" y="21499"/>
                    </a:moveTo>
                    <a:cubicBezTo>
                      <a:pt x="9279" y="21473"/>
                      <a:pt x="9228" y="21423"/>
                      <a:pt x="9254" y="21346"/>
                    </a:cubicBezTo>
                    <a:cubicBezTo>
                      <a:pt x="9254" y="21346"/>
                      <a:pt x="9254" y="21346"/>
                      <a:pt x="9254" y="21346"/>
                    </a:cubicBezTo>
                    <a:cubicBezTo>
                      <a:pt x="9254" y="21296"/>
                      <a:pt x="9330" y="21245"/>
                      <a:pt x="9380" y="21245"/>
                    </a:cubicBezTo>
                    <a:cubicBezTo>
                      <a:pt x="9380" y="21245"/>
                      <a:pt x="9380" y="21245"/>
                      <a:pt x="9380" y="21245"/>
                    </a:cubicBezTo>
                    <a:cubicBezTo>
                      <a:pt x="9456" y="21245"/>
                      <a:pt x="9507" y="21321"/>
                      <a:pt x="9507" y="21397"/>
                    </a:cubicBezTo>
                    <a:cubicBezTo>
                      <a:pt x="9507" y="21397"/>
                      <a:pt x="9507" y="21397"/>
                      <a:pt x="9507" y="21397"/>
                    </a:cubicBezTo>
                    <a:cubicBezTo>
                      <a:pt x="9482" y="21448"/>
                      <a:pt x="9431" y="21499"/>
                      <a:pt x="9380" y="21499"/>
                    </a:cubicBezTo>
                    <a:cubicBezTo>
                      <a:pt x="9380" y="21499"/>
                      <a:pt x="9380" y="21499"/>
                      <a:pt x="9380" y="21499"/>
                    </a:cubicBezTo>
                    <a:cubicBezTo>
                      <a:pt x="9380" y="21499"/>
                      <a:pt x="9355" y="21499"/>
                      <a:pt x="9355" y="21499"/>
                    </a:cubicBezTo>
                    <a:close/>
                    <a:moveTo>
                      <a:pt x="12118" y="21372"/>
                    </a:moveTo>
                    <a:cubicBezTo>
                      <a:pt x="12118" y="21321"/>
                      <a:pt x="12169" y="21245"/>
                      <a:pt x="12220" y="21245"/>
                    </a:cubicBezTo>
                    <a:cubicBezTo>
                      <a:pt x="12220" y="21245"/>
                      <a:pt x="12220" y="21245"/>
                      <a:pt x="12220" y="21245"/>
                    </a:cubicBezTo>
                    <a:cubicBezTo>
                      <a:pt x="12296" y="21220"/>
                      <a:pt x="12346" y="21270"/>
                      <a:pt x="12372" y="21346"/>
                    </a:cubicBezTo>
                    <a:cubicBezTo>
                      <a:pt x="12372" y="21346"/>
                      <a:pt x="12372" y="21346"/>
                      <a:pt x="12372" y="21346"/>
                    </a:cubicBezTo>
                    <a:cubicBezTo>
                      <a:pt x="12372" y="21423"/>
                      <a:pt x="12321" y="21473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169" y="21499"/>
                      <a:pt x="12118" y="21448"/>
                      <a:pt x="12118" y="21372"/>
                    </a:cubicBezTo>
                    <a:close/>
                    <a:moveTo>
                      <a:pt x="8645" y="21372"/>
                    </a:moveTo>
                    <a:cubicBezTo>
                      <a:pt x="8569" y="21372"/>
                      <a:pt x="8544" y="21296"/>
                      <a:pt x="8544" y="21220"/>
                    </a:cubicBezTo>
                    <a:cubicBezTo>
                      <a:pt x="8544" y="21220"/>
                      <a:pt x="8544" y="21220"/>
                      <a:pt x="8544" y="21220"/>
                    </a:cubicBezTo>
                    <a:cubicBezTo>
                      <a:pt x="8569" y="21169"/>
                      <a:pt x="8620" y="21118"/>
                      <a:pt x="8696" y="21118"/>
                    </a:cubicBezTo>
                    <a:cubicBezTo>
                      <a:pt x="8696" y="21118"/>
                      <a:pt x="8696" y="21118"/>
                      <a:pt x="8696" y="21118"/>
                    </a:cubicBezTo>
                    <a:cubicBezTo>
                      <a:pt x="8772" y="21144"/>
                      <a:pt x="8823" y="21220"/>
                      <a:pt x="8797" y="21270"/>
                    </a:cubicBezTo>
                    <a:cubicBezTo>
                      <a:pt x="8797" y="21270"/>
                      <a:pt x="8797" y="21270"/>
                      <a:pt x="8797" y="21270"/>
                    </a:cubicBezTo>
                    <a:cubicBezTo>
                      <a:pt x="8772" y="21346"/>
                      <a:pt x="8721" y="21372"/>
                      <a:pt x="8670" y="21372"/>
                    </a:cubicBezTo>
                    <a:cubicBezTo>
                      <a:pt x="8670" y="21372"/>
                      <a:pt x="8670" y="21372"/>
                      <a:pt x="8670" y="21372"/>
                    </a:cubicBezTo>
                    <a:cubicBezTo>
                      <a:pt x="8670" y="21372"/>
                      <a:pt x="8645" y="21372"/>
                      <a:pt x="8645" y="21372"/>
                    </a:cubicBezTo>
                    <a:close/>
                    <a:moveTo>
                      <a:pt x="12828" y="21270"/>
                    </a:moveTo>
                    <a:cubicBezTo>
                      <a:pt x="12803" y="21194"/>
                      <a:pt x="12854" y="21144"/>
                      <a:pt x="12930" y="21118"/>
                    </a:cubicBezTo>
                    <a:cubicBezTo>
                      <a:pt x="12930" y="21118"/>
                      <a:pt x="12930" y="21118"/>
                      <a:pt x="12930" y="21118"/>
                    </a:cubicBezTo>
                    <a:cubicBezTo>
                      <a:pt x="12980" y="21118"/>
                      <a:pt x="13056" y="21144"/>
                      <a:pt x="13082" y="21220"/>
                    </a:cubicBezTo>
                    <a:cubicBezTo>
                      <a:pt x="13082" y="21220"/>
                      <a:pt x="13082" y="21220"/>
                      <a:pt x="13082" y="21220"/>
                    </a:cubicBezTo>
                    <a:cubicBezTo>
                      <a:pt x="13082" y="21296"/>
                      <a:pt x="13031" y="21346"/>
                      <a:pt x="12980" y="21372"/>
                    </a:cubicBezTo>
                    <a:cubicBezTo>
                      <a:pt x="12980" y="21372"/>
                      <a:pt x="12980" y="21372"/>
                      <a:pt x="12980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879" y="21372"/>
                      <a:pt x="12828" y="21321"/>
                      <a:pt x="12828" y="21270"/>
                    </a:cubicBezTo>
                    <a:close/>
                    <a:moveTo>
                      <a:pt x="7935" y="21220"/>
                    </a:moveTo>
                    <a:cubicBezTo>
                      <a:pt x="7885" y="21194"/>
                      <a:pt x="7834" y="21118"/>
                      <a:pt x="7859" y="21042"/>
                    </a:cubicBezTo>
                    <a:cubicBezTo>
                      <a:pt x="7859" y="21042"/>
                      <a:pt x="7859" y="21042"/>
                      <a:pt x="7859" y="21042"/>
                    </a:cubicBezTo>
                    <a:cubicBezTo>
                      <a:pt x="7885" y="20992"/>
                      <a:pt x="7935" y="20941"/>
                      <a:pt x="8011" y="20966"/>
                    </a:cubicBezTo>
                    <a:cubicBezTo>
                      <a:pt x="8011" y="20966"/>
                      <a:pt x="8011" y="20966"/>
                      <a:pt x="8011" y="20966"/>
                    </a:cubicBezTo>
                    <a:cubicBezTo>
                      <a:pt x="8087" y="20992"/>
                      <a:pt x="8113" y="21042"/>
                      <a:pt x="8113" y="21118"/>
                    </a:cubicBezTo>
                    <a:cubicBezTo>
                      <a:pt x="8113" y="21118"/>
                      <a:pt x="8113" y="21118"/>
                      <a:pt x="8113" y="21118"/>
                    </a:cubicBezTo>
                    <a:cubicBezTo>
                      <a:pt x="8087" y="21169"/>
                      <a:pt x="8037" y="21220"/>
                      <a:pt x="7986" y="21220"/>
                    </a:cubicBezTo>
                    <a:cubicBezTo>
                      <a:pt x="7986" y="21220"/>
                      <a:pt x="7986" y="21220"/>
                      <a:pt x="7986" y="21220"/>
                    </a:cubicBezTo>
                    <a:cubicBezTo>
                      <a:pt x="7961" y="21220"/>
                      <a:pt x="7961" y="21220"/>
                      <a:pt x="7935" y="21220"/>
                    </a:cubicBezTo>
                    <a:close/>
                    <a:moveTo>
                      <a:pt x="13513" y="21118"/>
                    </a:moveTo>
                    <a:cubicBezTo>
                      <a:pt x="13487" y="21042"/>
                      <a:pt x="13538" y="20966"/>
                      <a:pt x="13614" y="20966"/>
                    </a:cubicBezTo>
                    <a:cubicBezTo>
                      <a:pt x="13614" y="20966"/>
                      <a:pt x="13614" y="20966"/>
                      <a:pt x="13614" y="20966"/>
                    </a:cubicBezTo>
                    <a:cubicBezTo>
                      <a:pt x="13665" y="20941"/>
                      <a:pt x="13741" y="20966"/>
                      <a:pt x="13766" y="21042"/>
                    </a:cubicBezTo>
                    <a:cubicBezTo>
                      <a:pt x="13766" y="21042"/>
                      <a:pt x="13766" y="21042"/>
                      <a:pt x="13766" y="21042"/>
                    </a:cubicBezTo>
                    <a:cubicBezTo>
                      <a:pt x="13792" y="21118"/>
                      <a:pt x="13741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39" y="21194"/>
                      <a:pt x="13639" y="21194"/>
                    </a:cubicBezTo>
                    <a:cubicBezTo>
                      <a:pt x="13639" y="21194"/>
                      <a:pt x="13639" y="21194"/>
                      <a:pt x="13639" y="21194"/>
                    </a:cubicBezTo>
                    <a:cubicBezTo>
                      <a:pt x="13589" y="21194"/>
                      <a:pt x="13538" y="21169"/>
                      <a:pt x="13513" y="21118"/>
                    </a:cubicBezTo>
                    <a:close/>
                    <a:moveTo>
                      <a:pt x="7251" y="20992"/>
                    </a:moveTo>
                    <a:cubicBezTo>
                      <a:pt x="7200" y="20966"/>
                      <a:pt x="7149" y="20890"/>
                      <a:pt x="7175" y="20839"/>
                    </a:cubicBezTo>
                    <a:cubicBezTo>
                      <a:pt x="7175" y="20839"/>
                      <a:pt x="7175" y="20839"/>
                      <a:pt x="7175" y="20839"/>
                    </a:cubicBezTo>
                    <a:cubicBezTo>
                      <a:pt x="7200" y="20763"/>
                      <a:pt x="7276" y="20738"/>
                      <a:pt x="7352" y="20763"/>
                    </a:cubicBezTo>
                    <a:cubicBezTo>
                      <a:pt x="7352" y="20763"/>
                      <a:pt x="7352" y="20763"/>
                      <a:pt x="7352" y="20763"/>
                    </a:cubicBezTo>
                    <a:cubicBezTo>
                      <a:pt x="7403" y="20789"/>
                      <a:pt x="7454" y="20839"/>
                      <a:pt x="7428" y="20915"/>
                    </a:cubicBezTo>
                    <a:cubicBezTo>
                      <a:pt x="7428" y="20915"/>
                      <a:pt x="7428" y="20915"/>
                      <a:pt x="7428" y="20915"/>
                    </a:cubicBezTo>
                    <a:cubicBezTo>
                      <a:pt x="7403" y="20966"/>
                      <a:pt x="7352" y="20992"/>
                      <a:pt x="7301" y="20992"/>
                    </a:cubicBezTo>
                    <a:cubicBezTo>
                      <a:pt x="7301" y="20992"/>
                      <a:pt x="7301" y="20992"/>
                      <a:pt x="7301" y="20992"/>
                    </a:cubicBezTo>
                    <a:cubicBezTo>
                      <a:pt x="7276" y="20992"/>
                      <a:pt x="7276" y="20992"/>
                      <a:pt x="7251" y="20992"/>
                    </a:cubicBezTo>
                    <a:close/>
                    <a:moveTo>
                      <a:pt x="14197" y="20915"/>
                    </a:moveTo>
                    <a:cubicBezTo>
                      <a:pt x="14172" y="20839"/>
                      <a:pt x="14223" y="20763"/>
                      <a:pt x="14273" y="20738"/>
                    </a:cubicBezTo>
                    <a:cubicBezTo>
                      <a:pt x="14273" y="20738"/>
                      <a:pt x="14273" y="20738"/>
                      <a:pt x="14273" y="20738"/>
                    </a:cubicBezTo>
                    <a:cubicBezTo>
                      <a:pt x="14349" y="20713"/>
                      <a:pt x="14425" y="20763"/>
                      <a:pt x="14451" y="20814"/>
                    </a:cubicBezTo>
                    <a:cubicBezTo>
                      <a:pt x="14451" y="20814"/>
                      <a:pt x="14451" y="20814"/>
                      <a:pt x="14451" y="20814"/>
                    </a:cubicBezTo>
                    <a:cubicBezTo>
                      <a:pt x="14451" y="20890"/>
                      <a:pt x="14425" y="20966"/>
                      <a:pt x="14349" y="20992"/>
                    </a:cubicBezTo>
                    <a:cubicBezTo>
                      <a:pt x="14349" y="20992"/>
                      <a:pt x="14349" y="20992"/>
                      <a:pt x="14349" y="20992"/>
                    </a:cubicBezTo>
                    <a:cubicBezTo>
                      <a:pt x="14349" y="20992"/>
                      <a:pt x="14324" y="20992"/>
                      <a:pt x="14324" y="20992"/>
                    </a:cubicBezTo>
                    <a:cubicBezTo>
                      <a:pt x="14324" y="20992"/>
                      <a:pt x="14324" y="20992"/>
                      <a:pt x="14324" y="20992"/>
                    </a:cubicBezTo>
                    <a:cubicBezTo>
                      <a:pt x="14273" y="20992"/>
                      <a:pt x="14223" y="20966"/>
                      <a:pt x="14197" y="20915"/>
                    </a:cubicBezTo>
                    <a:close/>
                    <a:moveTo>
                      <a:pt x="6592" y="20738"/>
                    </a:moveTo>
                    <a:cubicBezTo>
                      <a:pt x="6515" y="20713"/>
                      <a:pt x="6490" y="20637"/>
                      <a:pt x="6515" y="20561"/>
                    </a:cubicBezTo>
                    <a:cubicBezTo>
                      <a:pt x="6515" y="20561"/>
                      <a:pt x="6515" y="20561"/>
                      <a:pt x="6515" y="20561"/>
                    </a:cubicBezTo>
                    <a:cubicBezTo>
                      <a:pt x="6541" y="20510"/>
                      <a:pt x="6617" y="20485"/>
                      <a:pt x="6693" y="20510"/>
                    </a:cubicBezTo>
                    <a:cubicBezTo>
                      <a:pt x="6693" y="20510"/>
                      <a:pt x="6693" y="20510"/>
                      <a:pt x="6693" y="20510"/>
                    </a:cubicBezTo>
                    <a:cubicBezTo>
                      <a:pt x="6744" y="20535"/>
                      <a:pt x="6769" y="20611"/>
                      <a:pt x="6744" y="20662"/>
                    </a:cubicBezTo>
                    <a:cubicBezTo>
                      <a:pt x="6744" y="20662"/>
                      <a:pt x="6744" y="20662"/>
                      <a:pt x="6744" y="20662"/>
                    </a:cubicBezTo>
                    <a:cubicBezTo>
                      <a:pt x="6718" y="20713"/>
                      <a:pt x="6693" y="20738"/>
                      <a:pt x="6642" y="20738"/>
                    </a:cubicBezTo>
                    <a:cubicBezTo>
                      <a:pt x="6642" y="20738"/>
                      <a:pt x="6642" y="20738"/>
                      <a:pt x="6642" y="20738"/>
                    </a:cubicBezTo>
                    <a:cubicBezTo>
                      <a:pt x="6617" y="20738"/>
                      <a:pt x="6592" y="20738"/>
                      <a:pt x="6592" y="20738"/>
                    </a:cubicBezTo>
                    <a:close/>
                    <a:moveTo>
                      <a:pt x="14856" y="20662"/>
                    </a:moveTo>
                    <a:cubicBezTo>
                      <a:pt x="14831" y="20586"/>
                      <a:pt x="14856" y="20510"/>
                      <a:pt x="14932" y="20485"/>
                    </a:cubicBezTo>
                    <a:cubicBezTo>
                      <a:pt x="14932" y="20485"/>
                      <a:pt x="14932" y="20485"/>
                      <a:pt x="14932" y="20485"/>
                    </a:cubicBezTo>
                    <a:cubicBezTo>
                      <a:pt x="15008" y="20459"/>
                      <a:pt x="15059" y="20485"/>
                      <a:pt x="15110" y="20561"/>
                    </a:cubicBezTo>
                    <a:cubicBezTo>
                      <a:pt x="15110" y="20561"/>
                      <a:pt x="15110" y="20561"/>
                      <a:pt x="15110" y="20561"/>
                    </a:cubicBezTo>
                    <a:cubicBezTo>
                      <a:pt x="15135" y="20611"/>
                      <a:pt x="15085" y="20687"/>
                      <a:pt x="15034" y="20713"/>
                    </a:cubicBezTo>
                    <a:cubicBezTo>
                      <a:pt x="15034" y="20713"/>
                      <a:pt x="15034" y="20713"/>
                      <a:pt x="15034" y="20713"/>
                    </a:cubicBezTo>
                    <a:cubicBezTo>
                      <a:pt x="15008" y="20738"/>
                      <a:pt x="15008" y="20738"/>
                      <a:pt x="14983" y="20738"/>
                    </a:cubicBezTo>
                    <a:cubicBezTo>
                      <a:pt x="14983" y="20738"/>
                      <a:pt x="14983" y="20738"/>
                      <a:pt x="14983" y="20738"/>
                    </a:cubicBezTo>
                    <a:cubicBezTo>
                      <a:pt x="14932" y="20738"/>
                      <a:pt x="14882" y="20713"/>
                      <a:pt x="14856" y="20662"/>
                    </a:cubicBezTo>
                    <a:close/>
                    <a:moveTo>
                      <a:pt x="5932" y="20434"/>
                    </a:moveTo>
                    <a:cubicBezTo>
                      <a:pt x="5856" y="20408"/>
                      <a:pt x="5831" y="20332"/>
                      <a:pt x="5882" y="20256"/>
                    </a:cubicBezTo>
                    <a:cubicBezTo>
                      <a:pt x="5882" y="20256"/>
                      <a:pt x="5882" y="20256"/>
                      <a:pt x="5882" y="20256"/>
                    </a:cubicBezTo>
                    <a:cubicBezTo>
                      <a:pt x="5907" y="20206"/>
                      <a:pt x="5983" y="20180"/>
                      <a:pt x="6034" y="20206"/>
                    </a:cubicBezTo>
                    <a:cubicBezTo>
                      <a:pt x="6034" y="20206"/>
                      <a:pt x="6034" y="20206"/>
                      <a:pt x="6034" y="20206"/>
                    </a:cubicBezTo>
                    <a:cubicBezTo>
                      <a:pt x="6110" y="20231"/>
                      <a:pt x="6135" y="20307"/>
                      <a:pt x="6110" y="20383"/>
                    </a:cubicBezTo>
                    <a:cubicBezTo>
                      <a:pt x="6110" y="20383"/>
                      <a:pt x="6110" y="20383"/>
                      <a:pt x="6110" y="20383"/>
                    </a:cubicBezTo>
                    <a:cubicBezTo>
                      <a:pt x="6085" y="20408"/>
                      <a:pt x="6034" y="20434"/>
                      <a:pt x="5983" y="20434"/>
                    </a:cubicBezTo>
                    <a:cubicBezTo>
                      <a:pt x="5983" y="20434"/>
                      <a:pt x="5983" y="20434"/>
                      <a:pt x="5983" y="20434"/>
                    </a:cubicBezTo>
                    <a:cubicBezTo>
                      <a:pt x="5958" y="20434"/>
                      <a:pt x="5958" y="20434"/>
                      <a:pt x="5932" y="20434"/>
                    </a:cubicBezTo>
                    <a:close/>
                    <a:moveTo>
                      <a:pt x="15515" y="20358"/>
                    </a:moveTo>
                    <a:cubicBezTo>
                      <a:pt x="15490" y="20307"/>
                      <a:pt x="15515" y="20231"/>
                      <a:pt x="15566" y="20206"/>
                    </a:cubicBezTo>
                    <a:cubicBezTo>
                      <a:pt x="15566" y="20206"/>
                      <a:pt x="15566" y="20206"/>
                      <a:pt x="15566" y="20206"/>
                    </a:cubicBezTo>
                    <a:cubicBezTo>
                      <a:pt x="15642" y="20155"/>
                      <a:pt x="15718" y="20180"/>
                      <a:pt x="15744" y="20256"/>
                    </a:cubicBezTo>
                    <a:cubicBezTo>
                      <a:pt x="15744" y="20256"/>
                      <a:pt x="15744" y="20256"/>
                      <a:pt x="15744" y="20256"/>
                    </a:cubicBezTo>
                    <a:cubicBezTo>
                      <a:pt x="15769" y="20307"/>
                      <a:pt x="15744" y="20383"/>
                      <a:pt x="15693" y="20408"/>
                    </a:cubicBezTo>
                    <a:cubicBezTo>
                      <a:pt x="15693" y="20408"/>
                      <a:pt x="15693" y="20408"/>
                      <a:pt x="15693" y="20408"/>
                    </a:cubicBezTo>
                    <a:cubicBezTo>
                      <a:pt x="15668" y="20434"/>
                      <a:pt x="15642" y="20434"/>
                      <a:pt x="15617" y="20434"/>
                    </a:cubicBezTo>
                    <a:cubicBezTo>
                      <a:pt x="15617" y="20434"/>
                      <a:pt x="15617" y="20434"/>
                      <a:pt x="15617" y="20434"/>
                    </a:cubicBezTo>
                    <a:cubicBezTo>
                      <a:pt x="15592" y="20434"/>
                      <a:pt x="15541" y="20408"/>
                      <a:pt x="15515" y="20358"/>
                    </a:cubicBezTo>
                    <a:close/>
                    <a:moveTo>
                      <a:pt x="5299" y="20079"/>
                    </a:moveTo>
                    <a:cubicBezTo>
                      <a:pt x="5248" y="20054"/>
                      <a:pt x="5223" y="19977"/>
                      <a:pt x="5248" y="19901"/>
                    </a:cubicBezTo>
                    <a:cubicBezTo>
                      <a:pt x="5248" y="19901"/>
                      <a:pt x="5248" y="19901"/>
                      <a:pt x="5248" y="19901"/>
                    </a:cubicBezTo>
                    <a:cubicBezTo>
                      <a:pt x="5299" y="19851"/>
                      <a:pt x="5375" y="19825"/>
                      <a:pt x="5425" y="19876"/>
                    </a:cubicBezTo>
                    <a:cubicBezTo>
                      <a:pt x="5425" y="19876"/>
                      <a:pt x="5425" y="19876"/>
                      <a:pt x="5425" y="19876"/>
                    </a:cubicBezTo>
                    <a:cubicBezTo>
                      <a:pt x="5476" y="19901"/>
                      <a:pt x="5501" y="19977"/>
                      <a:pt x="5476" y="20028"/>
                    </a:cubicBezTo>
                    <a:cubicBezTo>
                      <a:pt x="5476" y="20028"/>
                      <a:pt x="5476" y="20028"/>
                      <a:pt x="5476" y="20028"/>
                    </a:cubicBezTo>
                    <a:cubicBezTo>
                      <a:pt x="5451" y="20079"/>
                      <a:pt x="5400" y="20104"/>
                      <a:pt x="5349" y="20104"/>
                    </a:cubicBezTo>
                    <a:cubicBezTo>
                      <a:pt x="5349" y="20104"/>
                      <a:pt x="5349" y="20104"/>
                      <a:pt x="5349" y="20104"/>
                    </a:cubicBezTo>
                    <a:cubicBezTo>
                      <a:pt x="5349" y="20104"/>
                      <a:pt x="5324" y="20104"/>
                      <a:pt x="5299" y="20079"/>
                    </a:cubicBezTo>
                    <a:close/>
                    <a:moveTo>
                      <a:pt x="16149" y="20028"/>
                    </a:moveTo>
                    <a:cubicBezTo>
                      <a:pt x="16099" y="19977"/>
                      <a:pt x="16124" y="19901"/>
                      <a:pt x="16175" y="19851"/>
                    </a:cubicBezTo>
                    <a:cubicBezTo>
                      <a:pt x="16175" y="19851"/>
                      <a:pt x="16175" y="19851"/>
                      <a:pt x="16175" y="19851"/>
                    </a:cubicBezTo>
                    <a:cubicBezTo>
                      <a:pt x="16251" y="19825"/>
                      <a:pt x="16327" y="19825"/>
                      <a:pt x="16352" y="19901"/>
                    </a:cubicBezTo>
                    <a:cubicBezTo>
                      <a:pt x="16352" y="19901"/>
                      <a:pt x="16352" y="19901"/>
                      <a:pt x="16352" y="19901"/>
                    </a:cubicBezTo>
                    <a:cubicBezTo>
                      <a:pt x="16403" y="19952"/>
                      <a:pt x="16377" y="20028"/>
                      <a:pt x="16327" y="20079"/>
                    </a:cubicBezTo>
                    <a:cubicBezTo>
                      <a:pt x="16327" y="20079"/>
                      <a:pt x="16327" y="20079"/>
                      <a:pt x="16327" y="20079"/>
                    </a:cubicBezTo>
                    <a:cubicBezTo>
                      <a:pt x="16301" y="20079"/>
                      <a:pt x="16276" y="20079"/>
                      <a:pt x="16251" y="20079"/>
                    </a:cubicBezTo>
                    <a:cubicBezTo>
                      <a:pt x="16251" y="20079"/>
                      <a:pt x="16251" y="20079"/>
                      <a:pt x="16251" y="20079"/>
                    </a:cubicBezTo>
                    <a:cubicBezTo>
                      <a:pt x="16200" y="20079"/>
                      <a:pt x="16175" y="20079"/>
                      <a:pt x="16149" y="20028"/>
                    </a:cubicBezTo>
                    <a:close/>
                    <a:moveTo>
                      <a:pt x="4690" y="19699"/>
                    </a:moveTo>
                    <a:cubicBezTo>
                      <a:pt x="4639" y="19648"/>
                      <a:pt x="4614" y="19572"/>
                      <a:pt x="4665" y="19521"/>
                    </a:cubicBezTo>
                    <a:cubicBezTo>
                      <a:pt x="4665" y="19521"/>
                      <a:pt x="4665" y="19521"/>
                      <a:pt x="4665" y="19521"/>
                    </a:cubicBezTo>
                    <a:cubicBezTo>
                      <a:pt x="4690" y="19470"/>
                      <a:pt x="4766" y="19445"/>
                      <a:pt x="4842" y="19496"/>
                    </a:cubicBezTo>
                    <a:cubicBezTo>
                      <a:pt x="4842" y="19496"/>
                      <a:pt x="4842" y="19496"/>
                      <a:pt x="4842" y="19496"/>
                    </a:cubicBezTo>
                    <a:cubicBezTo>
                      <a:pt x="4893" y="19521"/>
                      <a:pt x="4893" y="19597"/>
                      <a:pt x="4868" y="19648"/>
                    </a:cubicBezTo>
                    <a:cubicBezTo>
                      <a:pt x="4868" y="19648"/>
                      <a:pt x="4868" y="19648"/>
                      <a:pt x="4868" y="19648"/>
                    </a:cubicBezTo>
                    <a:cubicBezTo>
                      <a:pt x="4842" y="19699"/>
                      <a:pt x="4792" y="19724"/>
                      <a:pt x="4766" y="19724"/>
                    </a:cubicBezTo>
                    <a:cubicBezTo>
                      <a:pt x="4766" y="19724"/>
                      <a:pt x="4766" y="19724"/>
                      <a:pt x="4766" y="19724"/>
                    </a:cubicBezTo>
                    <a:cubicBezTo>
                      <a:pt x="4741" y="19724"/>
                      <a:pt x="4715" y="19699"/>
                      <a:pt x="4690" y="19699"/>
                    </a:cubicBezTo>
                    <a:close/>
                    <a:moveTo>
                      <a:pt x="16758" y="19648"/>
                    </a:moveTo>
                    <a:cubicBezTo>
                      <a:pt x="16707" y="19597"/>
                      <a:pt x="16732" y="19521"/>
                      <a:pt x="16783" y="19470"/>
                    </a:cubicBezTo>
                    <a:cubicBezTo>
                      <a:pt x="16783" y="19470"/>
                      <a:pt x="16783" y="19470"/>
                      <a:pt x="16783" y="19470"/>
                    </a:cubicBezTo>
                    <a:cubicBezTo>
                      <a:pt x="16834" y="19445"/>
                      <a:pt x="16910" y="19445"/>
                      <a:pt x="16961" y="19496"/>
                    </a:cubicBezTo>
                    <a:cubicBezTo>
                      <a:pt x="16961" y="19496"/>
                      <a:pt x="16961" y="19496"/>
                      <a:pt x="16961" y="19496"/>
                    </a:cubicBezTo>
                    <a:cubicBezTo>
                      <a:pt x="16986" y="19572"/>
                      <a:pt x="16986" y="19648"/>
                      <a:pt x="16910" y="19673"/>
                    </a:cubicBezTo>
                    <a:cubicBezTo>
                      <a:pt x="16910" y="19673"/>
                      <a:pt x="16910" y="19673"/>
                      <a:pt x="16910" y="19673"/>
                    </a:cubicBezTo>
                    <a:cubicBezTo>
                      <a:pt x="16910" y="19699"/>
                      <a:pt x="16885" y="19699"/>
                      <a:pt x="16859" y="19699"/>
                    </a:cubicBezTo>
                    <a:cubicBezTo>
                      <a:pt x="16859" y="19699"/>
                      <a:pt x="16859" y="19699"/>
                      <a:pt x="16859" y="19699"/>
                    </a:cubicBezTo>
                    <a:cubicBezTo>
                      <a:pt x="16808" y="19699"/>
                      <a:pt x="16758" y="19673"/>
                      <a:pt x="16758" y="19648"/>
                    </a:cubicBezTo>
                    <a:close/>
                    <a:moveTo>
                      <a:pt x="4107" y="19268"/>
                    </a:moveTo>
                    <a:cubicBezTo>
                      <a:pt x="4056" y="19217"/>
                      <a:pt x="4031" y="19141"/>
                      <a:pt x="4082" y="19090"/>
                    </a:cubicBezTo>
                    <a:cubicBezTo>
                      <a:pt x="4082" y="19090"/>
                      <a:pt x="4082" y="19090"/>
                      <a:pt x="4082" y="19090"/>
                    </a:cubicBezTo>
                    <a:cubicBezTo>
                      <a:pt x="4132" y="19039"/>
                      <a:pt x="4208" y="19014"/>
                      <a:pt x="4259" y="19065"/>
                    </a:cubicBezTo>
                    <a:cubicBezTo>
                      <a:pt x="4259" y="19065"/>
                      <a:pt x="4259" y="19065"/>
                      <a:pt x="4259" y="19065"/>
                    </a:cubicBezTo>
                    <a:cubicBezTo>
                      <a:pt x="4310" y="19115"/>
                      <a:pt x="4335" y="19192"/>
                      <a:pt x="4285" y="19242"/>
                    </a:cubicBezTo>
                    <a:cubicBezTo>
                      <a:pt x="4285" y="19242"/>
                      <a:pt x="4285" y="19242"/>
                      <a:pt x="4285" y="19242"/>
                    </a:cubicBezTo>
                    <a:cubicBezTo>
                      <a:pt x="4259" y="19268"/>
                      <a:pt x="4234" y="19293"/>
                      <a:pt x="4183" y="19293"/>
                    </a:cubicBezTo>
                    <a:cubicBezTo>
                      <a:pt x="4183" y="19293"/>
                      <a:pt x="4183" y="19293"/>
                      <a:pt x="4183" y="19293"/>
                    </a:cubicBezTo>
                    <a:cubicBezTo>
                      <a:pt x="4158" y="19293"/>
                      <a:pt x="4132" y="19293"/>
                      <a:pt x="4107" y="19268"/>
                    </a:cubicBezTo>
                    <a:close/>
                    <a:moveTo>
                      <a:pt x="17315" y="19242"/>
                    </a:moveTo>
                    <a:cubicBezTo>
                      <a:pt x="17290" y="19166"/>
                      <a:pt x="17290" y="19090"/>
                      <a:pt x="17341" y="19065"/>
                    </a:cubicBezTo>
                    <a:cubicBezTo>
                      <a:pt x="17341" y="19065"/>
                      <a:pt x="17341" y="19065"/>
                      <a:pt x="17341" y="19065"/>
                    </a:cubicBezTo>
                    <a:cubicBezTo>
                      <a:pt x="17392" y="19014"/>
                      <a:pt x="17468" y="19014"/>
                      <a:pt x="17518" y="19065"/>
                    </a:cubicBezTo>
                    <a:cubicBezTo>
                      <a:pt x="17518" y="19065"/>
                      <a:pt x="17518" y="19065"/>
                      <a:pt x="17518" y="19065"/>
                    </a:cubicBezTo>
                    <a:cubicBezTo>
                      <a:pt x="17569" y="19141"/>
                      <a:pt x="17544" y="19217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68" y="19268"/>
                      <a:pt x="17442" y="19268"/>
                      <a:pt x="17417" y="19268"/>
                    </a:cubicBezTo>
                    <a:cubicBezTo>
                      <a:pt x="17417" y="19268"/>
                      <a:pt x="17417" y="19268"/>
                      <a:pt x="17417" y="19268"/>
                    </a:cubicBezTo>
                    <a:cubicBezTo>
                      <a:pt x="17392" y="19268"/>
                      <a:pt x="17341" y="19268"/>
                      <a:pt x="17315" y="19242"/>
                    </a:cubicBezTo>
                    <a:close/>
                    <a:moveTo>
                      <a:pt x="3549" y="18786"/>
                    </a:moveTo>
                    <a:cubicBezTo>
                      <a:pt x="3499" y="18761"/>
                      <a:pt x="3499" y="18659"/>
                      <a:pt x="3549" y="18608"/>
                    </a:cubicBezTo>
                    <a:cubicBezTo>
                      <a:pt x="3549" y="18608"/>
                      <a:pt x="3549" y="18608"/>
                      <a:pt x="3549" y="18608"/>
                    </a:cubicBezTo>
                    <a:cubicBezTo>
                      <a:pt x="3600" y="18558"/>
                      <a:pt x="3676" y="18558"/>
                      <a:pt x="3727" y="18608"/>
                    </a:cubicBezTo>
                    <a:cubicBezTo>
                      <a:pt x="3727" y="18608"/>
                      <a:pt x="3727" y="18608"/>
                      <a:pt x="3727" y="18608"/>
                    </a:cubicBezTo>
                    <a:cubicBezTo>
                      <a:pt x="3777" y="18659"/>
                      <a:pt x="3777" y="18735"/>
                      <a:pt x="3727" y="18786"/>
                    </a:cubicBezTo>
                    <a:cubicBezTo>
                      <a:pt x="3727" y="18786"/>
                      <a:pt x="3727" y="18786"/>
                      <a:pt x="3727" y="18786"/>
                    </a:cubicBezTo>
                    <a:cubicBezTo>
                      <a:pt x="3701" y="18811"/>
                      <a:pt x="3676" y="18837"/>
                      <a:pt x="3651" y="18837"/>
                    </a:cubicBezTo>
                    <a:cubicBezTo>
                      <a:pt x="3651" y="18837"/>
                      <a:pt x="3651" y="18837"/>
                      <a:pt x="3651" y="18837"/>
                    </a:cubicBezTo>
                    <a:cubicBezTo>
                      <a:pt x="3600" y="18837"/>
                      <a:pt x="3575" y="18811"/>
                      <a:pt x="3549" y="18786"/>
                    </a:cubicBezTo>
                    <a:close/>
                    <a:moveTo>
                      <a:pt x="17873" y="18786"/>
                    </a:moveTo>
                    <a:cubicBezTo>
                      <a:pt x="17823" y="18735"/>
                      <a:pt x="17823" y="18634"/>
                      <a:pt x="17873" y="18608"/>
                    </a:cubicBezTo>
                    <a:cubicBezTo>
                      <a:pt x="17873" y="18608"/>
                      <a:pt x="17873" y="18608"/>
                      <a:pt x="17873" y="18608"/>
                    </a:cubicBezTo>
                    <a:cubicBezTo>
                      <a:pt x="17924" y="18558"/>
                      <a:pt x="18000" y="18558"/>
                      <a:pt x="18051" y="18608"/>
                    </a:cubicBezTo>
                    <a:cubicBezTo>
                      <a:pt x="18051" y="18608"/>
                      <a:pt x="18051" y="18608"/>
                      <a:pt x="18051" y="18608"/>
                    </a:cubicBezTo>
                    <a:cubicBezTo>
                      <a:pt x="18101" y="18659"/>
                      <a:pt x="18101" y="18735"/>
                      <a:pt x="18051" y="18786"/>
                    </a:cubicBezTo>
                    <a:cubicBezTo>
                      <a:pt x="18051" y="18786"/>
                      <a:pt x="18051" y="18786"/>
                      <a:pt x="18051" y="18786"/>
                    </a:cubicBezTo>
                    <a:cubicBezTo>
                      <a:pt x="18025" y="18811"/>
                      <a:pt x="18000" y="18811"/>
                      <a:pt x="17975" y="18811"/>
                    </a:cubicBezTo>
                    <a:cubicBezTo>
                      <a:pt x="17975" y="18811"/>
                      <a:pt x="17975" y="18811"/>
                      <a:pt x="17975" y="18811"/>
                    </a:cubicBezTo>
                    <a:cubicBezTo>
                      <a:pt x="17924" y="18811"/>
                      <a:pt x="17899" y="18811"/>
                      <a:pt x="17873" y="18786"/>
                    </a:cubicBezTo>
                    <a:close/>
                    <a:moveTo>
                      <a:pt x="3042" y="18304"/>
                    </a:moveTo>
                    <a:cubicBezTo>
                      <a:pt x="2992" y="18254"/>
                      <a:pt x="2992" y="18177"/>
                      <a:pt x="3042" y="18127"/>
                    </a:cubicBezTo>
                    <a:cubicBezTo>
                      <a:pt x="3042" y="18127"/>
                      <a:pt x="3042" y="18127"/>
                      <a:pt x="3042" y="18127"/>
                    </a:cubicBezTo>
                    <a:cubicBezTo>
                      <a:pt x="3093" y="18076"/>
                      <a:pt x="3169" y="18076"/>
                      <a:pt x="3220" y="18127"/>
                    </a:cubicBezTo>
                    <a:cubicBezTo>
                      <a:pt x="3220" y="18127"/>
                      <a:pt x="3220" y="18127"/>
                      <a:pt x="3220" y="18127"/>
                    </a:cubicBezTo>
                    <a:cubicBezTo>
                      <a:pt x="3270" y="18177"/>
                      <a:pt x="3270" y="18254"/>
                      <a:pt x="3220" y="18304"/>
                    </a:cubicBezTo>
                    <a:cubicBezTo>
                      <a:pt x="3220" y="18304"/>
                      <a:pt x="3220" y="18304"/>
                      <a:pt x="3220" y="18304"/>
                    </a:cubicBezTo>
                    <a:cubicBezTo>
                      <a:pt x="3194" y="18330"/>
                      <a:pt x="3169" y="18330"/>
                      <a:pt x="3118" y="18330"/>
                    </a:cubicBezTo>
                    <a:cubicBezTo>
                      <a:pt x="3118" y="18330"/>
                      <a:pt x="3118" y="18330"/>
                      <a:pt x="3118" y="18330"/>
                    </a:cubicBezTo>
                    <a:cubicBezTo>
                      <a:pt x="3093" y="18330"/>
                      <a:pt x="3068" y="18330"/>
                      <a:pt x="3042" y="18304"/>
                    </a:cubicBezTo>
                    <a:close/>
                    <a:moveTo>
                      <a:pt x="18380" y="18279"/>
                    </a:moveTo>
                    <a:cubicBezTo>
                      <a:pt x="18330" y="18228"/>
                      <a:pt x="18330" y="18152"/>
                      <a:pt x="18380" y="18101"/>
                    </a:cubicBezTo>
                    <a:cubicBezTo>
                      <a:pt x="18380" y="18101"/>
                      <a:pt x="18380" y="18101"/>
                      <a:pt x="18380" y="18101"/>
                    </a:cubicBezTo>
                    <a:cubicBezTo>
                      <a:pt x="18431" y="18051"/>
                      <a:pt x="18507" y="18051"/>
                      <a:pt x="18558" y="18101"/>
                    </a:cubicBezTo>
                    <a:cubicBezTo>
                      <a:pt x="18558" y="18101"/>
                      <a:pt x="18558" y="18101"/>
                      <a:pt x="18558" y="18101"/>
                    </a:cubicBezTo>
                    <a:cubicBezTo>
                      <a:pt x="18608" y="18152"/>
                      <a:pt x="18608" y="18228"/>
                      <a:pt x="18558" y="18279"/>
                    </a:cubicBezTo>
                    <a:cubicBezTo>
                      <a:pt x="18558" y="18279"/>
                      <a:pt x="18558" y="18279"/>
                      <a:pt x="18558" y="18279"/>
                    </a:cubicBezTo>
                    <a:cubicBezTo>
                      <a:pt x="18532" y="18304"/>
                      <a:pt x="18507" y="18330"/>
                      <a:pt x="18482" y="18330"/>
                    </a:cubicBezTo>
                    <a:cubicBezTo>
                      <a:pt x="18482" y="18330"/>
                      <a:pt x="18482" y="18330"/>
                      <a:pt x="18482" y="18330"/>
                    </a:cubicBezTo>
                    <a:cubicBezTo>
                      <a:pt x="18456" y="18330"/>
                      <a:pt x="18406" y="18304"/>
                      <a:pt x="18380" y="18279"/>
                    </a:cubicBezTo>
                    <a:close/>
                    <a:moveTo>
                      <a:pt x="2561" y="17772"/>
                    </a:moveTo>
                    <a:cubicBezTo>
                      <a:pt x="2510" y="17696"/>
                      <a:pt x="2510" y="17620"/>
                      <a:pt x="2561" y="17594"/>
                    </a:cubicBezTo>
                    <a:cubicBezTo>
                      <a:pt x="2561" y="17594"/>
                      <a:pt x="2561" y="17594"/>
                      <a:pt x="2561" y="17594"/>
                    </a:cubicBezTo>
                    <a:cubicBezTo>
                      <a:pt x="2611" y="17544"/>
                      <a:pt x="2713" y="17544"/>
                      <a:pt x="2738" y="17594"/>
                    </a:cubicBezTo>
                    <a:cubicBezTo>
                      <a:pt x="2738" y="17594"/>
                      <a:pt x="2738" y="17594"/>
                      <a:pt x="2738" y="17594"/>
                    </a:cubicBezTo>
                    <a:cubicBezTo>
                      <a:pt x="2789" y="17645"/>
                      <a:pt x="2789" y="17721"/>
                      <a:pt x="2738" y="17772"/>
                    </a:cubicBezTo>
                    <a:cubicBezTo>
                      <a:pt x="2738" y="17772"/>
                      <a:pt x="2738" y="17772"/>
                      <a:pt x="2738" y="17772"/>
                    </a:cubicBezTo>
                    <a:cubicBezTo>
                      <a:pt x="2713" y="17797"/>
                      <a:pt x="2687" y="17797"/>
                      <a:pt x="2662" y="17797"/>
                    </a:cubicBezTo>
                    <a:cubicBezTo>
                      <a:pt x="2662" y="17797"/>
                      <a:pt x="2662" y="17797"/>
                      <a:pt x="2662" y="17797"/>
                    </a:cubicBezTo>
                    <a:cubicBezTo>
                      <a:pt x="2611" y="17797"/>
                      <a:pt x="2586" y="17797"/>
                      <a:pt x="2561" y="17772"/>
                    </a:cubicBezTo>
                    <a:close/>
                    <a:moveTo>
                      <a:pt x="18862" y="17772"/>
                    </a:moveTo>
                    <a:cubicBezTo>
                      <a:pt x="18811" y="17721"/>
                      <a:pt x="18811" y="17645"/>
                      <a:pt x="18862" y="17594"/>
                    </a:cubicBezTo>
                    <a:cubicBezTo>
                      <a:pt x="18862" y="17594"/>
                      <a:pt x="18862" y="17594"/>
                      <a:pt x="18862" y="17594"/>
                    </a:cubicBezTo>
                    <a:cubicBezTo>
                      <a:pt x="18913" y="17518"/>
                      <a:pt x="18989" y="17518"/>
                      <a:pt x="19039" y="17569"/>
                    </a:cubicBezTo>
                    <a:cubicBezTo>
                      <a:pt x="19039" y="17569"/>
                      <a:pt x="19039" y="17569"/>
                      <a:pt x="19039" y="17569"/>
                    </a:cubicBezTo>
                    <a:cubicBezTo>
                      <a:pt x="19090" y="17620"/>
                      <a:pt x="19090" y="1769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14" y="17772"/>
                      <a:pt x="18989" y="17797"/>
                      <a:pt x="18963" y="17797"/>
                    </a:cubicBezTo>
                    <a:cubicBezTo>
                      <a:pt x="18963" y="17797"/>
                      <a:pt x="18963" y="17797"/>
                      <a:pt x="18963" y="17797"/>
                    </a:cubicBezTo>
                    <a:cubicBezTo>
                      <a:pt x="18913" y="17797"/>
                      <a:pt x="18887" y="17772"/>
                      <a:pt x="18862" y="17772"/>
                    </a:cubicBezTo>
                    <a:close/>
                    <a:moveTo>
                      <a:pt x="2104" y="17189"/>
                    </a:move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054" y="17138"/>
                      <a:pt x="2079" y="17062"/>
                      <a:pt x="2130" y="17011"/>
                    </a:cubicBezTo>
                    <a:cubicBezTo>
                      <a:pt x="2130" y="17011"/>
                      <a:pt x="2130" y="17011"/>
                      <a:pt x="2130" y="17011"/>
                    </a:cubicBezTo>
                    <a:cubicBezTo>
                      <a:pt x="2180" y="16986"/>
                      <a:pt x="2282" y="16986"/>
                      <a:pt x="2307" y="17037"/>
                    </a:cubicBezTo>
                    <a:cubicBezTo>
                      <a:pt x="2307" y="17037"/>
                      <a:pt x="2307" y="17037"/>
                      <a:pt x="2307" y="17037"/>
                    </a:cubicBezTo>
                    <a:cubicBezTo>
                      <a:pt x="2358" y="17113"/>
                      <a:pt x="2332" y="17189"/>
                      <a:pt x="2282" y="17214"/>
                    </a:cubicBezTo>
                    <a:cubicBezTo>
                      <a:pt x="2282" y="17214"/>
                      <a:pt x="2282" y="17214"/>
                      <a:pt x="2282" y="17214"/>
                    </a:cubicBezTo>
                    <a:cubicBezTo>
                      <a:pt x="2256" y="17239"/>
                      <a:pt x="2231" y="17239"/>
                      <a:pt x="2206" y="17239"/>
                    </a:cubicBezTo>
                    <a:cubicBezTo>
                      <a:pt x="2206" y="17239"/>
                      <a:pt x="2206" y="17239"/>
                      <a:pt x="2206" y="17239"/>
                    </a:cubicBezTo>
                    <a:cubicBezTo>
                      <a:pt x="2180" y="17239"/>
                      <a:pt x="2130" y="17239"/>
                      <a:pt x="2104" y="17189"/>
                    </a:cubicBezTo>
                    <a:close/>
                    <a:moveTo>
                      <a:pt x="19318" y="17214"/>
                    </a:moveTo>
                    <a:cubicBezTo>
                      <a:pt x="19268" y="17163"/>
                      <a:pt x="19242" y="17087"/>
                      <a:pt x="19293" y="17037"/>
                    </a:cubicBezTo>
                    <a:cubicBezTo>
                      <a:pt x="19293" y="17037"/>
                      <a:pt x="19293" y="17037"/>
                      <a:pt x="19293" y="17037"/>
                    </a:cubicBezTo>
                    <a:cubicBezTo>
                      <a:pt x="19344" y="16986"/>
                      <a:pt x="19420" y="16961"/>
                      <a:pt x="19470" y="17011"/>
                    </a:cubicBezTo>
                    <a:cubicBezTo>
                      <a:pt x="19470" y="17011"/>
                      <a:pt x="19470" y="17011"/>
                      <a:pt x="19470" y="17011"/>
                    </a:cubicBezTo>
                    <a:cubicBezTo>
                      <a:pt x="19521" y="17037"/>
                      <a:pt x="19546" y="17113"/>
                      <a:pt x="19496" y="17189"/>
                    </a:cubicBezTo>
                    <a:cubicBezTo>
                      <a:pt x="19496" y="17189"/>
                      <a:pt x="19496" y="17189"/>
                      <a:pt x="19496" y="17189"/>
                    </a:cubicBezTo>
                    <a:cubicBezTo>
                      <a:pt x="19470" y="17214"/>
                      <a:pt x="19445" y="17239"/>
                      <a:pt x="19394" y="17239"/>
                    </a:cubicBezTo>
                    <a:cubicBezTo>
                      <a:pt x="19394" y="17239"/>
                      <a:pt x="19394" y="17239"/>
                      <a:pt x="19394" y="17239"/>
                    </a:cubicBezTo>
                    <a:cubicBezTo>
                      <a:pt x="19369" y="17239"/>
                      <a:pt x="19344" y="17214"/>
                      <a:pt x="19318" y="17214"/>
                    </a:cubicBezTo>
                    <a:close/>
                    <a:moveTo>
                      <a:pt x="1699" y="16606"/>
                    </a:moveTo>
                    <a:cubicBezTo>
                      <a:pt x="1648" y="16555"/>
                      <a:pt x="1673" y="16454"/>
                      <a:pt x="1724" y="16428"/>
                    </a:cubicBezTo>
                    <a:cubicBezTo>
                      <a:pt x="1724" y="16428"/>
                      <a:pt x="1724" y="16428"/>
                      <a:pt x="1724" y="16428"/>
                    </a:cubicBezTo>
                    <a:cubicBezTo>
                      <a:pt x="1800" y="16377"/>
                      <a:pt x="1876" y="16403"/>
                      <a:pt x="1901" y="16454"/>
                    </a:cubicBezTo>
                    <a:cubicBezTo>
                      <a:pt x="1901" y="16454"/>
                      <a:pt x="1901" y="16454"/>
                      <a:pt x="1901" y="16454"/>
                    </a:cubicBezTo>
                    <a:cubicBezTo>
                      <a:pt x="1952" y="16530"/>
                      <a:pt x="1927" y="16606"/>
                      <a:pt x="1876" y="16631"/>
                    </a:cubicBezTo>
                    <a:cubicBezTo>
                      <a:pt x="1876" y="16631"/>
                      <a:pt x="1876" y="16631"/>
                      <a:pt x="1876" y="16631"/>
                    </a:cubicBezTo>
                    <a:cubicBezTo>
                      <a:pt x="1851" y="16656"/>
                      <a:pt x="1825" y="16656"/>
                      <a:pt x="1800" y="16656"/>
                    </a:cubicBezTo>
                    <a:cubicBezTo>
                      <a:pt x="1800" y="16656"/>
                      <a:pt x="1800" y="16656"/>
                      <a:pt x="1800" y="16656"/>
                    </a:cubicBezTo>
                    <a:cubicBezTo>
                      <a:pt x="1775" y="16656"/>
                      <a:pt x="1724" y="16631"/>
                      <a:pt x="1699" y="16606"/>
                    </a:cubicBezTo>
                    <a:close/>
                    <a:moveTo>
                      <a:pt x="19724" y="16631"/>
                    </a:moveTo>
                    <a:cubicBezTo>
                      <a:pt x="19673" y="16580"/>
                      <a:pt x="19648" y="16504"/>
                      <a:pt x="19699" y="16454"/>
                    </a:cubicBezTo>
                    <a:cubicBezTo>
                      <a:pt x="19699" y="16454"/>
                      <a:pt x="19699" y="16454"/>
                      <a:pt x="19699" y="16454"/>
                    </a:cubicBezTo>
                    <a:cubicBezTo>
                      <a:pt x="19724" y="16377"/>
                      <a:pt x="19800" y="16377"/>
                      <a:pt x="19876" y="16403"/>
                    </a:cubicBezTo>
                    <a:cubicBezTo>
                      <a:pt x="19876" y="16403"/>
                      <a:pt x="19876" y="16403"/>
                      <a:pt x="19876" y="16403"/>
                    </a:cubicBezTo>
                    <a:cubicBezTo>
                      <a:pt x="19927" y="16454"/>
                      <a:pt x="19952" y="16530"/>
                      <a:pt x="19901" y="16580"/>
                    </a:cubicBezTo>
                    <a:cubicBezTo>
                      <a:pt x="19901" y="16580"/>
                      <a:pt x="19901" y="16580"/>
                      <a:pt x="19901" y="16580"/>
                    </a:cubicBezTo>
                    <a:cubicBezTo>
                      <a:pt x="19876" y="16631"/>
                      <a:pt x="19851" y="16656"/>
                      <a:pt x="19800" y="16656"/>
                    </a:cubicBezTo>
                    <a:cubicBezTo>
                      <a:pt x="19800" y="16656"/>
                      <a:pt x="19800" y="16656"/>
                      <a:pt x="19800" y="16656"/>
                    </a:cubicBezTo>
                    <a:cubicBezTo>
                      <a:pt x="19775" y="16656"/>
                      <a:pt x="19749" y="16631"/>
                      <a:pt x="19724" y="16631"/>
                    </a:cubicBezTo>
                    <a:close/>
                    <a:moveTo>
                      <a:pt x="1318" y="15972"/>
                    </a:moveTo>
                    <a:cubicBezTo>
                      <a:pt x="1293" y="15921"/>
                      <a:pt x="1318" y="15845"/>
                      <a:pt x="1369" y="15820"/>
                    </a:cubicBezTo>
                    <a:cubicBezTo>
                      <a:pt x="1369" y="15820"/>
                      <a:pt x="1369" y="15820"/>
                      <a:pt x="1369" y="15820"/>
                    </a:cubicBezTo>
                    <a:cubicBezTo>
                      <a:pt x="1445" y="15769"/>
                      <a:pt x="1521" y="15794"/>
                      <a:pt x="1546" y="15870"/>
                    </a:cubicBezTo>
                    <a:cubicBezTo>
                      <a:pt x="1546" y="15870"/>
                      <a:pt x="1546" y="15870"/>
                      <a:pt x="1546" y="15870"/>
                    </a:cubicBezTo>
                    <a:cubicBezTo>
                      <a:pt x="1597" y="15921"/>
                      <a:pt x="1572" y="15997"/>
                      <a:pt x="1496" y="16023"/>
                    </a:cubicBezTo>
                    <a:cubicBezTo>
                      <a:pt x="1496" y="16023"/>
                      <a:pt x="1496" y="16023"/>
                      <a:pt x="1496" y="16023"/>
                    </a:cubicBezTo>
                    <a:cubicBezTo>
                      <a:pt x="1470" y="16048"/>
                      <a:pt x="1470" y="16048"/>
                      <a:pt x="1445" y="16048"/>
                    </a:cubicBezTo>
                    <a:cubicBezTo>
                      <a:pt x="1445" y="16048"/>
                      <a:pt x="1445" y="16048"/>
                      <a:pt x="1445" y="16048"/>
                    </a:cubicBezTo>
                    <a:cubicBezTo>
                      <a:pt x="1394" y="16048"/>
                      <a:pt x="1344" y="16023"/>
                      <a:pt x="1318" y="15972"/>
                    </a:cubicBezTo>
                    <a:close/>
                    <a:moveTo>
                      <a:pt x="20104" y="16023"/>
                    </a:moveTo>
                    <a:cubicBezTo>
                      <a:pt x="20028" y="15972"/>
                      <a:pt x="20028" y="15896"/>
                      <a:pt x="20054" y="15845"/>
                    </a:cubicBezTo>
                    <a:cubicBezTo>
                      <a:pt x="20054" y="15845"/>
                      <a:pt x="20054" y="15845"/>
                      <a:pt x="20054" y="15845"/>
                    </a:cubicBezTo>
                    <a:cubicBezTo>
                      <a:pt x="20079" y="15769"/>
                      <a:pt x="20155" y="15769"/>
                      <a:pt x="20231" y="15794"/>
                    </a:cubicBezTo>
                    <a:cubicBezTo>
                      <a:pt x="20231" y="15794"/>
                      <a:pt x="20231" y="15794"/>
                      <a:pt x="20231" y="15794"/>
                    </a:cubicBezTo>
                    <a:cubicBezTo>
                      <a:pt x="20282" y="15820"/>
                      <a:pt x="20307" y="15896"/>
                      <a:pt x="20282" y="15972"/>
                    </a:cubicBezTo>
                    <a:cubicBezTo>
                      <a:pt x="20282" y="15972"/>
                      <a:pt x="20282" y="15972"/>
                      <a:pt x="20282" y="15972"/>
                    </a:cubicBezTo>
                    <a:cubicBezTo>
                      <a:pt x="20256" y="15997"/>
                      <a:pt x="20206" y="16023"/>
                      <a:pt x="20155" y="16023"/>
                    </a:cubicBezTo>
                    <a:cubicBezTo>
                      <a:pt x="20155" y="16023"/>
                      <a:pt x="20155" y="16023"/>
                      <a:pt x="20155" y="16023"/>
                    </a:cubicBezTo>
                    <a:cubicBezTo>
                      <a:pt x="20130" y="16023"/>
                      <a:pt x="20130" y="16023"/>
                      <a:pt x="20104" y="16023"/>
                    </a:cubicBezTo>
                    <a:close/>
                    <a:moveTo>
                      <a:pt x="1014" y="15338"/>
                    </a:moveTo>
                    <a:cubicBezTo>
                      <a:pt x="963" y="15287"/>
                      <a:pt x="989" y="15211"/>
                      <a:pt x="1065" y="15161"/>
                    </a:cubicBezTo>
                    <a:cubicBezTo>
                      <a:pt x="1065" y="15161"/>
                      <a:pt x="1065" y="15161"/>
                      <a:pt x="1065" y="15161"/>
                    </a:cubicBezTo>
                    <a:cubicBezTo>
                      <a:pt x="1141" y="15135"/>
                      <a:pt x="1192" y="15161"/>
                      <a:pt x="1242" y="15237"/>
                    </a:cubicBezTo>
                    <a:cubicBezTo>
                      <a:pt x="1242" y="15237"/>
                      <a:pt x="1242" y="15237"/>
                      <a:pt x="1242" y="15237"/>
                    </a:cubicBezTo>
                    <a:cubicBezTo>
                      <a:pt x="1268" y="15287"/>
                      <a:pt x="1242" y="15363"/>
                      <a:pt x="1166" y="15389"/>
                    </a:cubicBezTo>
                    <a:cubicBezTo>
                      <a:pt x="1166" y="15389"/>
                      <a:pt x="1166" y="15389"/>
                      <a:pt x="1166" y="15389"/>
                    </a:cubicBezTo>
                    <a:cubicBezTo>
                      <a:pt x="1166" y="15414"/>
                      <a:pt x="1141" y="15414"/>
                      <a:pt x="1115" y="15414"/>
                    </a:cubicBezTo>
                    <a:cubicBezTo>
                      <a:pt x="1115" y="15414"/>
                      <a:pt x="1115" y="15414"/>
                      <a:pt x="1115" y="15414"/>
                    </a:cubicBezTo>
                    <a:cubicBezTo>
                      <a:pt x="1065" y="15414"/>
                      <a:pt x="1014" y="15389"/>
                      <a:pt x="1014" y="15338"/>
                    </a:cubicBezTo>
                    <a:close/>
                    <a:moveTo>
                      <a:pt x="20434" y="15389"/>
                    </a:moveTo>
                    <a:cubicBezTo>
                      <a:pt x="20358" y="15363"/>
                      <a:pt x="20332" y="15287"/>
                      <a:pt x="20358" y="15211"/>
                    </a:cubicBezTo>
                    <a:cubicBezTo>
                      <a:pt x="20358" y="15211"/>
                      <a:pt x="20358" y="15211"/>
                      <a:pt x="20358" y="15211"/>
                    </a:cubicBezTo>
                    <a:cubicBezTo>
                      <a:pt x="20408" y="15161"/>
                      <a:pt x="20485" y="15110"/>
                      <a:pt x="20535" y="15161"/>
                    </a:cubicBezTo>
                    <a:cubicBezTo>
                      <a:pt x="20535" y="15161"/>
                      <a:pt x="20535" y="15161"/>
                      <a:pt x="20535" y="15161"/>
                    </a:cubicBezTo>
                    <a:cubicBezTo>
                      <a:pt x="20611" y="15186"/>
                      <a:pt x="20637" y="15262"/>
                      <a:pt x="20611" y="15313"/>
                    </a:cubicBezTo>
                    <a:cubicBezTo>
                      <a:pt x="20611" y="15313"/>
                      <a:pt x="20611" y="15313"/>
                      <a:pt x="20611" y="15313"/>
                    </a:cubicBezTo>
                    <a:cubicBezTo>
                      <a:pt x="20586" y="15363"/>
                      <a:pt x="20535" y="15389"/>
                      <a:pt x="20485" y="15389"/>
                    </a:cubicBezTo>
                    <a:cubicBezTo>
                      <a:pt x="20485" y="15389"/>
                      <a:pt x="20485" y="15389"/>
                      <a:pt x="20485" y="15389"/>
                    </a:cubicBezTo>
                    <a:cubicBezTo>
                      <a:pt x="20459" y="15389"/>
                      <a:pt x="20459" y="15389"/>
                      <a:pt x="20434" y="15389"/>
                    </a:cubicBezTo>
                    <a:close/>
                    <a:moveTo>
                      <a:pt x="710" y="14679"/>
                    </a:moveTo>
                    <a:cubicBezTo>
                      <a:pt x="685" y="14603"/>
                      <a:pt x="735" y="14527"/>
                      <a:pt x="786" y="14501"/>
                    </a:cubicBezTo>
                    <a:cubicBezTo>
                      <a:pt x="786" y="14501"/>
                      <a:pt x="786" y="14501"/>
                      <a:pt x="786" y="14501"/>
                    </a:cubicBezTo>
                    <a:cubicBezTo>
                      <a:pt x="862" y="14476"/>
                      <a:pt x="938" y="14527"/>
                      <a:pt x="963" y="14577"/>
                    </a:cubicBezTo>
                    <a:cubicBezTo>
                      <a:pt x="963" y="14577"/>
                      <a:pt x="963" y="14577"/>
                      <a:pt x="963" y="14577"/>
                    </a:cubicBezTo>
                    <a:cubicBezTo>
                      <a:pt x="989" y="14654"/>
                      <a:pt x="938" y="14730"/>
                      <a:pt x="887" y="14755"/>
                    </a:cubicBezTo>
                    <a:cubicBezTo>
                      <a:pt x="887" y="14755"/>
                      <a:pt x="887" y="14755"/>
                      <a:pt x="887" y="14755"/>
                    </a:cubicBezTo>
                    <a:cubicBezTo>
                      <a:pt x="862" y="14755"/>
                      <a:pt x="862" y="14755"/>
                      <a:pt x="837" y="14755"/>
                    </a:cubicBezTo>
                    <a:cubicBezTo>
                      <a:pt x="837" y="14755"/>
                      <a:pt x="837" y="14755"/>
                      <a:pt x="837" y="14755"/>
                    </a:cubicBezTo>
                    <a:cubicBezTo>
                      <a:pt x="786" y="14755"/>
                      <a:pt x="735" y="14730"/>
                      <a:pt x="710" y="14679"/>
                    </a:cubicBezTo>
                    <a:close/>
                    <a:moveTo>
                      <a:pt x="20713" y="14730"/>
                    </a:moveTo>
                    <a:cubicBezTo>
                      <a:pt x="20662" y="14704"/>
                      <a:pt x="20611" y="14628"/>
                      <a:pt x="20637" y="14552"/>
                    </a:cubicBezTo>
                    <a:cubicBezTo>
                      <a:pt x="20637" y="14552"/>
                      <a:pt x="20637" y="14552"/>
                      <a:pt x="20637" y="14552"/>
                    </a:cubicBezTo>
                    <a:cubicBezTo>
                      <a:pt x="20662" y="14501"/>
                      <a:pt x="20738" y="14476"/>
                      <a:pt x="20814" y="14501"/>
                    </a:cubicBezTo>
                    <a:cubicBezTo>
                      <a:pt x="20814" y="14501"/>
                      <a:pt x="20814" y="14501"/>
                      <a:pt x="20814" y="14501"/>
                    </a:cubicBezTo>
                    <a:cubicBezTo>
                      <a:pt x="20865" y="14527"/>
                      <a:pt x="20915" y="14577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65" y="14704"/>
                      <a:pt x="20814" y="14730"/>
                      <a:pt x="20763" y="14730"/>
                    </a:cubicBezTo>
                    <a:cubicBezTo>
                      <a:pt x="20763" y="14730"/>
                      <a:pt x="20763" y="14730"/>
                      <a:pt x="20763" y="14730"/>
                    </a:cubicBezTo>
                    <a:cubicBezTo>
                      <a:pt x="20738" y="14730"/>
                      <a:pt x="20738" y="14730"/>
                      <a:pt x="20713" y="14730"/>
                    </a:cubicBezTo>
                    <a:close/>
                    <a:moveTo>
                      <a:pt x="482" y="13994"/>
                    </a:moveTo>
                    <a:cubicBezTo>
                      <a:pt x="456" y="13918"/>
                      <a:pt x="507" y="13868"/>
                      <a:pt x="558" y="13842"/>
                    </a:cubicBezTo>
                    <a:cubicBezTo>
                      <a:pt x="558" y="13842"/>
                      <a:pt x="558" y="13842"/>
                      <a:pt x="558" y="13842"/>
                    </a:cubicBezTo>
                    <a:cubicBezTo>
                      <a:pt x="634" y="13817"/>
                      <a:pt x="710" y="13842"/>
                      <a:pt x="735" y="13918"/>
                    </a:cubicBezTo>
                    <a:cubicBezTo>
                      <a:pt x="735" y="13918"/>
                      <a:pt x="735" y="13918"/>
                      <a:pt x="735" y="13918"/>
                    </a:cubicBezTo>
                    <a:cubicBezTo>
                      <a:pt x="735" y="13994"/>
                      <a:pt x="710" y="14070"/>
                      <a:pt x="634" y="14070"/>
                    </a:cubicBezTo>
                    <a:cubicBezTo>
                      <a:pt x="634" y="14070"/>
                      <a:pt x="634" y="14070"/>
                      <a:pt x="634" y="14070"/>
                    </a:cubicBezTo>
                    <a:cubicBezTo>
                      <a:pt x="634" y="14096"/>
                      <a:pt x="608" y="14096"/>
                      <a:pt x="608" y="14096"/>
                    </a:cubicBezTo>
                    <a:cubicBezTo>
                      <a:pt x="608" y="14096"/>
                      <a:pt x="608" y="14096"/>
                      <a:pt x="608" y="14096"/>
                    </a:cubicBezTo>
                    <a:cubicBezTo>
                      <a:pt x="558" y="14096"/>
                      <a:pt x="507" y="14045"/>
                      <a:pt x="482" y="13994"/>
                    </a:cubicBezTo>
                    <a:close/>
                    <a:moveTo>
                      <a:pt x="20966" y="14045"/>
                    </a:moveTo>
                    <a:cubicBezTo>
                      <a:pt x="20890" y="14045"/>
                      <a:pt x="20865" y="13969"/>
                      <a:pt x="20865" y="13893"/>
                    </a:cubicBezTo>
                    <a:cubicBezTo>
                      <a:pt x="20865" y="13893"/>
                      <a:pt x="20865" y="13893"/>
                      <a:pt x="20865" y="13893"/>
                    </a:cubicBezTo>
                    <a:cubicBezTo>
                      <a:pt x="20890" y="13842"/>
                      <a:pt x="20966" y="13792"/>
                      <a:pt x="21042" y="13817"/>
                    </a:cubicBezTo>
                    <a:cubicBezTo>
                      <a:pt x="21042" y="13817"/>
                      <a:pt x="21042" y="13817"/>
                      <a:pt x="21042" y="13817"/>
                    </a:cubicBezTo>
                    <a:cubicBezTo>
                      <a:pt x="21093" y="13842"/>
                      <a:pt x="21144" y="13893"/>
                      <a:pt x="21118" y="13969"/>
                    </a:cubicBezTo>
                    <a:cubicBezTo>
                      <a:pt x="21118" y="13969"/>
                      <a:pt x="21118" y="13969"/>
                      <a:pt x="21118" y="13969"/>
                    </a:cubicBezTo>
                    <a:cubicBezTo>
                      <a:pt x="21093" y="14020"/>
                      <a:pt x="21042" y="14070"/>
                      <a:pt x="20992" y="14070"/>
                    </a:cubicBezTo>
                    <a:cubicBezTo>
                      <a:pt x="20992" y="14070"/>
                      <a:pt x="20992" y="14070"/>
                      <a:pt x="20992" y="14070"/>
                    </a:cubicBezTo>
                    <a:cubicBezTo>
                      <a:pt x="20992" y="14070"/>
                      <a:pt x="20966" y="14070"/>
                      <a:pt x="20966" y="14045"/>
                    </a:cubicBezTo>
                    <a:close/>
                    <a:moveTo>
                      <a:pt x="304" y="13310"/>
                    </a:moveTo>
                    <a:cubicBezTo>
                      <a:pt x="279" y="13234"/>
                      <a:pt x="330" y="13158"/>
                      <a:pt x="380" y="13158"/>
                    </a:cubicBezTo>
                    <a:cubicBezTo>
                      <a:pt x="380" y="13158"/>
                      <a:pt x="380" y="13158"/>
                      <a:pt x="380" y="13158"/>
                    </a:cubicBezTo>
                    <a:cubicBezTo>
                      <a:pt x="456" y="13132"/>
                      <a:pt x="532" y="13183"/>
                      <a:pt x="532" y="13234"/>
                    </a:cubicBezTo>
                    <a:cubicBezTo>
                      <a:pt x="532" y="13234"/>
                      <a:pt x="532" y="13234"/>
                      <a:pt x="532" y="13234"/>
                    </a:cubicBezTo>
                    <a:cubicBezTo>
                      <a:pt x="558" y="13310"/>
                      <a:pt x="507" y="13386"/>
                      <a:pt x="456" y="13386"/>
                    </a:cubicBezTo>
                    <a:cubicBezTo>
                      <a:pt x="456" y="13386"/>
                      <a:pt x="456" y="13386"/>
                      <a:pt x="456" y="13386"/>
                    </a:cubicBezTo>
                    <a:cubicBezTo>
                      <a:pt x="431" y="13386"/>
                      <a:pt x="431" y="13386"/>
                      <a:pt x="406" y="13386"/>
                    </a:cubicBezTo>
                    <a:cubicBezTo>
                      <a:pt x="406" y="13386"/>
                      <a:pt x="406" y="13386"/>
                      <a:pt x="406" y="13386"/>
                    </a:cubicBezTo>
                    <a:cubicBezTo>
                      <a:pt x="355" y="13386"/>
                      <a:pt x="304" y="13361"/>
                      <a:pt x="304" y="13310"/>
                    </a:cubicBezTo>
                    <a:close/>
                    <a:moveTo>
                      <a:pt x="21144" y="13361"/>
                    </a:moveTo>
                    <a:cubicBezTo>
                      <a:pt x="21093" y="13361"/>
                      <a:pt x="21042" y="13285"/>
                      <a:pt x="21068" y="13208"/>
                    </a:cubicBezTo>
                    <a:cubicBezTo>
                      <a:pt x="21068" y="13208"/>
                      <a:pt x="21068" y="13208"/>
                      <a:pt x="21068" y="13208"/>
                    </a:cubicBezTo>
                    <a:cubicBezTo>
                      <a:pt x="21068" y="13158"/>
                      <a:pt x="21144" y="13107"/>
                      <a:pt x="21220" y="13132"/>
                    </a:cubicBezTo>
                    <a:cubicBezTo>
                      <a:pt x="21220" y="13132"/>
                      <a:pt x="21220" y="13132"/>
                      <a:pt x="21220" y="13132"/>
                    </a:cubicBezTo>
                    <a:cubicBezTo>
                      <a:pt x="21270" y="13132"/>
                      <a:pt x="21321" y="13208"/>
                      <a:pt x="21296" y="13285"/>
                    </a:cubicBezTo>
                    <a:cubicBezTo>
                      <a:pt x="21296" y="13285"/>
                      <a:pt x="21296" y="13285"/>
                      <a:pt x="21296" y="13285"/>
                    </a:cubicBezTo>
                    <a:cubicBezTo>
                      <a:pt x="21296" y="13335"/>
                      <a:pt x="21245" y="13386"/>
                      <a:pt x="21194" y="13386"/>
                    </a:cubicBezTo>
                    <a:cubicBezTo>
                      <a:pt x="21194" y="13386"/>
                      <a:pt x="21194" y="13386"/>
                      <a:pt x="21194" y="13386"/>
                    </a:cubicBezTo>
                    <a:cubicBezTo>
                      <a:pt x="21169" y="13386"/>
                      <a:pt x="21169" y="13361"/>
                      <a:pt x="21144" y="13361"/>
                    </a:cubicBezTo>
                    <a:close/>
                    <a:moveTo>
                      <a:pt x="152" y="12600"/>
                    </a:moveTo>
                    <a:cubicBezTo>
                      <a:pt x="127" y="12524"/>
                      <a:pt x="177" y="12448"/>
                      <a:pt x="254" y="12448"/>
                    </a:cubicBezTo>
                    <a:cubicBezTo>
                      <a:pt x="254" y="12448"/>
                      <a:pt x="254" y="12448"/>
                      <a:pt x="254" y="12448"/>
                    </a:cubicBezTo>
                    <a:cubicBezTo>
                      <a:pt x="330" y="12448"/>
                      <a:pt x="380" y="12473"/>
                      <a:pt x="406" y="12549"/>
                    </a:cubicBezTo>
                    <a:cubicBezTo>
                      <a:pt x="406" y="12549"/>
                      <a:pt x="406" y="12549"/>
                      <a:pt x="406" y="12549"/>
                    </a:cubicBezTo>
                    <a:cubicBezTo>
                      <a:pt x="406" y="12625"/>
                      <a:pt x="355" y="12676"/>
                      <a:pt x="304" y="12701"/>
                    </a:cubicBezTo>
                    <a:cubicBezTo>
                      <a:pt x="304" y="12701"/>
                      <a:pt x="304" y="12701"/>
                      <a:pt x="304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03" y="12701"/>
                      <a:pt x="152" y="12651"/>
                      <a:pt x="152" y="12600"/>
                    </a:cubicBezTo>
                    <a:close/>
                    <a:moveTo>
                      <a:pt x="21296" y="12676"/>
                    </a:moveTo>
                    <a:cubicBezTo>
                      <a:pt x="21245" y="12651"/>
                      <a:pt x="21194" y="12600"/>
                      <a:pt x="21194" y="12524"/>
                    </a:cubicBezTo>
                    <a:cubicBezTo>
                      <a:pt x="21194" y="12524"/>
                      <a:pt x="21194" y="12524"/>
                      <a:pt x="21194" y="12524"/>
                    </a:cubicBezTo>
                    <a:cubicBezTo>
                      <a:pt x="21220" y="12448"/>
                      <a:pt x="21270" y="12423"/>
                      <a:pt x="21346" y="12423"/>
                    </a:cubicBezTo>
                    <a:cubicBezTo>
                      <a:pt x="21346" y="12423"/>
                      <a:pt x="21346" y="12423"/>
                      <a:pt x="21346" y="12423"/>
                    </a:cubicBezTo>
                    <a:cubicBezTo>
                      <a:pt x="21423" y="12423"/>
                      <a:pt x="21448" y="12499"/>
                      <a:pt x="21448" y="12575"/>
                    </a:cubicBezTo>
                    <a:cubicBezTo>
                      <a:pt x="21448" y="12575"/>
                      <a:pt x="21448" y="12575"/>
                      <a:pt x="21448" y="12575"/>
                    </a:cubicBezTo>
                    <a:cubicBezTo>
                      <a:pt x="21448" y="12625"/>
                      <a:pt x="21397" y="12676"/>
                      <a:pt x="21321" y="12676"/>
                    </a:cubicBezTo>
                    <a:cubicBezTo>
                      <a:pt x="21321" y="12676"/>
                      <a:pt x="21321" y="12676"/>
                      <a:pt x="21321" y="12676"/>
                    </a:cubicBezTo>
                    <a:cubicBezTo>
                      <a:pt x="21321" y="12676"/>
                      <a:pt x="21321" y="12676"/>
                      <a:pt x="21296" y="12676"/>
                    </a:cubicBezTo>
                    <a:close/>
                    <a:moveTo>
                      <a:pt x="51" y="11890"/>
                    </a:move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14"/>
                      <a:pt x="101" y="11738"/>
                      <a:pt x="177" y="11738"/>
                    </a:cubicBezTo>
                    <a:cubicBezTo>
                      <a:pt x="177" y="11738"/>
                      <a:pt x="177" y="11738"/>
                      <a:pt x="177" y="11738"/>
                    </a:cubicBezTo>
                    <a:cubicBezTo>
                      <a:pt x="228" y="11738"/>
                      <a:pt x="304" y="11789"/>
                      <a:pt x="304" y="11865"/>
                    </a:cubicBezTo>
                    <a:cubicBezTo>
                      <a:pt x="304" y="11865"/>
                      <a:pt x="304" y="11865"/>
                      <a:pt x="304" y="11865"/>
                    </a:cubicBezTo>
                    <a:cubicBezTo>
                      <a:pt x="304" y="11915"/>
                      <a:pt x="254" y="11992"/>
                      <a:pt x="203" y="11992"/>
                    </a:cubicBezTo>
                    <a:cubicBezTo>
                      <a:pt x="203" y="11992"/>
                      <a:pt x="203" y="11992"/>
                      <a:pt x="203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27" y="11992"/>
                      <a:pt x="51" y="11941"/>
                      <a:pt x="51" y="11890"/>
                    </a:cubicBezTo>
                    <a:close/>
                    <a:moveTo>
                      <a:pt x="21397" y="11966"/>
                    </a:moveTo>
                    <a:cubicBezTo>
                      <a:pt x="21346" y="11966"/>
                      <a:pt x="21296" y="11890"/>
                      <a:pt x="21296" y="11839"/>
                    </a:cubicBezTo>
                    <a:cubicBezTo>
                      <a:pt x="21296" y="11839"/>
                      <a:pt x="21296" y="11839"/>
                      <a:pt x="21296" y="11839"/>
                    </a:cubicBezTo>
                    <a:cubicBezTo>
                      <a:pt x="21296" y="11763"/>
                      <a:pt x="21372" y="11713"/>
                      <a:pt x="21423" y="11713"/>
                    </a:cubicBezTo>
                    <a:cubicBezTo>
                      <a:pt x="21423" y="11713"/>
                      <a:pt x="21423" y="11713"/>
                      <a:pt x="21423" y="11713"/>
                    </a:cubicBezTo>
                    <a:cubicBezTo>
                      <a:pt x="21499" y="11713"/>
                      <a:pt x="21549" y="11789"/>
                      <a:pt x="21549" y="11865"/>
                    </a:cubicBezTo>
                    <a:cubicBezTo>
                      <a:pt x="21549" y="11865"/>
                      <a:pt x="21549" y="11865"/>
                      <a:pt x="21549" y="11865"/>
                    </a:cubicBezTo>
                    <a:cubicBezTo>
                      <a:pt x="21549" y="11915"/>
                      <a:pt x="21473" y="11966"/>
                      <a:pt x="21423" y="11966"/>
                    </a:cubicBezTo>
                    <a:cubicBezTo>
                      <a:pt x="21423" y="11966"/>
                      <a:pt x="21423" y="11966"/>
                      <a:pt x="21423" y="11966"/>
                    </a:cubicBezTo>
                    <a:cubicBezTo>
                      <a:pt x="21423" y="11966"/>
                      <a:pt x="21397" y="11966"/>
                      <a:pt x="21397" y="11966"/>
                    </a:cubicBezTo>
                    <a:close/>
                    <a:moveTo>
                      <a:pt x="0" y="11155"/>
                    </a:moveTo>
                    <a:cubicBezTo>
                      <a:pt x="0" y="11079"/>
                      <a:pt x="51" y="11028"/>
                      <a:pt x="127" y="11028"/>
                    </a:cubicBezTo>
                    <a:cubicBezTo>
                      <a:pt x="127" y="11028"/>
                      <a:pt x="127" y="11028"/>
                      <a:pt x="127" y="11028"/>
                    </a:cubicBezTo>
                    <a:cubicBezTo>
                      <a:pt x="203" y="11028"/>
                      <a:pt x="254" y="11079"/>
                      <a:pt x="254" y="11155"/>
                    </a:cubicBezTo>
                    <a:cubicBezTo>
                      <a:pt x="254" y="11155"/>
                      <a:pt x="254" y="11155"/>
                      <a:pt x="254" y="11155"/>
                    </a:cubicBezTo>
                    <a:cubicBezTo>
                      <a:pt x="254" y="11231"/>
                      <a:pt x="203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51" y="11282"/>
                      <a:pt x="0" y="11231"/>
                      <a:pt x="0" y="11155"/>
                    </a:cubicBezTo>
                    <a:close/>
                    <a:moveTo>
                      <a:pt x="21448" y="11256"/>
                    </a:moveTo>
                    <a:cubicBezTo>
                      <a:pt x="21397" y="11256"/>
                      <a:pt x="21346" y="11206"/>
                      <a:pt x="21346" y="11130"/>
                    </a:cubicBezTo>
                    <a:cubicBezTo>
                      <a:pt x="21346" y="11130"/>
                      <a:pt x="21346" y="11130"/>
                      <a:pt x="21346" y="11130"/>
                    </a:cubicBezTo>
                    <a:cubicBezTo>
                      <a:pt x="21346" y="11054"/>
                      <a:pt x="21397" y="11003"/>
                      <a:pt x="21473" y="11003"/>
                    </a:cubicBezTo>
                    <a:cubicBezTo>
                      <a:pt x="21473" y="11003"/>
                      <a:pt x="21473" y="11003"/>
                      <a:pt x="21473" y="11003"/>
                    </a:cubicBezTo>
                    <a:cubicBezTo>
                      <a:pt x="21549" y="11003"/>
                      <a:pt x="21600" y="11054"/>
                      <a:pt x="21600" y="11130"/>
                    </a:cubicBezTo>
                    <a:cubicBezTo>
                      <a:pt x="21600" y="11130"/>
                      <a:pt x="21600" y="11130"/>
                      <a:pt x="21600" y="11130"/>
                    </a:cubicBezTo>
                    <a:cubicBezTo>
                      <a:pt x="21600" y="11206"/>
                      <a:pt x="21524" y="11256"/>
                      <a:pt x="21473" y="11256"/>
                    </a:cubicBezTo>
                    <a:cubicBezTo>
                      <a:pt x="21473" y="11256"/>
                      <a:pt x="21473" y="11256"/>
                      <a:pt x="21473" y="11256"/>
                    </a:cubicBezTo>
                    <a:cubicBezTo>
                      <a:pt x="21473" y="11256"/>
                      <a:pt x="21448" y="11256"/>
                      <a:pt x="21448" y="11256"/>
                    </a:cubicBezTo>
                    <a:close/>
                    <a:moveTo>
                      <a:pt x="127" y="10572"/>
                    </a:moveTo>
                    <a:cubicBezTo>
                      <a:pt x="51" y="10572"/>
                      <a:pt x="0" y="10496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369"/>
                      <a:pt x="76" y="10318"/>
                      <a:pt x="127" y="10318"/>
                    </a:cubicBezTo>
                    <a:cubicBezTo>
                      <a:pt x="127" y="10318"/>
                      <a:pt x="127" y="10318"/>
                      <a:pt x="127" y="10318"/>
                    </a:cubicBezTo>
                    <a:cubicBezTo>
                      <a:pt x="203" y="10318"/>
                      <a:pt x="254" y="10369"/>
                      <a:pt x="254" y="10445"/>
                    </a:cubicBezTo>
                    <a:cubicBezTo>
                      <a:pt x="254" y="10445"/>
                      <a:pt x="254" y="10445"/>
                      <a:pt x="254" y="10445"/>
                    </a:cubicBezTo>
                    <a:cubicBezTo>
                      <a:pt x="254" y="10521"/>
                      <a:pt x="203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lose/>
                    <a:moveTo>
                      <a:pt x="21346" y="10420"/>
                    </a:moveTo>
                    <a:cubicBezTo>
                      <a:pt x="21346" y="10420"/>
                      <a:pt x="21346" y="10420"/>
                      <a:pt x="21346" y="10420"/>
                    </a:cubicBezTo>
                    <a:cubicBezTo>
                      <a:pt x="21321" y="10344"/>
                      <a:pt x="21397" y="10293"/>
                      <a:pt x="21448" y="10293"/>
                    </a:cubicBezTo>
                    <a:cubicBezTo>
                      <a:pt x="21448" y="10293"/>
                      <a:pt x="21448" y="10293"/>
                      <a:pt x="21448" y="10293"/>
                    </a:cubicBezTo>
                    <a:cubicBezTo>
                      <a:pt x="21524" y="10293"/>
                      <a:pt x="21575" y="10344"/>
                      <a:pt x="21600" y="10420"/>
                    </a:cubicBezTo>
                    <a:cubicBezTo>
                      <a:pt x="21600" y="10420"/>
                      <a:pt x="21600" y="10420"/>
                      <a:pt x="21600" y="10420"/>
                    </a:cubicBezTo>
                    <a:cubicBezTo>
                      <a:pt x="21600" y="10470"/>
                      <a:pt x="21524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397" y="10546"/>
                      <a:pt x="21346" y="10496"/>
                      <a:pt x="21346" y="10420"/>
                    </a:cubicBezTo>
                    <a:close/>
                    <a:moveTo>
                      <a:pt x="177" y="9862"/>
                    </a:moveTo>
                    <a:cubicBezTo>
                      <a:pt x="101" y="9862"/>
                      <a:pt x="51" y="9786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659"/>
                      <a:pt x="127" y="9608"/>
                      <a:pt x="177" y="9608"/>
                    </a:cubicBezTo>
                    <a:cubicBezTo>
                      <a:pt x="177" y="9608"/>
                      <a:pt x="177" y="9608"/>
                      <a:pt x="177" y="9608"/>
                    </a:cubicBezTo>
                    <a:cubicBezTo>
                      <a:pt x="254" y="9608"/>
                      <a:pt x="304" y="9685"/>
                      <a:pt x="304" y="9735"/>
                    </a:cubicBezTo>
                    <a:cubicBezTo>
                      <a:pt x="304" y="9735"/>
                      <a:pt x="304" y="9735"/>
                      <a:pt x="304" y="9735"/>
                    </a:cubicBezTo>
                    <a:cubicBezTo>
                      <a:pt x="304" y="9811"/>
                      <a:pt x="254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lose/>
                    <a:moveTo>
                      <a:pt x="21296" y="9710"/>
                    </a:moveTo>
                    <a:cubicBezTo>
                      <a:pt x="21270" y="9659"/>
                      <a:pt x="21321" y="9583"/>
                      <a:pt x="21397" y="9583"/>
                    </a:cubicBezTo>
                    <a:cubicBezTo>
                      <a:pt x="21397" y="9583"/>
                      <a:pt x="21397" y="9583"/>
                      <a:pt x="21397" y="9583"/>
                    </a:cubicBezTo>
                    <a:cubicBezTo>
                      <a:pt x="21473" y="9583"/>
                      <a:pt x="21524" y="9634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761"/>
                      <a:pt x="21499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346" y="9837"/>
                      <a:pt x="21296" y="9786"/>
                      <a:pt x="21296" y="9710"/>
                    </a:cubicBezTo>
                    <a:close/>
                    <a:moveTo>
                      <a:pt x="254" y="9152"/>
                    </a:moveTo>
                    <a:cubicBezTo>
                      <a:pt x="177" y="9127"/>
                      <a:pt x="127" y="9076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8924"/>
                      <a:pt x="228" y="8899"/>
                      <a:pt x="304" y="8899"/>
                    </a:cubicBezTo>
                    <a:cubicBezTo>
                      <a:pt x="304" y="8899"/>
                      <a:pt x="304" y="8899"/>
                      <a:pt x="304" y="8899"/>
                    </a:cubicBezTo>
                    <a:cubicBezTo>
                      <a:pt x="355" y="8899"/>
                      <a:pt x="406" y="8975"/>
                      <a:pt x="406" y="9051"/>
                    </a:cubicBezTo>
                    <a:cubicBezTo>
                      <a:pt x="406" y="9051"/>
                      <a:pt x="406" y="9051"/>
                      <a:pt x="406" y="9051"/>
                    </a:cubicBezTo>
                    <a:cubicBezTo>
                      <a:pt x="380" y="9101"/>
                      <a:pt x="330" y="9152"/>
                      <a:pt x="279" y="9152"/>
                    </a:cubicBezTo>
                    <a:cubicBezTo>
                      <a:pt x="279" y="9152"/>
                      <a:pt x="279" y="9152"/>
                      <a:pt x="279" y="9152"/>
                    </a:cubicBezTo>
                    <a:cubicBezTo>
                      <a:pt x="254" y="9152"/>
                      <a:pt x="254" y="9152"/>
                      <a:pt x="254" y="9152"/>
                    </a:cubicBezTo>
                    <a:close/>
                    <a:moveTo>
                      <a:pt x="21194" y="9025"/>
                    </a:moveTo>
                    <a:cubicBezTo>
                      <a:pt x="21169" y="8949"/>
                      <a:pt x="21220" y="8899"/>
                      <a:pt x="21296" y="8873"/>
                    </a:cubicBezTo>
                    <a:cubicBezTo>
                      <a:pt x="21296" y="8873"/>
                      <a:pt x="21296" y="8873"/>
                      <a:pt x="21296" y="8873"/>
                    </a:cubicBezTo>
                    <a:cubicBezTo>
                      <a:pt x="21372" y="8873"/>
                      <a:pt x="21423" y="8899"/>
                      <a:pt x="21448" y="8975"/>
                    </a:cubicBezTo>
                    <a:cubicBezTo>
                      <a:pt x="21448" y="8975"/>
                      <a:pt x="21448" y="8975"/>
                      <a:pt x="21448" y="8975"/>
                    </a:cubicBezTo>
                    <a:cubicBezTo>
                      <a:pt x="21448" y="9051"/>
                      <a:pt x="21397" y="9101"/>
                      <a:pt x="21346" y="9127"/>
                    </a:cubicBezTo>
                    <a:cubicBezTo>
                      <a:pt x="21346" y="9127"/>
                      <a:pt x="21346" y="9127"/>
                      <a:pt x="21346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245" y="9127"/>
                      <a:pt x="21194" y="9076"/>
                      <a:pt x="21194" y="9025"/>
                    </a:cubicBezTo>
                    <a:close/>
                    <a:moveTo>
                      <a:pt x="380" y="8442"/>
                    </a:moveTo>
                    <a:cubicBezTo>
                      <a:pt x="304" y="8442"/>
                      <a:pt x="279" y="8366"/>
                      <a:pt x="279" y="8290"/>
                    </a:cubicBezTo>
                    <a:cubicBezTo>
                      <a:pt x="279" y="8290"/>
                      <a:pt x="279" y="8290"/>
                      <a:pt x="279" y="8290"/>
                    </a:cubicBezTo>
                    <a:cubicBezTo>
                      <a:pt x="304" y="8239"/>
                      <a:pt x="380" y="8189"/>
                      <a:pt x="431" y="8214"/>
                    </a:cubicBezTo>
                    <a:cubicBezTo>
                      <a:pt x="431" y="8214"/>
                      <a:pt x="431" y="8214"/>
                      <a:pt x="431" y="8214"/>
                    </a:cubicBezTo>
                    <a:cubicBezTo>
                      <a:pt x="507" y="8214"/>
                      <a:pt x="558" y="8290"/>
                      <a:pt x="532" y="8366"/>
                    </a:cubicBezTo>
                    <a:cubicBezTo>
                      <a:pt x="532" y="8366"/>
                      <a:pt x="532" y="8366"/>
                      <a:pt x="532" y="8366"/>
                    </a:cubicBezTo>
                    <a:cubicBezTo>
                      <a:pt x="532" y="8417"/>
                      <a:pt x="482" y="8442"/>
                      <a:pt x="406" y="8442"/>
                    </a:cubicBezTo>
                    <a:cubicBezTo>
                      <a:pt x="406" y="8442"/>
                      <a:pt x="406" y="8442"/>
                      <a:pt x="406" y="8442"/>
                    </a:cubicBezTo>
                    <a:cubicBezTo>
                      <a:pt x="406" y="8442"/>
                      <a:pt x="406" y="8442"/>
                      <a:pt x="380" y="8442"/>
                    </a:cubicBezTo>
                    <a:close/>
                    <a:moveTo>
                      <a:pt x="21042" y="8341"/>
                    </a:moveTo>
                    <a:cubicBezTo>
                      <a:pt x="21042" y="8265"/>
                      <a:pt x="21068" y="8189"/>
                      <a:pt x="21144" y="8189"/>
                    </a:cubicBezTo>
                    <a:cubicBezTo>
                      <a:pt x="21144" y="8189"/>
                      <a:pt x="21144" y="8189"/>
                      <a:pt x="21144" y="8189"/>
                    </a:cubicBezTo>
                    <a:cubicBezTo>
                      <a:pt x="21220" y="8163"/>
                      <a:pt x="21270" y="8214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321" y="8341"/>
                      <a:pt x="21270" y="8417"/>
                      <a:pt x="21194" y="8417"/>
                    </a:cubicBezTo>
                    <a:cubicBezTo>
                      <a:pt x="21194" y="8417"/>
                      <a:pt x="21194" y="8417"/>
                      <a:pt x="21194" y="8417"/>
                    </a:cubicBezTo>
                    <a:cubicBezTo>
                      <a:pt x="21194" y="8417"/>
                      <a:pt x="21194" y="8417"/>
                      <a:pt x="21169" y="8417"/>
                    </a:cubicBezTo>
                    <a:cubicBezTo>
                      <a:pt x="21169" y="8417"/>
                      <a:pt x="21169" y="8417"/>
                      <a:pt x="21169" y="8417"/>
                    </a:cubicBezTo>
                    <a:cubicBezTo>
                      <a:pt x="21118" y="8417"/>
                      <a:pt x="21068" y="8392"/>
                      <a:pt x="21042" y="8341"/>
                    </a:cubicBezTo>
                    <a:close/>
                    <a:moveTo>
                      <a:pt x="558" y="7758"/>
                    </a:moveTo>
                    <a:cubicBezTo>
                      <a:pt x="507" y="7732"/>
                      <a:pt x="456" y="765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507" y="7530"/>
                      <a:pt x="583" y="7504"/>
                      <a:pt x="634" y="7530"/>
                    </a:cubicBezTo>
                    <a:cubicBezTo>
                      <a:pt x="634" y="7530"/>
                      <a:pt x="634" y="7530"/>
                      <a:pt x="634" y="7530"/>
                    </a:cubicBezTo>
                    <a:cubicBezTo>
                      <a:pt x="710" y="7530"/>
                      <a:pt x="735" y="7606"/>
                      <a:pt x="710" y="7682"/>
                    </a:cubicBezTo>
                    <a:cubicBezTo>
                      <a:pt x="710" y="7682"/>
                      <a:pt x="710" y="7682"/>
                      <a:pt x="710" y="7682"/>
                    </a:cubicBezTo>
                    <a:cubicBezTo>
                      <a:pt x="710" y="7732"/>
                      <a:pt x="659" y="7758"/>
                      <a:pt x="608" y="7758"/>
                    </a:cubicBezTo>
                    <a:cubicBezTo>
                      <a:pt x="608" y="7758"/>
                      <a:pt x="608" y="7758"/>
                      <a:pt x="608" y="7758"/>
                    </a:cubicBezTo>
                    <a:cubicBezTo>
                      <a:pt x="583" y="7758"/>
                      <a:pt x="583" y="7758"/>
                      <a:pt x="558" y="7758"/>
                    </a:cubicBezTo>
                    <a:close/>
                    <a:moveTo>
                      <a:pt x="20865" y="7656"/>
                    </a:moveTo>
                    <a:cubicBezTo>
                      <a:pt x="20865" y="7656"/>
                      <a:pt x="20865" y="7656"/>
                      <a:pt x="20865" y="7656"/>
                    </a:cubicBezTo>
                    <a:cubicBezTo>
                      <a:pt x="20839" y="7580"/>
                      <a:pt x="20890" y="7504"/>
                      <a:pt x="20941" y="7504"/>
                    </a:cubicBezTo>
                    <a:cubicBezTo>
                      <a:pt x="20941" y="7504"/>
                      <a:pt x="20941" y="7504"/>
                      <a:pt x="20941" y="7504"/>
                    </a:cubicBezTo>
                    <a:cubicBezTo>
                      <a:pt x="21017" y="7479"/>
                      <a:pt x="21093" y="7504"/>
                      <a:pt x="21118" y="7580"/>
                    </a:cubicBezTo>
                    <a:cubicBezTo>
                      <a:pt x="21118" y="7580"/>
                      <a:pt x="21118" y="7580"/>
                      <a:pt x="21118" y="7580"/>
                    </a:cubicBezTo>
                    <a:cubicBezTo>
                      <a:pt x="21118" y="7631"/>
                      <a:pt x="21093" y="7707"/>
                      <a:pt x="21017" y="7732"/>
                    </a:cubicBezTo>
                    <a:cubicBezTo>
                      <a:pt x="21017" y="7732"/>
                      <a:pt x="21017" y="7732"/>
                      <a:pt x="21017" y="7732"/>
                    </a:cubicBezTo>
                    <a:cubicBezTo>
                      <a:pt x="21017" y="7732"/>
                      <a:pt x="20992" y="7732"/>
                      <a:pt x="20992" y="7732"/>
                    </a:cubicBezTo>
                    <a:cubicBezTo>
                      <a:pt x="20992" y="7732"/>
                      <a:pt x="20992" y="7732"/>
                      <a:pt x="20992" y="7732"/>
                    </a:cubicBezTo>
                    <a:cubicBezTo>
                      <a:pt x="20941" y="7732"/>
                      <a:pt x="20890" y="7707"/>
                      <a:pt x="20865" y="7656"/>
                    </a:cubicBezTo>
                    <a:close/>
                    <a:moveTo>
                      <a:pt x="786" y="7073"/>
                    </a:moveTo>
                    <a:cubicBezTo>
                      <a:pt x="735" y="7048"/>
                      <a:pt x="685" y="6972"/>
                      <a:pt x="710" y="6921"/>
                    </a:cubicBezTo>
                    <a:cubicBezTo>
                      <a:pt x="710" y="6921"/>
                      <a:pt x="710" y="6921"/>
                      <a:pt x="710" y="6921"/>
                    </a:cubicBezTo>
                    <a:cubicBezTo>
                      <a:pt x="735" y="6845"/>
                      <a:pt x="811" y="6820"/>
                      <a:pt x="887" y="6845"/>
                    </a:cubicBezTo>
                    <a:cubicBezTo>
                      <a:pt x="887" y="6845"/>
                      <a:pt x="887" y="6845"/>
                      <a:pt x="887" y="6845"/>
                    </a:cubicBezTo>
                    <a:cubicBezTo>
                      <a:pt x="938" y="6870"/>
                      <a:pt x="989" y="6946"/>
                      <a:pt x="963" y="6997"/>
                    </a:cubicBezTo>
                    <a:cubicBezTo>
                      <a:pt x="963" y="6997"/>
                      <a:pt x="963" y="6997"/>
                      <a:pt x="963" y="6997"/>
                    </a:cubicBezTo>
                    <a:cubicBezTo>
                      <a:pt x="938" y="7048"/>
                      <a:pt x="887" y="7099"/>
                      <a:pt x="837" y="7099"/>
                    </a:cubicBezTo>
                    <a:cubicBezTo>
                      <a:pt x="837" y="7099"/>
                      <a:pt x="837" y="7099"/>
                      <a:pt x="837" y="7099"/>
                    </a:cubicBezTo>
                    <a:cubicBezTo>
                      <a:pt x="811" y="7099"/>
                      <a:pt x="811" y="7099"/>
                      <a:pt x="786" y="7073"/>
                    </a:cubicBezTo>
                    <a:close/>
                    <a:moveTo>
                      <a:pt x="20637" y="6997"/>
                    </a:moveTo>
                    <a:cubicBezTo>
                      <a:pt x="20637" y="6997"/>
                      <a:pt x="20637" y="6997"/>
                      <a:pt x="20637" y="6997"/>
                    </a:cubicBezTo>
                    <a:cubicBezTo>
                      <a:pt x="20611" y="6921"/>
                      <a:pt x="20637" y="6845"/>
                      <a:pt x="20713" y="6820"/>
                    </a:cubicBezTo>
                    <a:cubicBezTo>
                      <a:pt x="20713" y="6820"/>
                      <a:pt x="20713" y="6820"/>
                      <a:pt x="20713" y="6820"/>
                    </a:cubicBezTo>
                    <a:cubicBezTo>
                      <a:pt x="20763" y="6794"/>
                      <a:pt x="20839" y="6820"/>
                      <a:pt x="20865" y="6896"/>
                    </a:cubicBezTo>
                    <a:cubicBezTo>
                      <a:pt x="20865" y="6896"/>
                      <a:pt x="20865" y="6896"/>
                      <a:pt x="20865" y="6896"/>
                    </a:cubicBezTo>
                    <a:cubicBezTo>
                      <a:pt x="20890" y="6972"/>
                      <a:pt x="20865" y="7023"/>
                      <a:pt x="20789" y="7048"/>
                    </a:cubicBezTo>
                    <a:cubicBezTo>
                      <a:pt x="20789" y="7048"/>
                      <a:pt x="20789" y="7048"/>
                      <a:pt x="20789" y="7048"/>
                    </a:cubicBezTo>
                    <a:cubicBezTo>
                      <a:pt x="20789" y="7073"/>
                      <a:pt x="20763" y="7073"/>
                      <a:pt x="20738" y="7073"/>
                    </a:cubicBezTo>
                    <a:cubicBezTo>
                      <a:pt x="20738" y="7073"/>
                      <a:pt x="20738" y="7073"/>
                      <a:pt x="20738" y="7073"/>
                    </a:cubicBezTo>
                    <a:cubicBezTo>
                      <a:pt x="20687" y="7073"/>
                      <a:pt x="20662" y="7048"/>
                      <a:pt x="20637" y="6997"/>
                    </a:cubicBezTo>
                    <a:close/>
                    <a:moveTo>
                      <a:pt x="1065" y="6414"/>
                    </a:moveTo>
                    <a:cubicBezTo>
                      <a:pt x="989" y="6389"/>
                      <a:pt x="963" y="6313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1039" y="6186"/>
                      <a:pt x="1115" y="6161"/>
                      <a:pt x="1166" y="6186"/>
                    </a:cubicBezTo>
                    <a:cubicBezTo>
                      <a:pt x="1166" y="6186"/>
                      <a:pt x="1166" y="6186"/>
                      <a:pt x="1166" y="6186"/>
                    </a:cubicBezTo>
                    <a:cubicBezTo>
                      <a:pt x="1242" y="6211"/>
                      <a:pt x="1268" y="6287"/>
                      <a:pt x="1217" y="6363"/>
                    </a:cubicBezTo>
                    <a:cubicBezTo>
                      <a:pt x="1217" y="6363"/>
                      <a:pt x="1217" y="6363"/>
                      <a:pt x="1217" y="6363"/>
                    </a:cubicBezTo>
                    <a:cubicBezTo>
                      <a:pt x="1217" y="6414"/>
                      <a:pt x="1166" y="6439"/>
                      <a:pt x="1115" y="6439"/>
                    </a:cubicBezTo>
                    <a:cubicBezTo>
                      <a:pt x="1115" y="6439"/>
                      <a:pt x="1115" y="6439"/>
                      <a:pt x="1115" y="6439"/>
                    </a:cubicBezTo>
                    <a:cubicBezTo>
                      <a:pt x="1090" y="6439"/>
                      <a:pt x="1090" y="6439"/>
                      <a:pt x="1065" y="6414"/>
                    </a:cubicBezTo>
                    <a:close/>
                    <a:moveTo>
                      <a:pt x="20358" y="6338"/>
                    </a:moveTo>
                    <a:cubicBezTo>
                      <a:pt x="20358" y="6338"/>
                      <a:pt x="20358" y="6338"/>
                      <a:pt x="20358" y="6338"/>
                    </a:cubicBezTo>
                    <a:cubicBezTo>
                      <a:pt x="20332" y="6287"/>
                      <a:pt x="20358" y="6211"/>
                      <a:pt x="20408" y="6161"/>
                    </a:cubicBezTo>
                    <a:cubicBezTo>
                      <a:pt x="20408" y="6161"/>
                      <a:pt x="20408" y="6161"/>
                      <a:pt x="20408" y="6161"/>
                    </a:cubicBezTo>
                    <a:cubicBezTo>
                      <a:pt x="20485" y="6135"/>
                      <a:pt x="20561" y="6161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611" y="6287"/>
                      <a:pt x="20586" y="6363"/>
                      <a:pt x="20535" y="6414"/>
                    </a:cubicBezTo>
                    <a:cubicBezTo>
                      <a:pt x="20535" y="6414"/>
                      <a:pt x="20535" y="6414"/>
                      <a:pt x="20535" y="6414"/>
                    </a:cubicBezTo>
                    <a:cubicBezTo>
                      <a:pt x="20510" y="6414"/>
                      <a:pt x="20485" y="6414"/>
                      <a:pt x="20459" y="6414"/>
                    </a:cubicBezTo>
                    <a:cubicBezTo>
                      <a:pt x="20459" y="6414"/>
                      <a:pt x="20459" y="6414"/>
                      <a:pt x="20459" y="6414"/>
                    </a:cubicBezTo>
                    <a:cubicBezTo>
                      <a:pt x="20434" y="6414"/>
                      <a:pt x="20383" y="6389"/>
                      <a:pt x="20358" y="6338"/>
                    </a:cubicBezTo>
                    <a:close/>
                    <a:moveTo>
                      <a:pt x="1369" y="5780"/>
                    </a:moveTo>
                    <a:cubicBezTo>
                      <a:pt x="1318" y="5755"/>
                      <a:pt x="1293" y="5679"/>
                      <a:pt x="1318" y="5603"/>
                    </a:cubicBezTo>
                    <a:cubicBezTo>
                      <a:pt x="1318" y="5603"/>
                      <a:pt x="1318" y="5603"/>
                      <a:pt x="1318" y="5603"/>
                    </a:cubicBezTo>
                    <a:cubicBezTo>
                      <a:pt x="1369" y="5552"/>
                      <a:pt x="1445" y="5527"/>
                      <a:pt x="1496" y="5552"/>
                    </a:cubicBezTo>
                    <a:cubicBezTo>
                      <a:pt x="1496" y="5552"/>
                      <a:pt x="1496" y="5552"/>
                      <a:pt x="1496" y="5552"/>
                    </a:cubicBezTo>
                    <a:cubicBezTo>
                      <a:pt x="1546" y="5603"/>
                      <a:pt x="1572" y="5679"/>
                      <a:pt x="1546" y="5730"/>
                    </a:cubicBezTo>
                    <a:cubicBezTo>
                      <a:pt x="1546" y="5730"/>
                      <a:pt x="1546" y="5730"/>
                      <a:pt x="1546" y="5730"/>
                    </a:cubicBezTo>
                    <a:cubicBezTo>
                      <a:pt x="1521" y="5780"/>
                      <a:pt x="1470" y="5806"/>
                      <a:pt x="1445" y="5806"/>
                    </a:cubicBezTo>
                    <a:cubicBezTo>
                      <a:pt x="1445" y="5806"/>
                      <a:pt x="1445" y="5806"/>
                      <a:pt x="1445" y="5806"/>
                    </a:cubicBezTo>
                    <a:cubicBezTo>
                      <a:pt x="1420" y="5806"/>
                      <a:pt x="1394" y="5780"/>
                      <a:pt x="1369" y="5780"/>
                    </a:cubicBezTo>
                    <a:close/>
                    <a:moveTo>
                      <a:pt x="20028" y="5704"/>
                    </a:moveTo>
                    <a:cubicBezTo>
                      <a:pt x="20003" y="5654"/>
                      <a:pt x="20028" y="5577"/>
                      <a:pt x="20079" y="5552"/>
                    </a:cubicBezTo>
                    <a:cubicBezTo>
                      <a:pt x="20079" y="5552"/>
                      <a:pt x="20079" y="5552"/>
                      <a:pt x="20079" y="5552"/>
                    </a:cubicBezTo>
                    <a:cubicBezTo>
                      <a:pt x="20155" y="5501"/>
                      <a:pt x="20231" y="5527"/>
                      <a:pt x="20256" y="5603"/>
                    </a:cubicBezTo>
                    <a:cubicBezTo>
                      <a:pt x="20256" y="5603"/>
                      <a:pt x="20256" y="5603"/>
                      <a:pt x="20256" y="5603"/>
                    </a:cubicBezTo>
                    <a:cubicBezTo>
                      <a:pt x="20282" y="5654"/>
                      <a:pt x="20282" y="5730"/>
                      <a:pt x="20206" y="5755"/>
                    </a:cubicBezTo>
                    <a:cubicBezTo>
                      <a:pt x="20206" y="5755"/>
                      <a:pt x="20206" y="5755"/>
                      <a:pt x="20206" y="5755"/>
                    </a:cubicBezTo>
                    <a:cubicBezTo>
                      <a:pt x="20180" y="5780"/>
                      <a:pt x="20180" y="5780"/>
                      <a:pt x="20155" y="5780"/>
                    </a:cubicBezTo>
                    <a:cubicBezTo>
                      <a:pt x="20155" y="5780"/>
                      <a:pt x="20155" y="5780"/>
                      <a:pt x="20155" y="5780"/>
                    </a:cubicBezTo>
                    <a:cubicBezTo>
                      <a:pt x="20104" y="5780"/>
                      <a:pt x="20054" y="5755"/>
                      <a:pt x="20028" y="5704"/>
                    </a:cubicBezTo>
                    <a:close/>
                    <a:moveTo>
                      <a:pt x="1724" y="5172"/>
                    </a:moveTo>
                    <a:cubicBezTo>
                      <a:pt x="1673" y="5121"/>
                      <a:pt x="1648" y="5045"/>
                      <a:pt x="1699" y="4994"/>
                    </a:cubicBezTo>
                    <a:cubicBezTo>
                      <a:pt x="1699" y="4994"/>
                      <a:pt x="1699" y="4994"/>
                      <a:pt x="1699" y="4994"/>
                    </a:cubicBezTo>
                    <a:cubicBezTo>
                      <a:pt x="1724" y="4918"/>
                      <a:pt x="1800" y="4918"/>
                      <a:pt x="1876" y="4944"/>
                    </a:cubicBezTo>
                    <a:cubicBezTo>
                      <a:pt x="1876" y="4944"/>
                      <a:pt x="1876" y="4944"/>
                      <a:pt x="1876" y="4944"/>
                    </a:cubicBezTo>
                    <a:cubicBezTo>
                      <a:pt x="1927" y="4994"/>
                      <a:pt x="1952" y="5070"/>
                      <a:pt x="1901" y="5121"/>
                    </a:cubicBezTo>
                    <a:cubicBezTo>
                      <a:pt x="1901" y="5121"/>
                      <a:pt x="1901" y="5121"/>
                      <a:pt x="1901" y="5121"/>
                    </a:cubicBezTo>
                    <a:cubicBezTo>
                      <a:pt x="1876" y="5172"/>
                      <a:pt x="1851" y="5172"/>
                      <a:pt x="1800" y="5172"/>
                    </a:cubicBezTo>
                    <a:cubicBezTo>
                      <a:pt x="1800" y="5172"/>
                      <a:pt x="1800" y="5172"/>
                      <a:pt x="1800" y="5172"/>
                    </a:cubicBezTo>
                    <a:cubicBezTo>
                      <a:pt x="1775" y="5172"/>
                      <a:pt x="1749" y="5172"/>
                      <a:pt x="1724" y="5172"/>
                    </a:cubicBezTo>
                    <a:close/>
                    <a:moveTo>
                      <a:pt x="19673" y="5121"/>
                    </a:moveTo>
                    <a:cubicBezTo>
                      <a:pt x="19673" y="5121"/>
                      <a:pt x="19673" y="5121"/>
                      <a:pt x="19673" y="5121"/>
                    </a:cubicBezTo>
                    <a:cubicBezTo>
                      <a:pt x="19648" y="5045"/>
                      <a:pt x="19648" y="4969"/>
                      <a:pt x="19724" y="4944"/>
                    </a:cubicBezTo>
                    <a:cubicBezTo>
                      <a:pt x="19724" y="4944"/>
                      <a:pt x="19724" y="4944"/>
                      <a:pt x="19724" y="4944"/>
                    </a:cubicBezTo>
                    <a:cubicBezTo>
                      <a:pt x="19775" y="4893"/>
                      <a:pt x="19851" y="4918"/>
                      <a:pt x="19901" y="4969"/>
                    </a:cubicBezTo>
                    <a:cubicBezTo>
                      <a:pt x="19901" y="4969"/>
                      <a:pt x="19901" y="4969"/>
                      <a:pt x="19901" y="4969"/>
                    </a:cubicBezTo>
                    <a:cubicBezTo>
                      <a:pt x="19927" y="5020"/>
                      <a:pt x="19901" y="5121"/>
                      <a:pt x="19851" y="5146"/>
                    </a:cubicBezTo>
                    <a:cubicBezTo>
                      <a:pt x="19851" y="5146"/>
                      <a:pt x="19851" y="5146"/>
                      <a:pt x="19851" y="5146"/>
                    </a:cubicBezTo>
                    <a:cubicBezTo>
                      <a:pt x="19825" y="5172"/>
                      <a:pt x="19800" y="5172"/>
                      <a:pt x="19775" y="5172"/>
                    </a:cubicBezTo>
                    <a:cubicBezTo>
                      <a:pt x="19775" y="5172"/>
                      <a:pt x="19775" y="5172"/>
                      <a:pt x="19775" y="5172"/>
                    </a:cubicBezTo>
                    <a:cubicBezTo>
                      <a:pt x="19749" y="5172"/>
                      <a:pt x="19699" y="5146"/>
                      <a:pt x="19673" y="5121"/>
                    </a:cubicBezTo>
                    <a:close/>
                    <a:moveTo>
                      <a:pt x="2130" y="4563"/>
                    </a:moveTo>
                    <a:cubicBezTo>
                      <a:pt x="2079" y="4538"/>
                      <a:pt x="2054" y="4462"/>
                      <a:pt x="2104" y="4386"/>
                    </a:cubicBezTo>
                    <a:cubicBezTo>
                      <a:pt x="2104" y="4386"/>
                      <a:pt x="2104" y="4386"/>
                      <a:pt x="2104" y="4386"/>
                    </a:cubicBezTo>
                    <a:cubicBezTo>
                      <a:pt x="2155" y="4335"/>
                      <a:pt x="2231" y="4335"/>
                      <a:pt x="2282" y="4361"/>
                    </a:cubicBezTo>
                    <a:cubicBezTo>
                      <a:pt x="2282" y="4361"/>
                      <a:pt x="2282" y="4361"/>
                      <a:pt x="2282" y="4361"/>
                    </a:cubicBezTo>
                    <a:cubicBezTo>
                      <a:pt x="2332" y="4411"/>
                      <a:pt x="2358" y="4487"/>
                      <a:pt x="2307" y="4538"/>
                    </a:cubicBezTo>
                    <a:cubicBezTo>
                      <a:pt x="2307" y="4538"/>
                      <a:pt x="2307" y="4538"/>
                      <a:pt x="2307" y="4538"/>
                    </a:cubicBezTo>
                    <a:cubicBezTo>
                      <a:pt x="2282" y="4589"/>
                      <a:pt x="2256" y="4589"/>
                      <a:pt x="2206" y="4589"/>
                    </a:cubicBezTo>
                    <a:cubicBezTo>
                      <a:pt x="2206" y="4589"/>
                      <a:pt x="2206" y="4589"/>
                      <a:pt x="2206" y="4589"/>
                    </a:cubicBezTo>
                    <a:cubicBezTo>
                      <a:pt x="2180" y="4589"/>
                      <a:pt x="2155" y="4589"/>
                      <a:pt x="2130" y="4563"/>
                    </a:cubicBezTo>
                    <a:close/>
                    <a:moveTo>
                      <a:pt x="19268" y="4538"/>
                    </a:moveTo>
                    <a:cubicBezTo>
                      <a:pt x="19242" y="4462"/>
                      <a:pt x="19242" y="4386"/>
                      <a:pt x="19293" y="4361"/>
                    </a:cubicBezTo>
                    <a:cubicBezTo>
                      <a:pt x="19293" y="4361"/>
                      <a:pt x="19293" y="4361"/>
                      <a:pt x="19293" y="4361"/>
                    </a:cubicBezTo>
                    <a:cubicBezTo>
                      <a:pt x="19369" y="4310"/>
                      <a:pt x="19445" y="4335"/>
                      <a:pt x="19470" y="4386"/>
                    </a:cubicBezTo>
                    <a:cubicBezTo>
                      <a:pt x="19470" y="4386"/>
                      <a:pt x="19470" y="4386"/>
                      <a:pt x="19470" y="4386"/>
                    </a:cubicBezTo>
                    <a:cubicBezTo>
                      <a:pt x="19521" y="4437"/>
                      <a:pt x="19521" y="4513"/>
                      <a:pt x="19445" y="4563"/>
                    </a:cubicBezTo>
                    <a:cubicBezTo>
                      <a:pt x="19445" y="4563"/>
                      <a:pt x="19445" y="4563"/>
                      <a:pt x="19445" y="4563"/>
                    </a:cubicBezTo>
                    <a:cubicBezTo>
                      <a:pt x="19420" y="4563"/>
                      <a:pt x="19394" y="4589"/>
                      <a:pt x="19369" y="4589"/>
                    </a:cubicBezTo>
                    <a:cubicBezTo>
                      <a:pt x="19369" y="4589"/>
                      <a:pt x="19369" y="4589"/>
                      <a:pt x="19369" y="4589"/>
                    </a:cubicBezTo>
                    <a:cubicBezTo>
                      <a:pt x="19344" y="4589"/>
                      <a:pt x="19293" y="4563"/>
                      <a:pt x="19268" y="4538"/>
                    </a:cubicBezTo>
                    <a:close/>
                    <a:moveTo>
                      <a:pt x="2561" y="4006"/>
                    </a:moveTo>
                    <a:cubicBezTo>
                      <a:pt x="2510" y="3955"/>
                      <a:pt x="2510" y="3879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86" y="3777"/>
                      <a:pt x="2687" y="3777"/>
                      <a:pt x="2738" y="3803"/>
                    </a:cubicBezTo>
                    <a:cubicBezTo>
                      <a:pt x="2738" y="3803"/>
                      <a:pt x="2738" y="3803"/>
                      <a:pt x="2738" y="3803"/>
                    </a:cubicBezTo>
                    <a:cubicBezTo>
                      <a:pt x="2789" y="3854"/>
                      <a:pt x="2789" y="3930"/>
                      <a:pt x="2738" y="3980"/>
                    </a:cubicBezTo>
                    <a:cubicBezTo>
                      <a:pt x="2738" y="3980"/>
                      <a:pt x="2738" y="3980"/>
                      <a:pt x="2738" y="3980"/>
                    </a:cubicBezTo>
                    <a:cubicBezTo>
                      <a:pt x="2713" y="4031"/>
                      <a:pt x="2687" y="4031"/>
                      <a:pt x="2637" y="4031"/>
                    </a:cubicBezTo>
                    <a:cubicBezTo>
                      <a:pt x="2637" y="4031"/>
                      <a:pt x="2637" y="4031"/>
                      <a:pt x="2637" y="4031"/>
                    </a:cubicBezTo>
                    <a:cubicBezTo>
                      <a:pt x="2611" y="4031"/>
                      <a:pt x="2586" y="4031"/>
                      <a:pt x="2561" y="4006"/>
                    </a:cubicBezTo>
                    <a:close/>
                    <a:moveTo>
                      <a:pt x="18837" y="3980"/>
                    </a:moveTo>
                    <a:cubicBezTo>
                      <a:pt x="18786" y="3930"/>
                      <a:pt x="18811" y="3854"/>
                      <a:pt x="18862" y="3803"/>
                    </a:cubicBezTo>
                    <a:cubicBezTo>
                      <a:pt x="18862" y="3803"/>
                      <a:pt x="18862" y="3803"/>
                      <a:pt x="18862" y="3803"/>
                    </a:cubicBezTo>
                    <a:cubicBezTo>
                      <a:pt x="18913" y="3752"/>
                      <a:pt x="18989" y="3752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65" y="3879"/>
                      <a:pt x="19065" y="3955"/>
                      <a:pt x="19014" y="3980"/>
                    </a:cubicBezTo>
                    <a:cubicBezTo>
                      <a:pt x="19014" y="3980"/>
                      <a:pt x="19014" y="3980"/>
                      <a:pt x="19014" y="3980"/>
                    </a:cubicBezTo>
                    <a:cubicBezTo>
                      <a:pt x="18989" y="4006"/>
                      <a:pt x="18963" y="4031"/>
                      <a:pt x="18938" y="4031"/>
                    </a:cubicBezTo>
                    <a:cubicBezTo>
                      <a:pt x="18938" y="4031"/>
                      <a:pt x="18938" y="4031"/>
                      <a:pt x="18938" y="4031"/>
                    </a:cubicBezTo>
                    <a:cubicBezTo>
                      <a:pt x="18887" y="4031"/>
                      <a:pt x="18862" y="4006"/>
                      <a:pt x="18837" y="3980"/>
                    </a:cubicBezTo>
                    <a:close/>
                    <a:moveTo>
                      <a:pt x="3042" y="3473"/>
                    </a:moveTo>
                    <a:cubicBezTo>
                      <a:pt x="2992" y="3423"/>
                      <a:pt x="2992" y="3346"/>
                      <a:pt x="3042" y="3296"/>
                    </a:cubicBezTo>
                    <a:cubicBezTo>
                      <a:pt x="3042" y="3296"/>
                      <a:pt x="3042" y="3296"/>
                      <a:pt x="3042" y="3296"/>
                    </a:cubicBezTo>
                    <a:cubicBezTo>
                      <a:pt x="3093" y="3245"/>
                      <a:pt x="3169" y="3245"/>
                      <a:pt x="3220" y="3296"/>
                    </a:cubicBezTo>
                    <a:cubicBezTo>
                      <a:pt x="3220" y="3296"/>
                      <a:pt x="3220" y="3296"/>
                      <a:pt x="3220" y="3296"/>
                    </a:cubicBezTo>
                    <a:cubicBezTo>
                      <a:pt x="3270" y="3346"/>
                      <a:pt x="3270" y="3423"/>
                      <a:pt x="3220" y="3473"/>
                    </a:cubicBezTo>
                    <a:cubicBezTo>
                      <a:pt x="3220" y="3473"/>
                      <a:pt x="3220" y="3473"/>
                      <a:pt x="3220" y="3473"/>
                    </a:cubicBezTo>
                    <a:cubicBezTo>
                      <a:pt x="3194" y="3499"/>
                      <a:pt x="3169" y="3499"/>
                      <a:pt x="3118" y="3499"/>
                    </a:cubicBezTo>
                    <a:cubicBezTo>
                      <a:pt x="3118" y="3499"/>
                      <a:pt x="3118" y="3499"/>
                      <a:pt x="3118" y="3499"/>
                    </a:cubicBezTo>
                    <a:cubicBezTo>
                      <a:pt x="3093" y="3499"/>
                      <a:pt x="3068" y="3499"/>
                      <a:pt x="3042" y="3473"/>
                    </a:cubicBezTo>
                    <a:close/>
                    <a:moveTo>
                      <a:pt x="18355" y="3448"/>
                    </a:moveTo>
                    <a:cubicBezTo>
                      <a:pt x="18304" y="3397"/>
                      <a:pt x="18330" y="3321"/>
                      <a:pt x="18355" y="3270"/>
                    </a:cubicBezTo>
                    <a:cubicBezTo>
                      <a:pt x="18355" y="3270"/>
                      <a:pt x="18355" y="3270"/>
                      <a:pt x="18355" y="3270"/>
                    </a:cubicBezTo>
                    <a:cubicBezTo>
                      <a:pt x="18406" y="3220"/>
                      <a:pt x="18507" y="3220"/>
                      <a:pt x="18558" y="3270"/>
                    </a:cubicBezTo>
                    <a:cubicBezTo>
                      <a:pt x="18558" y="3270"/>
                      <a:pt x="18558" y="3270"/>
                      <a:pt x="18558" y="3270"/>
                    </a:cubicBezTo>
                    <a:cubicBezTo>
                      <a:pt x="18583" y="3321"/>
                      <a:pt x="18583" y="3423"/>
                      <a:pt x="18532" y="3448"/>
                    </a:cubicBezTo>
                    <a:cubicBezTo>
                      <a:pt x="18532" y="3448"/>
                      <a:pt x="18532" y="3448"/>
                      <a:pt x="18532" y="3448"/>
                    </a:cubicBezTo>
                    <a:cubicBezTo>
                      <a:pt x="18507" y="3473"/>
                      <a:pt x="18482" y="3499"/>
                      <a:pt x="18456" y="3499"/>
                    </a:cubicBezTo>
                    <a:cubicBezTo>
                      <a:pt x="18456" y="3499"/>
                      <a:pt x="18456" y="3499"/>
                      <a:pt x="18456" y="3499"/>
                    </a:cubicBezTo>
                    <a:cubicBezTo>
                      <a:pt x="18431" y="3499"/>
                      <a:pt x="18380" y="3473"/>
                      <a:pt x="18355" y="3448"/>
                    </a:cubicBezTo>
                    <a:close/>
                    <a:moveTo>
                      <a:pt x="3549" y="2966"/>
                    </a:moveTo>
                    <a:cubicBezTo>
                      <a:pt x="3499" y="2915"/>
                      <a:pt x="3499" y="2839"/>
                      <a:pt x="3549" y="2789"/>
                    </a:cubicBezTo>
                    <a:cubicBezTo>
                      <a:pt x="3549" y="2789"/>
                      <a:pt x="3549" y="2789"/>
                      <a:pt x="3549" y="2789"/>
                    </a:cubicBezTo>
                    <a:cubicBezTo>
                      <a:pt x="3600" y="2738"/>
                      <a:pt x="3676" y="2738"/>
                      <a:pt x="3727" y="2789"/>
                    </a:cubicBezTo>
                    <a:cubicBezTo>
                      <a:pt x="3727" y="2789"/>
                      <a:pt x="3727" y="2789"/>
                      <a:pt x="3727" y="2789"/>
                    </a:cubicBezTo>
                    <a:cubicBezTo>
                      <a:pt x="3777" y="2839"/>
                      <a:pt x="3777" y="2941"/>
                      <a:pt x="3727" y="2992"/>
                    </a:cubicBezTo>
                    <a:cubicBezTo>
                      <a:pt x="3727" y="2992"/>
                      <a:pt x="3727" y="2992"/>
                      <a:pt x="3727" y="2992"/>
                    </a:cubicBezTo>
                    <a:cubicBezTo>
                      <a:pt x="3701" y="2992"/>
                      <a:pt x="3676" y="3017"/>
                      <a:pt x="3625" y="3017"/>
                    </a:cubicBezTo>
                    <a:cubicBezTo>
                      <a:pt x="3625" y="3017"/>
                      <a:pt x="3625" y="3017"/>
                      <a:pt x="3625" y="3017"/>
                    </a:cubicBezTo>
                    <a:cubicBezTo>
                      <a:pt x="3600" y="3017"/>
                      <a:pt x="3575" y="2992"/>
                      <a:pt x="3549" y="2966"/>
                    </a:cubicBezTo>
                    <a:close/>
                    <a:moveTo>
                      <a:pt x="17848" y="2966"/>
                    </a:moveTo>
                    <a:cubicBezTo>
                      <a:pt x="17797" y="2915"/>
                      <a:pt x="17797" y="2839"/>
                      <a:pt x="17848" y="2789"/>
                    </a:cubicBezTo>
                    <a:cubicBezTo>
                      <a:pt x="17848" y="2789"/>
                      <a:pt x="17848" y="2789"/>
                      <a:pt x="17848" y="2789"/>
                    </a:cubicBezTo>
                    <a:cubicBezTo>
                      <a:pt x="17899" y="2738"/>
                      <a:pt x="17975" y="2738"/>
                      <a:pt x="18025" y="2789"/>
                    </a:cubicBezTo>
                    <a:cubicBezTo>
                      <a:pt x="18025" y="2789"/>
                      <a:pt x="18025" y="2789"/>
                      <a:pt x="18025" y="2789"/>
                    </a:cubicBezTo>
                    <a:cubicBezTo>
                      <a:pt x="18076" y="2814"/>
                      <a:pt x="18076" y="2915"/>
                      <a:pt x="18025" y="2966"/>
                    </a:cubicBezTo>
                    <a:cubicBezTo>
                      <a:pt x="18025" y="2966"/>
                      <a:pt x="18025" y="2966"/>
                      <a:pt x="18025" y="2966"/>
                    </a:cubicBezTo>
                    <a:cubicBezTo>
                      <a:pt x="18000" y="2992"/>
                      <a:pt x="17975" y="2992"/>
                      <a:pt x="17949" y="2992"/>
                    </a:cubicBezTo>
                    <a:cubicBezTo>
                      <a:pt x="17949" y="2992"/>
                      <a:pt x="17949" y="2992"/>
                      <a:pt x="17949" y="2992"/>
                    </a:cubicBezTo>
                    <a:cubicBezTo>
                      <a:pt x="17924" y="2992"/>
                      <a:pt x="17873" y="2992"/>
                      <a:pt x="17848" y="2966"/>
                    </a:cubicBezTo>
                    <a:close/>
                    <a:moveTo>
                      <a:pt x="4082" y="2510"/>
                    </a:moveTo>
                    <a:cubicBezTo>
                      <a:pt x="4031" y="2459"/>
                      <a:pt x="4056" y="2358"/>
                      <a:pt x="4107" y="2332"/>
                    </a:cubicBezTo>
                    <a:cubicBezTo>
                      <a:pt x="4107" y="2332"/>
                      <a:pt x="4107" y="2332"/>
                      <a:pt x="4107" y="2332"/>
                    </a:cubicBezTo>
                    <a:cubicBezTo>
                      <a:pt x="4158" y="2282"/>
                      <a:pt x="4234" y="2282"/>
                      <a:pt x="4285" y="2358"/>
                    </a:cubicBezTo>
                    <a:cubicBezTo>
                      <a:pt x="4285" y="2358"/>
                      <a:pt x="4285" y="2358"/>
                      <a:pt x="4285" y="2358"/>
                    </a:cubicBezTo>
                    <a:cubicBezTo>
                      <a:pt x="4335" y="2408"/>
                      <a:pt x="4310" y="2485"/>
                      <a:pt x="4259" y="2535"/>
                    </a:cubicBezTo>
                    <a:cubicBezTo>
                      <a:pt x="4259" y="2535"/>
                      <a:pt x="4259" y="2535"/>
                      <a:pt x="4259" y="2535"/>
                    </a:cubicBezTo>
                    <a:cubicBezTo>
                      <a:pt x="4234" y="2535"/>
                      <a:pt x="4208" y="2561"/>
                      <a:pt x="4183" y="2561"/>
                    </a:cubicBezTo>
                    <a:cubicBezTo>
                      <a:pt x="4183" y="2561"/>
                      <a:pt x="4183" y="2561"/>
                      <a:pt x="4183" y="2561"/>
                    </a:cubicBezTo>
                    <a:cubicBezTo>
                      <a:pt x="4132" y="2561"/>
                      <a:pt x="4107" y="2535"/>
                      <a:pt x="4082" y="2510"/>
                    </a:cubicBezTo>
                    <a:close/>
                    <a:moveTo>
                      <a:pt x="17315" y="2510"/>
                    </a:moveTo>
                    <a:cubicBezTo>
                      <a:pt x="17265" y="2459"/>
                      <a:pt x="17265" y="2383"/>
                      <a:pt x="17290" y="2332"/>
                    </a:cubicBezTo>
                    <a:cubicBezTo>
                      <a:pt x="17290" y="2332"/>
                      <a:pt x="17290" y="2332"/>
                      <a:pt x="17290" y="2332"/>
                    </a:cubicBezTo>
                    <a:cubicBezTo>
                      <a:pt x="17341" y="2282"/>
                      <a:pt x="17417" y="2282"/>
                      <a:pt x="17468" y="2307"/>
                    </a:cubicBezTo>
                    <a:cubicBezTo>
                      <a:pt x="17468" y="2307"/>
                      <a:pt x="17468" y="2307"/>
                      <a:pt x="17468" y="2307"/>
                    </a:cubicBezTo>
                    <a:cubicBezTo>
                      <a:pt x="17544" y="2358"/>
                      <a:pt x="17544" y="2434"/>
                      <a:pt x="17493" y="2485"/>
                    </a:cubicBezTo>
                    <a:cubicBezTo>
                      <a:pt x="17493" y="2485"/>
                      <a:pt x="17493" y="2485"/>
                      <a:pt x="17493" y="2485"/>
                    </a:cubicBezTo>
                    <a:cubicBezTo>
                      <a:pt x="17468" y="2535"/>
                      <a:pt x="17442" y="2535"/>
                      <a:pt x="17392" y="2535"/>
                    </a:cubicBezTo>
                    <a:cubicBezTo>
                      <a:pt x="17392" y="2535"/>
                      <a:pt x="17392" y="2535"/>
                      <a:pt x="17392" y="2535"/>
                    </a:cubicBezTo>
                    <a:cubicBezTo>
                      <a:pt x="17366" y="2535"/>
                      <a:pt x="17341" y="2535"/>
                      <a:pt x="17315" y="2510"/>
                    </a:cubicBezTo>
                    <a:close/>
                    <a:moveTo>
                      <a:pt x="4639" y="2079"/>
                    </a:moveTo>
                    <a:cubicBezTo>
                      <a:pt x="4614" y="2003"/>
                      <a:pt x="4614" y="1927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741" y="1851"/>
                      <a:pt x="4817" y="1876"/>
                      <a:pt x="4868" y="1927"/>
                    </a:cubicBezTo>
                    <a:cubicBezTo>
                      <a:pt x="4868" y="1927"/>
                      <a:pt x="4868" y="1927"/>
                      <a:pt x="4868" y="1927"/>
                    </a:cubicBezTo>
                    <a:cubicBezTo>
                      <a:pt x="4893" y="1977"/>
                      <a:pt x="4893" y="2054"/>
                      <a:pt x="4817" y="2104"/>
                    </a:cubicBezTo>
                    <a:cubicBezTo>
                      <a:pt x="4817" y="2104"/>
                      <a:pt x="4817" y="2104"/>
                      <a:pt x="4817" y="2104"/>
                    </a:cubicBezTo>
                    <a:cubicBezTo>
                      <a:pt x="4792" y="2130"/>
                      <a:pt x="4792" y="2130"/>
                      <a:pt x="4766" y="2130"/>
                    </a:cubicBezTo>
                    <a:cubicBezTo>
                      <a:pt x="4766" y="2130"/>
                      <a:pt x="4766" y="2130"/>
                      <a:pt x="4766" y="2130"/>
                    </a:cubicBezTo>
                    <a:cubicBezTo>
                      <a:pt x="4715" y="2130"/>
                      <a:pt x="4665" y="2104"/>
                      <a:pt x="4639" y="2079"/>
                    </a:cubicBezTo>
                    <a:close/>
                    <a:moveTo>
                      <a:pt x="16758" y="2104"/>
                    </a:moveTo>
                    <a:cubicBezTo>
                      <a:pt x="16682" y="2054"/>
                      <a:pt x="16682" y="1977"/>
                      <a:pt x="16707" y="1927"/>
                    </a:cubicBezTo>
                    <a:cubicBezTo>
                      <a:pt x="16707" y="1927"/>
                      <a:pt x="16707" y="1927"/>
                      <a:pt x="16707" y="1927"/>
                    </a:cubicBezTo>
                    <a:cubicBezTo>
                      <a:pt x="16758" y="1851"/>
                      <a:pt x="16834" y="1851"/>
                      <a:pt x="16885" y="1876"/>
                    </a:cubicBezTo>
                    <a:cubicBezTo>
                      <a:pt x="16885" y="1876"/>
                      <a:pt x="16885" y="1876"/>
                      <a:pt x="16885" y="1876"/>
                    </a:cubicBezTo>
                    <a:cubicBezTo>
                      <a:pt x="16961" y="1927"/>
                      <a:pt x="16961" y="2003"/>
                      <a:pt x="16935" y="2054"/>
                    </a:cubicBezTo>
                    <a:cubicBezTo>
                      <a:pt x="16935" y="2054"/>
                      <a:pt x="16935" y="2054"/>
                      <a:pt x="16935" y="2054"/>
                    </a:cubicBezTo>
                    <a:cubicBezTo>
                      <a:pt x="16910" y="2104"/>
                      <a:pt x="16859" y="2104"/>
                      <a:pt x="16834" y="2104"/>
                    </a:cubicBezTo>
                    <a:cubicBezTo>
                      <a:pt x="16834" y="2104"/>
                      <a:pt x="16834" y="2104"/>
                      <a:pt x="16834" y="2104"/>
                    </a:cubicBezTo>
                    <a:cubicBezTo>
                      <a:pt x="16808" y="2104"/>
                      <a:pt x="16783" y="2104"/>
                      <a:pt x="16758" y="2104"/>
                    </a:cubicBezTo>
                    <a:close/>
                    <a:moveTo>
                      <a:pt x="5248" y="1673"/>
                    </a:moveTo>
                    <a:cubicBezTo>
                      <a:pt x="5197" y="1623"/>
                      <a:pt x="5223" y="154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349" y="1470"/>
                      <a:pt x="5425" y="1496"/>
                      <a:pt x="5451" y="1546"/>
                    </a:cubicBezTo>
                    <a:cubicBezTo>
                      <a:pt x="5451" y="1546"/>
                      <a:pt x="5451" y="1546"/>
                      <a:pt x="5451" y="1546"/>
                    </a:cubicBezTo>
                    <a:cubicBezTo>
                      <a:pt x="5501" y="1623"/>
                      <a:pt x="5476" y="1699"/>
                      <a:pt x="5425" y="1724"/>
                    </a:cubicBezTo>
                    <a:cubicBezTo>
                      <a:pt x="5425" y="1724"/>
                      <a:pt x="5425" y="1724"/>
                      <a:pt x="5425" y="1724"/>
                    </a:cubicBezTo>
                    <a:cubicBezTo>
                      <a:pt x="5400" y="1749"/>
                      <a:pt x="5375" y="1749"/>
                      <a:pt x="5349" y="1749"/>
                    </a:cubicBezTo>
                    <a:cubicBezTo>
                      <a:pt x="5349" y="1749"/>
                      <a:pt x="5349" y="1749"/>
                      <a:pt x="5349" y="1749"/>
                    </a:cubicBezTo>
                    <a:cubicBezTo>
                      <a:pt x="5299" y="1749"/>
                      <a:pt x="5273" y="1724"/>
                      <a:pt x="5248" y="1673"/>
                    </a:cubicBezTo>
                    <a:close/>
                    <a:moveTo>
                      <a:pt x="16149" y="1724"/>
                    </a:moveTo>
                    <a:cubicBezTo>
                      <a:pt x="16099" y="1673"/>
                      <a:pt x="16073" y="1597"/>
                      <a:pt x="16124" y="1546"/>
                    </a:cubicBezTo>
                    <a:cubicBezTo>
                      <a:pt x="16124" y="1546"/>
                      <a:pt x="16124" y="1546"/>
                      <a:pt x="16124" y="1546"/>
                    </a:cubicBezTo>
                    <a:cubicBezTo>
                      <a:pt x="16149" y="1470"/>
                      <a:pt x="16225" y="1470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352" y="1521"/>
                      <a:pt x="16377" y="1623"/>
                      <a:pt x="16327" y="1673"/>
                    </a:cubicBezTo>
                    <a:cubicBezTo>
                      <a:pt x="16327" y="1673"/>
                      <a:pt x="16327" y="1673"/>
                      <a:pt x="16327" y="1673"/>
                    </a:cubicBezTo>
                    <a:cubicBezTo>
                      <a:pt x="16301" y="1699"/>
                      <a:pt x="16276" y="1724"/>
                      <a:pt x="16225" y="1724"/>
                    </a:cubicBezTo>
                    <a:cubicBezTo>
                      <a:pt x="16225" y="1724"/>
                      <a:pt x="16225" y="1724"/>
                      <a:pt x="16225" y="1724"/>
                    </a:cubicBezTo>
                    <a:cubicBezTo>
                      <a:pt x="16200" y="1724"/>
                      <a:pt x="16175" y="1724"/>
                      <a:pt x="16149" y="1724"/>
                    </a:cubicBezTo>
                    <a:close/>
                    <a:moveTo>
                      <a:pt x="5856" y="1318"/>
                    </a:moveTo>
                    <a:cubicBezTo>
                      <a:pt x="5831" y="1268"/>
                      <a:pt x="5856" y="1192"/>
                      <a:pt x="5932" y="1166"/>
                    </a:cubicBezTo>
                    <a:cubicBezTo>
                      <a:pt x="5932" y="1166"/>
                      <a:pt x="5932" y="1166"/>
                      <a:pt x="5932" y="1166"/>
                    </a:cubicBezTo>
                    <a:cubicBezTo>
                      <a:pt x="5983" y="1115"/>
                      <a:pt x="6059" y="1141"/>
                      <a:pt x="6085" y="1217"/>
                    </a:cubicBezTo>
                    <a:cubicBezTo>
                      <a:pt x="6085" y="1217"/>
                      <a:pt x="6085" y="1217"/>
                      <a:pt x="6085" y="1217"/>
                    </a:cubicBezTo>
                    <a:cubicBezTo>
                      <a:pt x="6110" y="1268"/>
                      <a:pt x="6110" y="1344"/>
                      <a:pt x="6034" y="1394"/>
                    </a:cubicBezTo>
                    <a:cubicBezTo>
                      <a:pt x="6034" y="1394"/>
                      <a:pt x="6034" y="1394"/>
                      <a:pt x="6034" y="1394"/>
                    </a:cubicBezTo>
                    <a:cubicBezTo>
                      <a:pt x="6008" y="1394"/>
                      <a:pt x="6008" y="1394"/>
                      <a:pt x="5983" y="1394"/>
                    </a:cubicBezTo>
                    <a:cubicBezTo>
                      <a:pt x="5983" y="1394"/>
                      <a:pt x="5983" y="1394"/>
                      <a:pt x="5983" y="1394"/>
                    </a:cubicBezTo>
                    <a:cubicBezTo>
                      <a:pt x="5932" y="1394"/>
                      <a:pt x="5882" y="1369"/>
                      <a:pt x="5856" y="1318"/>
                    </a:cubicBezTo>
                    <a:close/>
                    <a:moveTo>
                      <a:pt x="15541" y="1369"/>
                    </a:moveTo>
                    <a:cubicBezTo>
                      <a:pt x="15465" y="1344"/>
                      <a:pt x="15465" y="1268"/>
                      <a:pt x="15490" y="1217"/>
                    </a:cubicBezTo>
                    <a:cubicBezTo>
                      <a:pt x="15490" y="1217"/>
                      <a:pt x="15490" y="1217"/>
                      <a:pt x="15490" y="1217"/>
                    </a:cubicBezTo>
                    <a:cubicBezTo>
                      <a:pt x="15515" y="1141"/>
                      <a:pt x="15592" y="1115"/>
                      <a:pt x="15642" y="1141"/>
                    </a:cubicBezTo>
                    <a:cubicBezTo>
                      <a:pt x="15642" y="1141"/>
                      <a:pt x="15642" y="1141"/>
                      <a:pt x="15642" y="1141"/>
                    </a:cubicBezTo>
                    <a:cubicBezTo>
                      <a:pt x="15718" y="1192"/>
                      <a:pt x="15744" y="1268"/>
                      <a:pt x="15718" y="1318"/>
                    </a:cubicBezTo>
                    <a:cubicBezTo>
                      <a:pt x="15718" y="1318"/>
                      <a:pt x="15718" y="1318"/>
                      <a:pt x="15718" y="1318"/>
                    </a:cubicBezTo>
                    <a:cubicBezTo>
                      <a:pt x="15693" y="1369"/>
                      <a:pt x="15642" y="1394"/>
                      <a:pt x="15592" y="1394"/>
                    </a:cubicBezTo>
                    <a:cubicBezTo>
                      <a:pt x="15592" y="1394"/>
                      <a:pt x="15592" y="1394"/>
                      <a:pt x="15592" y="1394"/>
                    </a:cubicBezTo>
                    <a:cubicBezTo>
                      <a:pt x="15566" y="1394"/>
                      <a:pt x="15566" y="1394"/>
                      <a:pt x="15541" y="1369"/>
                    </a:cubicBezTo>
                    <a:close/>
                    <a:moveTo>
                      <a:pt x="6515" y="1014"/>
                    </a:moveTo>
                    <a:cubicBezTo>
                      <a:pt x="6490" y="963"/>
                      <a:pt x="6515" y="887"/>
                      <a:pt x="6566" y="862"/>
                    </a:cubicBezTo>
                    <a:cubicBezTo>
                      <a:pt x="6566" y="862"/>
                      <a:pt x="6566" y="862"/>
                      <a:pt x="6566" y="862"/>
                    </a:cubicBezTo>
                    <a:cubicBezTo>
                      <a:pt x="6642" y="837"/>
                      <a:pt x="6718" y="862"/>
                      <a:pt x="6744" y="913"/>
                    </a:cubicBezTo>
                    <a:cubicBezTo>
                      <a:pt x="6744" y="913"/>
                      <a:pt x="6744" y="913"/>
                      <a:pt x="6744" y="913"/>
                    </a:cubicBezTo>
                    <a:cubicBezTo>
                      <a:pt x="6769" y="989"/>
                      <a:pt x="6744" y="1065"/>
                      <a:pt x="6668" y="1090"/>
                    </a:cubicBezTo>
                    <a:cubicBezTo>
                      <a:pt x="6668" y="1090"/>
                      <a:pt x="6668" y="1090"/>
                      <a:pt x="6668" y="1090"/>
                    </a:cubicBezTo>
                    <a:cubicBezTo>
                      <a:pt x="6668" y="1090"/>
                      <a:pt x="6642" y="1090"/>
                      <a:pt x="6617" y="1090"/>
                    </a:cubicBezTo>
                    <a:cubicBezTo>
                      <a:pt x="6617" y="1090"/>
                      <a:pt x="6617" y="1090"/>
                      <a:pt x="6617" y="1090"/>
                    </a:cubicBezTo>
                    <a:cubicBezTo>
                      <a:pt x="6566" y="1090"/>
                      <a:pt x="6515" y="1065"/>
                      <a:pt x="6515" y="1014"/>
                    </a:cubicBezTo>
                    <a:close/>
                    <a:moveTo>
                      <a:pt x="14907" y="1090"/>
                    </a:moveTo>
                    <a:cubicBezTo>
                      <a:pt x="14831" y="1039"/>
                      <a:pt x="14806" y="989"/>
                      <a:pt x="14831" y="913"/>
                    </a:cubicBezTo>
                    <a:cubicBezTo>
                      <a:pt x="14831" y="913"/>
                      <a:pt x="14831" y="913"/>
                      <a:pt x="14831" y="913"/>
                    </a:cubicBezTo>
                    <a:cubicBezTo>
                      <a:pt x="14856" y="837"/>
                      <a:pt x="14932" y="811"/>
                      <a:pt x="15008" y="837"/>
                    </a:cubicBezTo>
                    <a:cubicBezTo>
                      <a:pt x="15008" y="837"/>
                      <a:pt x="15008" y="837"/>
                      <a:pt x="15008" y="837"/>
                    </a:cubicBezTo>
                    <a:cubicBezTo>
                      <a:pt x="15059" y="862"/>
                      <a:pt x="15085" y="938"/>
                      <a:pt x="15059" y="1014"/>
                    </a:cubicBezTo>
                    <a:cubicBezTo>
                      <a:pt x="15059" y="1014"/>
                      <a:pt x="15059" y="1014"/>
                      <a:pt x="15059" y="1014"/>
                    </a:cubicBezTo>
                    <a:cubicBezTo>
                      <a:pt x="15034" y="1065"/>
                      <a:pt x="15008" y="1090"/>
                      <a:pt x="14958" y="1090"/>
                    </a:cubicBezTo>
                    <a:cubicBezTo>
                      <a:pt x="14958" y="1090"/>
                      <a:pt x="14958" y="1090"/>
                      <a:pt x="14958" y="1090"/>
                    </a:cubicBezTo>
                    <a:cubicBezTo>
                      <a:pt x="14932" y="1090"/>
                      <a:pt x="14907" y="1090"/>
                      <a:pt x="14907" y="1090"/>
                    </a:cubicBezTo>
                    <a:close/>
                    <a:moveTo>
                      <a:pt x="7175" y="761"/>
                    </a:moveTo>
                    <a:cubicBezTo>
                      <a:pt x="7149" y="685"/>
                      <a:pt x="7175" y="608"/>
                      <a:pt x="7251" y="583"/>
                    </a:cubicBezTo>
                    <a:cubicBezTo>
                      <a:pt x="7251" y="583"/>
                      <a:pt x="7251" y="583"/>
                      <a:pt x="7251" y="583"/>
                    </a:cubicBezTo>
                    <a:cubicBezTo>
                      <a:pt x="7301" y="583"/>
                      <a:pt x="7377" y="608"/>
                      <a:pt x="7403" y="685"/>
                    </a:cubicBezTo>
                    <a:cubicBezTo>
                      <a:pt x="7403" y="685"/>
                      <a:pt x="7403" y="685"/>
                      <a:pt x="7403" y="685"/>
                    </a:cubicBezTo>
                    <a:cubicBezTo>
                      <a:pt x="7428" y="735"/>
                      <a:pt x="7403" y="811"/>
                      <a:pt x="7327" y="837"/>
                    </a:cubicBezTo>
                    <a:cubicBezTo>
                      <a:pt x="7327" y="837"/>
                      <a:pt x="7327" y="837"/>
                      <a:pt x="7327" y="837"/>
                    </a:cubicBezTo>
                    <a:cubicBezTo>
                      <a:pt x="7327" y="837"/>
                      <a:pt x="7301" y="837"/>
                      <a:pt x="7276" y="837"/>
                    </a:cubicBezTo>
                    <a:cubicBezTo>
                      <a:pt x="7276" y="837"/>
                      <a:pt x="7276" y="837"/>
                      <a:pt x="7276" y="837"/>
                    </a:cubicBezTo>
                    <a:cubicBezTo>
                      <a:pt x="7225" y="837"/>
                      <a:pt x="7175" y="811"/>
                      <a:pt x="7175" y="761"/>
                    </a:cubicBezTo>
                    <a:close/>
                    <a:moveTo>
                      <a:pt x="14248" y="837"/>
                    </a:moveTo>
                    <a:cubicBezTo>
                      <a:pt x="14172" y="811"/>
                      <a:pt x="14146" y="735"/>
                      <a:pt x="14172" y="659"/>
                    </a:cubicBezTo>
                    <a:cubicBezTo>
                      <a:pt x="14172" y="659"/>
                      <a:pt x="14172" y="659"/>
                      <a:pt x="14172" y="659"/>
                    </a:cubicBezTo>
                    <a:cubicBezTo>
                      <a:pt x="14197" y="608"/>
                      <a:pt x="14248" y="558"/>
                      <a:pt x="14324" y="583"/>
                    </a:cubicBezTo>
                    <a:cubicBezTo>
                      <a:pt x="14324" y="583"/>
                      <a:pt x="14324" y="583"/>
                      <a:pt x="14324" y="583"/>
                    </a:cubicBezTo>
                    <a:cubicBezTo>
                      <a:pt x="14400" y="608"/>
                      <a:pt x="14425" y="685"/>
                      <a:pt x="14400" y="735"/>
                    </a:cubicBezTo>
                    <a:cubicBezTo>
                      <a:pt x="14400" y="735"/>
                      <a:pt x="14400" y="735"/>
                      <a:pt x="14400" y="735"/>
                    </a:cubicBezTo>
                    <a:cubicBezTo>
                      <a:pt x="14375" y="811"/>
                      <a:pt x="14324" y="837"/>
                      <a:pt x="14273" y="837"/>
                    </a:cubicBezTo>
                    <a:cubicBezTo>
                      <a:pt x="14273" y="837"/>
                      <a:pt x="14273" y="837"/>
                      <a:pt x="14273" y="837"/>
                    </a:cubicBezTo>
                    <a:cubicBezTo>
                      <a:pt x="14273" y="837"/>
                      <a:pt x="14248" y="837"/>
                      <a:pt x="14248" y="837"/>
                    </a:cubicBezTo>
                    <a:close/>
                    <a:moveTo>
                      <a:pt x="7834" y="532"/>
                    </a:moveTo>
                    <a:cubicBezTo>
                      <a:pt x="7834" y="456"/>
                      <a:pt x="7859" y="406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8011" y="355"/>
                      <a:pt x="8062" y="406"/>
                      <a:pt x="8087" y="456"/>
                    </a:cubicBezTo>
                    <a:cubicBezTo>
                      <a:pt x="8087" y="456"/>
                      <a:pt x="8087" y="456"/>
                      <a:pt x="8087" y="456"/>
                    </a:cubicBezTo>
                    <a:cubicBezTo>
                      <a:pt x="8113" y="532"/>
                      <a:pt x="8062" y="608"/>
                      <a:pt x="8011" y="634"/>
                    </a:cubicBezTo>
                    <a:cubicBezTo>
                      <a:pt x="8011" y="634"/>
                      <a:pt x="8011" y="634"/>
                      <a:pt x="8011" y="634"/>
                    </a:cubicBezTo>
                    <a:cubicBezTo>
                      <a:pt x="7986" y="634"/>
                      <a:pt x="7986" y="634"/>
                      <a:pt x="7961" y="634"/>
                    </a:cubicBezTo>
                    <a:cubicBezTo>
                      <a:pt x="7961" y="634"/>
                      <a:pt x="7961" y="634"/>
                      <a:pt x="7961" y="634"/>
                    </a:cubicBezTo>
                    <a:cubicBezTo>
                      <a:pt x="7910" y="634"/>
                      <a:pt x="7859" y="583"/>
                      <a:pt x="7834" y="532"/>
                    </a:cubicBezTo>
                    <a:close/>
                    <a:moveTo>
                      <a:pt x="13563" y="608"/>
                    </a:moveTo>
                    <a:cubicBezTo>
                      <a:pt x="13513" y="608"/>
                      <a:pt x="13462" y="532"/>
                      <a:pt x="13487" y="456"/>
                    </a:cubicBezTo>
                    <a:cubicBezTo>
                      <a:pt x="13487" y="456"/>
                      <a:pt x="13487" y="456"/>
                      <a:pt x="13487" y="456"/>
                    </a:cubicBezTo>
                    <a:cubicBezTo>
                      <a:pt x="13487" y="406"/>
                      <a:pt x="13563" y="355"/>
                      <a:pt x="13639" y="380"/>
                    </a:cubicBezTo>
                    <a:cubicBezTo>
                      <a:pt x="13639" y="380"/>
                      <a:pt x="13639" y="380"/>
                      <a:pt x="13639" y="380"/>
                    </a:cubicBezTo>
                    <a:cubicBezTo>
                      <a:pt x="13715" y="380"/>
                      <a:pt x="13741" y="456"/>
                      <a:pt x="13715" y="532"/>
                    </a:cubicBezTo>
                    <a:cubicBezTo>
                      <a:pt x="13715" y="532"/>
                      <a:pt x="13715" y="532"/>
                      <a:pt x="13715" y="532"/>
                    </a:cubicBezTo>
                    <a:cubicBezTo>
                      <a:pt x="13715" y="583"/>
                      <a:pt x="13665" y="634"/>
                      <a:pt x="13614" y="634"/>
                    </a:cubicBezTo>
                    <a:cubicBezTo>
                      <a:pt x="13614" y="634"/>
                      <a:pt x="13614" y="634"/>
                      <a:pt x="13614" y="634"/>
                    </a:cubicBezTo>
                    <a:cubicBezTo>
                      <a:pt x="13589" y="634"/>
                      <a:pt x="13589" y="608"/>
                      <a:pt x="13563" y="608"/>
                    </a:cubicBezTo>
                    <a:close/>
                    <a:moveTo>
                      <a:pt x="8544" y="355"/>
                    </a:moveTo>
                    <a:cubicBezTo>
                      <a:pt x="8518" y="304"/>
                      <a:pt x="8569" y="228"/>
                      <a:pt x="8645" y="203"/>
                    </a:cubicBezTo>
                    <a:cubicBezTo>
                      <a:pt x="8645" y="203"/>
                      <a:pt x="8645" y="203"/>
                      <a:pt x="8645" y="203"/>
                    </a:cubicBezTo>
                    <a:cubicBezTo>
                      <a:pt x="8696" y="203"/>
                      <a:pt x="8772" y="254"/>
                      <a:pt x="8772" y="304"/>
                    </a:cubicBezTo>
                    <a:cubicBezTo>
                      <a:pt x="8772" y="304"/>
                      <a:pt x="8772" y="304"/>
                      <a:pt x="8772" y="304"/>
                    </a:cubicBezTo>
                    <a:cubicBezTo>
                      <a:pt x="8797" y="380"/>
                      <a:pt x="8746" y="456"/>
                      <a:pt x="8696" y="456"/>
                    </a:cubicBezTo>
                    <a:cubicBezTo>
                      <a:pt x="8696" y="456"/>
                      <a:pt x="8696" y="456"/>
                      <a:pt x="8696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594" y="456"/>
                      <a:pt x="8544" y="431"/>
                      <a:pt x="8544" y="355"/>
                    </a:cubicBezTo>
                    <a:close/>
                    <a:moveTo>
                      <a:pt x="12879" y="456"/>
                    </a:moveTo>
                    <a:cubicBezTo>
                      <a:pt x="12803" y="431"/>
                      <a:pt x="12777" y="380"/>
                      <a:pt x="12777" y="304"/>
                    </a:cubicBezTo>
                    <a:cubicBezTo>
                      <a:pt x="12777" y="304"/>
                      <a:pt x="12777" y="304"/>
                      <a:pt x="12777" y="304"/>
                    </a:cubicBezTo>
                    <a:cubicBezTo>
                      <a:pt x="12803" y="228"/>
                      <a:pt x="12854" y="203"/>
                      <a:pt x="12930" y="203"/>
                    </a:cubicBezTo>
                    <a:cubicBezTo>
                      <a:pt x="12930" y="203"/>
                      <a:pt x="12930" y="203"/>
                      <a:pt x="12930" y="203"/>
                    </a:cubicBezTo>
                    <a:cubicBezTo>
                      <a:pt x="13006" y="228"/>
                      <a:pt x="13056" y="279"/>
                      <a:pt x="13031" y="355"/>
                    </a:cubicBezTo>
                    <a:cubicBezTo>
                      <a:pt x="13031" y="355"/>
                      <a:pt x="13031" y="355"/>
                      <a:pt x="13031" y="355"/>
                    </a:cubicBezTo>
                    <a:cubicBezTo>
                      <a:pt x="13031" y="406"/>
                      <a:pt x="12980" y="456"/>
                      <a:pt x="12904" y="456"/>
                    </a:cubicBezTo>
                    <a:cubicBezTo>
                      <a:pt x="12904" y="456"/>
                      <a:pt x="12904" y="456"/>
                      <a:pt x="12904" y="456"/>
                    </a:cubicBezTo>
                    <a:cubicBezTo>
                      <a:pt x="12904" y="456"/>
                      <a:pt x="12904" y="456"/>
                      <a:pt x="12879" y="456"/>
                    </a:cubicBezTo>
                    <a:close/>
                    <a:moveTo>
                      <a:pt x="9228" y="228"/>
                    </a:moveTo>
                    <a:cubicBezTo>
                      <a:pt x="9228" y="152"/>
                      <a:pt x="9279" y="101"/>
                      <a:pt x="9355" y="101"/>
                    </a:cubicBezTo>
                    <a:cubicBezTo>
                      <a:pt x="9355" y="101"/>
                      <a:pt x="9355" y="101"/>
                      <a:pt x="9355" y="101"/>
                    </a:cubicBezTo>
                    <a:cubicBezTo>
                      <a:pt x="9406" y="76"/>
                      <a:pt x="9482" y="127"/>
                      <a:pt x="9482" y="203"/>
                    </a:cubicBezTo>
                    <a:cubicBezTo>
                      <a:pt x="9482" y="203"/>
                      <a:pt x="9482" y="203"/>
                      <a:pt x="9482" y="203"/>
                    </a:cubicBezTo>
                    <a:cubicBezTo>
                      <a:pt x="9507" y="279"/>
                      <a:pt x="9456" y="330"/>
                      <a:pt x="9380" y="355"/>
                    </a:cubicBezTo>
                    <a:cubicBezTo>
                      <a:pt x="9380" y="355"/>
                      <a:pt x="9380" y="355"/>
                      <a:pt x="9380" y="355"/>
                    </a:cubicBezTo>
                    <a:cubicBezTo>
                      <a:pt x="9380" y="355"/>
                      <a:pt x="9380" y="355"/>
                      <a:pt x="9355" y="355"/>
                    </a:cubicBezTo>
                    <a:cubicBezTo>
                      <a:pt x="9355" y="355"/>
                      <a:pt x="9355" y="355"/>
                      <a:pt x="9355" y="355"/>
                    </a:cubicBezTo>
                    <a:cubicBezTo>
                      <a:pt x="9304" y="355"/>
                      <a:pt x="9254" y="304"/>
                      <a:pt x="9228" y="228"/>
                    </a:cubicBezTo>
                    <a:close/>
                    <a:moveTo>
                      <a:pt x="12194" y="330"/>
                    </a:moveTo>
                    <a:cubicBezTo>
                      <a:pt x="12118" y="330"/>
                      <a:pt x="12068" y="279"/>
                      <a:pt x="12093" y="203"/>
                    </a:cubicBezTo>
                    <a:cubicBezTo>
                      <a:pt x="12093" y="203"/>
                      <a:pt x="12093" y="203"/>
                      <a:pt x="12093" y="203"/>
                    </a:cubicBezTo>
                    <a:cubicBezTo>
                      <a:pt x="12093" y="127"/>
                      <a:pt x="12144" y="76"/>
                      <a:pt x="12220" y="76"/>
                    </a:cubicBezTo>
                    <a:cubicBezTo>
                      <a:pt x="12220" y="76"/>
                      <a:pt x="12220" y="76"/>
                      <a:pt x="12220" y="76"/>
                    </a:cubicBezTo>
                    <a:cubicBezTo>
                      <a:pt x="12296" y="101"/>
                      <a:pt x="12346" y="152"/>
                      <a:pt x="12321" y="228"/>
                    </a:cubicBezTo>
                    <a:cubicBezTo>
                      <a:pt x="12321" y="228"/>
                      <a:pt x="12321" y="228"/>
                      <a:pt x="12321" y="228"/>
                    </a:cubicBezTo>
                    <a:cubicBezTo>
                      <a:pt x="12321" y="304"/>
                      <a:pt x="12270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lose/>
                    <a:moveTo>
                      <a:pt x="9938" y="152"/>
                    </a:moveTo>
                    <a:cubicBezTo>
                      <a:pt x="9938" y="76"/>
                      <a:pt x="9989" y="25"/>
                      <a:pt x="10065" y="25"/>
                    </a:cubicBezTo>
                    <a:cubicBezTo>
                      <a:pt x="10065" y="25"/>
                      <a:pt x="10065" y="25"/>
                      <a:pt x="10065" y="25"/>
                    </a:cubicBezTo>
                    <a:cubicBezTo>
                      <a:pt x="10141" y="25"/>
                      <a:pt x="10192" y="76"/>
                      <a:pt x="10192" y="127"/>
                    </a:cubicBezTo>
                    <a:cubicBezTo>
                      <a:pt x="10192" y="127"/>
                      <a:pt x="10192" y="127"/>
                      <a:pt x="10192" y="127"/>
                    </a:cubicBezTo>
                    <a:cubicBezTo>
                      <a:pt x="10192" y="203"/>
                      <a:pt x="10141" y="279"/>
                      <a:pt x="10090" y="279"/>
                    </a:cubicBezTo>
                    <a:cubicBezTo>
                      <a:pt x="10090" y="279"/>
                      <a:pt x="10090" y="279"/>
                      <a:pt x="10090" y="279"/>
                    </a:cubicBezTo>
                    <a:cubicBezTo>
                      <a:pt x="10090" y="279"/>
                      <a:pt x="10065" y="279"/>
                      <a:pt x="10065" y="279"/>
                    </a:cubicBezTo>
                    <a:cubicBezTo>
                      <a:pt x="10065" y="279"/>
                      <a:pt x="10065" y="279"/>
                      <a:pt x="10065" y="279"/>
                    </a:cubicBezTo>
                    <a:cubicBezTo>
                      <a:pt x="10014" y="279"/>
                      <a:pt x="9938" y="228"/>
                      <a:pt x="9938" y="152"/>
                    </a:cubicBezTo>
                    <a:close/>
                    <a:moveTo>
                      <a:pt x="11485" y="279"/>
                    </a:moveTo>
                    <a:cubicBezTo>
                      <a:pt x="11408" y="254"/>
                      <a:pt x="11358" y="203"/>
                      <a:pt x="11358" y="127"/>
                    </a:cubicBezTo>
                    <a:cubicBezTo>
                      <a:pt x="11358" y="127"/>
                      <a:pt x="11358" y="127"/>
                      <a:pt x="11358" y="127"/>
                    </a:cubicBezTo>
                    <a:cubicBezTo>
                      <a:pt x="11383" y="76"/>
                      <a:pt x="11434" y="0"/>
                      <a:pt x="11510" y="25"/>
                    </a:cubicBezTo>
                    <a:cubicBezTo>
                      <a:pt x="11510" y="25"/>
                      <a:pt x="11510" y="25"/>
                      <a:pt x="11510" y="25"/>
                    </a:cubicBezTo>
                    <a:cubicBezTo>
                      <a:pt x="11586" y="25"/>
                      <a:pt x="11637" y="76"/>
                      <a:pt x="11611" y="152"/>
                    </a:cubicBezTo>
                    <a:cubicBezTo>
                      <a:pt x="11611" y="152"/>
                      <a:pt x="11611" y="152"/>
                      <a:pt x="11611" y="152"/>
                    </a:cubicBezTo>
                    <a:cubicBezTo>
                      <a:pt x="11611" y="228"/>
                      <a:pt x="11561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lose/>
                    <a:moveTo>
                      <a:pt x="10648" y="127"/>
                    </a:moveTo>
                    <a:cubicBezTo>
                      <a:pt x="10648" y="51"/>
                      <a:pt x="10724" y="0"/>
                      <a:pt x="10775" y="0"/>
                    </a:cubicBezTo>
                    <a:cubicBezTo>
                      <a:pt x="10775" y="0"/>
                      <a:pt x="10775" y="0"/>
                      <a:pt x="10775" y="0"/>
                    </a:cubicBezTo>
                    <a:cubicBezTo>
                      <a:pt x="10851" y="0"/>
                      <a:pt x="10901" y="51"/>
                      <a:pt x="10901" y="127"/>
                    </a:cubicBezTo>
                    <a:cubicBezTo>
                      <a:pt x="10901" y="127"/>
                      <a:pt x="10901" y="127"/>
                      <a:pt x="10901" y="127"/>
                    </a:cubicBezTo>
                    <a:cubicBezTo>
                      <a:pt x="10901" y="203"/>
                      <a:pt x="10851" y="254"/>
                      <a:pt x="10775" y="254"/>
                    </a:cubicBezTo>
                    <a:cubicBezTo>
                      <a:pt x="10775" y="254"/>
                      <a:pt x="10775" y="254"/>
                      <a:pt x="10775" y="254"/>
                    </a:cubicBezTo>
                    <a:cubicBezTo>
                      <a:pt x="10724" y="254"/>
                      <a:pt x="10648" y="203"/>
                      <a:pt x="10648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grpSp>
            <p:nvGrpSpPr>
              <p:cNvPr id="1097" name="Group 28"/>
              <p:cNvGrpSpPr/>
              <p:nvPr/>
            </p:nvGrpSpPr>
            <p:grpSpPr>
              <a:xfrm>
                <a:off x="5442683" y="8327156"/>
                <a:ext cx="542336" cy="547885"/>
                <a:chOff x="0" y="0"/>
                <a:chExt cx="542335" cy="547883"/>
              </a:xfrm>
            </p:grpSpPr>
            <p:sp>
              <p:nvSpPr>
                <p:cNvPr id="1095" name="Freeform 15"/>
                <p:cNvSpPr/>
                <p:nvPr/>
              </p:nvSpPr>
              <p:spPr>
                <a:xfrm>
                  <a:off x="-1" y="0"/>
                  <a:ext cx="542337" cy="5478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8999" extrusionOk="0">
                      <a:moveTo>
                        <a:pt x="17367" y="3813"/>
                      </a:moveTo>
                      <a:cubicBezTo>
                        <a:pt x="20367" y="8251"/>
                        <a:pt x="19467" y="14169"/>
                        <a:pt x="15267" y="17128"/>
                      </a:cubicBezTo>
                      <a:cubicBezTo>
                        <a:pt x="11067" y="20383"/>
                        <a:pt x="5067" y="19199"/>
                        <a:pt x="1767" y="15057"/>
                      </a:cubicBezTo>
                      <a:cubicBezTo>
                        <a:pt x="-1233" y="10915"/>
                        <a:pt x="-333" y="4997"/>
                        <a:pt x="3867" y="1742"/>
                      </a:cubicBezTo>
                      <a:cubicBezTo>
                        <a:pt x="8367" y="-1217"/>
                        <a:pt x="14367" y="-329"/>
                        <a:pt x="17367" y="38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B39C85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96" name="Freeform 19"/>
                <p:cNvSpPr/>
                <p:nvPr/>
              </p:nvSpPr>
              <p:spPr>
                <a:xfrm>
                  <a:off x="126542" y="126599"/>
                  <a:ext cx="291538" cy="294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133" extrusionOk="0">
                      <a:moveTo>
                        <a:pt x="17200" y="3908"/>
                      </a:moveTo>
                      <a:cubicBezTo>
                        <a:pt x="20523" y="8338"/>
                        <a:pt x="19415" y="14431"/>
                        <a:pt x="14985" y="17200"/>
                      </a:cubicBezTo>
                      <a:cubicBezTo>
                        <a:pt x="11108" y="20523"/>
                        <a:pt x="5015" y="19415"/>
                        <a:pt x="1692" y="14985"/>
                      </a:cubicBezTo>
                      <a:cubicBezTo>
                        <a:pt x="-1077" y="11108"/>
                        <a:pt x="-523" y="5015"/>
                        <a:pt x="3908" y="1692"/>
                      </a:cubicBezTo>
                      <a:cubicBezTo>
                        <a:pt x="8338" y="-1077"/>
                        <a:pt x="14431" y="-523"/>
                        <a:pt x="17200" y="3908"/>
                      </a:cubicBezTo>
                      <a:close/>
                    </a:path>
                  </a:pathLst>
                </a:custGeom>
                <a:solidFill>
                  <a:srgbClr val="B39C8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00" name="Group 29"/>
              <p:cNvGrpSpPr/>
              <p:nvPr/>
            </p:nvGrpSpPr>
            <p:grpSpPr>
              <a:xfrm>
                <a:off x="6737383" y="6539197"/>
                <a:ext cx="546241" cy="546238"/>
                <a:chOff x="0" y="0"/>
                <a:chExt cx="546239" cy="546237"/>
              </a:xfrm>
            </p:grpSpPr>
            <p:sp>
              <p:nvSpPr>
                <p:cNvPr id="1098" name="Freeform 16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extrusionOk="0">
                      <a:moveTo>
                        <a:pt x="12713" y="413"/>
                      </a:moveTo>
                      <a:cubicBezTo>
                        <a:pt x="17813" y="2213"/>
                        <a:pt x="20513" y="7613"/>
                        <a:pt x="18713" y="12713"/>
                      </a:cubicBezTo>
                      <a:cubicBezTo>
                        <a:pt x="17213" y="17813"/>
                        <a:pt x="11813" y="20513"/>
                        <a:pt x="6713" y="18713"/>
                      </a:cubicBezTo>
                      <a:cubicBezTo>
                        <a:pt x="1613" y="17213"/>
                        <a:pt x="-1087" y="11813"/>
                        <a:pt x="413" y="6713"/>
                      </a:cubicBezTo>
                      <a:cubicBezTo>
                        <a:pt x="2213" y="1613"/>
                        <a:pt x="7613" y="-1087"/>
                        <a:pt x="12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9DAB">
                      <a:alpha val="82526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99" name="Freeform 20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extrusionOk="0">
                      <a:moveTo>
                        <a:pt x="12432" y="495"/>
                      </a:moveTo>
                      <a:cubicBezTo>
                        <a:pt x="17548" y="1632"/>
                        <a:pt x="20390" y="7316"/>
                        <a:pt x="18685" y="12432"/>
                      </a:cubicBezTo>
                      <a:cubicBezTo>
                        <a:pt x="16979" y="17548"/>
                        <a:pt x="11864" y="20390"/>
                        <a:pt x="6748" y="18685"/>
                      </a:cubicBezTo>
                      <a:cubicBezTo>
                        <a:pt x="1632" y="16979"/>
                        <a:pt x="-1210" y="11864"/>
                        <a:pt x="495" y="6748"/>
                      </a:cubicBezTo>
                      <a:cubicBezTo>
                        <a:pt x="1632" y="1632"/>
                        <a:pt x="7316" y="-1210"/>
                        <a:pt x="12432" y="495"/>
                      </a:cubicBezTo>
                      <a:close/>
                    </a:path>
                  </a:pathLst>
                </a:custGeom>
                <a:solidFill>
                  <a:srgbClr val="FF9DAB">
                    <a:alpha val="82526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03" name="Group 30"/>
              <p:cNvGrpSpPr/>
              <p:nvPr/>
            </p:nvGrpSpPr>
            <p:grpSpPr>
              <a:xfrm>
                <a:off x="6737383" y="4330808"/>
                <a:ext cx="546241" cy="546239"/>
                <a:chOff x="0" y="0"/>
                <a:chExt cx="546239" cy="546237"/>
              </a:xfrm>
            </p:grpSpPr>
            <p:sp>
              <p:nvSpPr>
                <p:cNvPr id="1101" name="Freeform 17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extrusionOk="0">
                      <a:moveTo>
                        <a:pt x="6713" y="413"/>
                      </a:moveTo>
                      <a:cubicBezTo>
                        <a:pt x="11813" y="-1087"/>
                        <a:pt x="17213" y="1613"/>
                        <a:pt x="18713" y="6713"/>
                      </a:cubicBezTo>
                      <a:cubicBezTo>
                        <a:pt x="20513" y="11813"/>
                        <a:pt x="17813" y="17213"/>
                        <a:pt x="12713" y="18713"/>
                      </a:cubicBezTo>
                      <a:cubicBezTo>
                        <a:pt x="7613" y="20513"/>
                        <a:pt x="2213" y="17813"/>
                        <a:pt x="413" y="12713"/>
                      </a:cubicBezTo>
                      <a:cubicBezTo>
                        <a:pt x="-1087" y="7613"/>
                        <a:pt x="1613" y="2213"/>
                        <a:pt x="6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E9E3DB">
                      <a:alpha val="8529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2" name="Freeform 21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extrusionOk="0">
                      <a:moveTo>
                        <a:pt x="6748" y="495"/>
                      </a:moveTo>
                      <a:cubicBezTo>
                        <a:pt x="11864" y="-1210"/>
                        <a:pt x="16979" y="1632"/>
                        <a:pt x="18685" y="6748"/>
                      </a:cubicBezTo>
                      <a:cubicBezTo>
                        <a:pt x="20390" y="11864"/>
                        <a:pt x="17548" y="16979"/>
                        <a:pt x="12432" y="18685"/>
                      </a:cubicBezTo>
                      <a:cubicBezTo>
                        <a:pt x="7316" y="20390"/>
                        <a:pt x="1632" y="17548"/>
                        <a:pt x="495" y="12432"/>
                      </a:cubicBezTo>
                      <a:cubicBezTo>
                        <a:pt x="-1210" y="7316"/>
                        <a:pt x="1632" y="1632"/>
                        <a:pt x="6748" y="495"/>
                      </a:cubicBezTo>
                      <a:close/>
                    </a:path>
                  </a:pathLst>
                </a:custGeom>
                <a:solidFill>
                  <a:srgbClr val="E9E3DB">
                    <a:alpha val="8529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06" name="Group 31"/>
              <p:cNvGrpSpPr/>
              <p:nvPr/>
            </p:nvGrpSpPr>
            <p:grpSpPr>
              <a:xfrm>
                <a:off x="5442683" y="2543139"/>
                <a:ext cx="542336" cy="549809"/>
                <a:chOff x="0" y="0"/>
                <a:chExt cx="542335" cy="549807"/>
              </a:xfrm>
            </p:grpSpPr>
            <p:sp>
              <p:nvSpPr>
                <p:cNvPr id="1104" name="Freeform 18"/>
                <p:cNvSpPr/>
                <p:nvPr/>
              </p:nvSpPr>
              <p:spPr>
                <a:xfrm>
                  <a:off x="-1" y="-1"/>
                  <a:ext cx="542337" cy="5498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66" extrusionOk="0">
                      <a:moveTo>
                        <a:pt x="1767" y="4027"/>
                      </a:moveTo>
                      <a:cubicBezTo>
                        <a:pt x="5067" y="-411"/>
                        <a:pt x="11067" y="-1299"/>
                        <a:pt x="15267" y="1956"/>
                      </a:cubicBezTo>
                      <a:cubicBezTo>
                        <a:pt x="19467" y="4915"/>
                        <a:pt x="20367" y="10833"/>
                        <a:pt x="17367" y="14975"/>
                      </a:cubicBezTo>
                      <a:cubicBezTo>
                        <a:pt x="14367" y="19413"/>
                        <a:pt x="8367" y="20301"/>
                        <a:pt x="3867" y="17342"/>
                      </a:cubicBezTo>
                      <a:cubicBezTo>
                        <a:pt x="-333" y="14087"/>
                        <a:pt x="-1233" y="8169"/>
                        <a:pt x="1767" y="4027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C89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5" name="Freeform 22"/>
                <p:cNvSpPr/>
                <p:nvPr/>
              </p:nvSpPr>
              <p:spPr>
                <a:xfrm>
                  <a:off x="126542" y="128511"/>
                  <a:ext cx="291538" cy="2928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14" extrusionOk="0">
                      <a:moveTo>
                        <a:pt x="1692" y="3630"/>
                      </a:moveTo>
                      <a:cubicBezTo>
                        <a:pt x="5015" y="-247"/>
                        <a:pt x="11108" y="-1355"/>
                        <a:pt x="14985" y="1968"/>
                      </a:cubicBezTo>
                      <a:cubicBezTo>
                        <a:pt x="19415" y="4737"/>
                        <a:pt x="20523" y="10830"/>
                        <a:pt x="17200" y="15260"/>
                      </a:cubicBezTo>
                      <a:cubicBezTo>
                        <a:pt x="14431" y="19137"/>
                        <a:pt x="8338" y="20245"/>
                        <a:pt x="3908" y="17476"/>
                      </a:cubicBezTo>
                      <a:cubicBezTo>
                        <a:pt x="-523" y="14153"/>
                        <a:pt x="-1077" y="8060"/>
                        <a:pt x="1692" y="3630"/>
                      </a:cubicBezTo>
                      <a:close/>
                    </a:path>
                  </a:pathLst>
                </a:custGeom>
                <a:solidFill>
                  <a:srgbClr val="FFC8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sp>
            <p:nvSpPr>
              <p:cNvPr id="1107" name="Freeform 24"/>
              <p:cNvSpPr/>
              <p:nvPr/>
            </p:nvSpPr>
            <p:spPr>
              <a:xfrm>
                <a:off x="5814713" y="9024663"/>
                <a:ext cx="2335796" cy="2403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1" y="611"/>
                    </a:moveTo>
                    <a:cubicBezTo>
                      <a:pt x="9111" y="611"/>
                      <a:pt x="7540" y="992"/>
                      <a:pt x="6127" y="1603"/>
                    </a:cubicBezTo>
                    <a:cubicBezTo>
                      <a:pt x="2042" y="0"/>
                      <a:pt x="2042" y="0"/>
                      <a:pt x="2042" y="0"/>
                    </a:cubicBezTo>
                    <a:cubicBezTo>
                      <a:pt x="2671" y="4198"/>
                      <a:pt x="2671" y="4198"/>
                      <a:pt x="2671" y="4198"/>
                    </a:cubicBezTo>
                    <a:cubicBezTo>
                      <a:pt x="1021" y="6030"/>
                      <a:pt x="0" y="8472"/>
                      <a:pt x="0" y="11067"/>
                    </a:cubicBezTo>
                    <a:cubicBezTo>
                      <a:pt x="0" y="16868"/>
                      <a:pt x="4791" y="21600"/>
                      <a:pt x="10761" y="21600"/>
                    </a:cubicBezTo>
                    <a:cubicBezTo>
                      <a:pt x="16730" y="21600"/>
                      <a:pt x="21600" y="16868"/>
                      <a:pt x="21600" y="11067"/>
                    </a:cubicBezTo>
                    <a:cubicBezTo>
                      <a:pt x="21600" y="5343"/>
                      <a:pt x="16730" y="611"/>
                      <a:pt x="10761" y="611"/>
                    </a:cubicBezTo>
                    <a:close/>
                  </a:path>
                </a:pathLst>
              </a:custGeom>
              <a:solidFill>
                <a:srgbClr val="B39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8" name="Freeform 25"/>
              <p:cNvSpPr/>
              <p:nvPr/>
            </p:nvSpPr>
            <p:spPr>
              <a:xfrm>
                <a:off x="7538246" y="6246483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15" y="0"/>
                    </a:moveTo>
                    <a:cubicBezTo>
                      <a:pt x="8515" y="0"/>
                      <a:pt x="5400" y="2207"/>
                      <a:pt x="3738" y="5597"/>
                    </a:cubicBezTo>
                    <a:cubicBezTo>
                      <a:pt x="0" y="6622"/>
                      <a:pt x="0" y="6622"/>
                      <a:pt x="0" y="6622"/>
                    </a:cubicBezTo>
                    <a:cubicBezTo>
                      <a:pt x="2631" y="9775"/>
                      <a:pt x="2631" y="9775"/>
                      <a:pt x="2631" y="9775"/>
                    </a:cubicBezTo>
                    <a:cubicBezTo>
                      <a:pt x="2631" y="10091"/>
                      <a:pt x="2562" y="10485"/>
                      <a:pt x="2562" y="10800"/>
                    </a:cubicBezTo>
                    <a:cubicBezTo>
                      <a:pt x="2562" y="16791"/>
                      <a:pt x="6854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FF9DAB">
                  <a:alpha val="8252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9" name="Freeform 26"/>
              <p:cNvSpPr/>
              <p:nvPr/>
            </p:nvSpPr>
            <p:spPr>
              <a:xfrm>
                <a:off x="7538246" y="2848964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15" y="0"/>
                    </a:moveTo>
                    <a:cubicBezTo>
                      <a:pt x="6854" y="0"/>
                      <a:pt x="2562" y="4809"/>
                      <a:pt x="2562" y="10800"/>
                    </a:cubicBezTo>
                    <a:cubicBezTo>
                      <a:pt x="2562" y="11115"/>
                      <a:pt x="2631" y="11431"/>
                      <a:pt x="2631" y="11746"/>
                    </a:cubicBezTo>
                    <a:cubicBezTo>
                      <a:pt x="0" y="14899"/>
                      <a:pt x="0" y="14899"/>
                      <a:pt x="0" y="14899"/>
                    </a:cubicBezTo>
                    <a:cubicBezTo>
                      <a:pt x="3738" y="15924"/>
                      <a:pt x="3738" y="15924"/>
                      <a:pt x="3738" y="15924"/>
                    </a:cubicBezTo>
                    <a:cubicBezTo>
                      <a:pt x="5331" y="19314"/>
                      <a:pt x="8446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D5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0" name="Freeform 27"/>
              <p:cNvSpPr/>
              <p:nvPr/>
            </p:nvSpPr>
            <p:spPr>
              <a:xfrm>
                <a:off x="5814713" y="0"/>
                <a:ext cx="2335796" cy="238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9" y="0"/>
                    </a:moveTo>
                    <a:cubicBezTo>
                      <a:pt x="4870" y="0"/>
                      <a:pt x="0" y="4766"/>
                      <a:pt x="0" y="10608"/>
                    </a:cubicBezTo>
                    <a:cubicBezTo>
                      <a:pt x="0" y="13221"/>
                      <a:pt x="1021" y="15604"/>
                      <a:pt x="2671" y="17449"/>
                    </a:cubicBezTo>
                    <a:cubicBezTo>
                      <a:pt x="2042" y="21600"/>
                      <a:pt x="2042" y="21600"/>
                      <a:pt x="2042" y="21600"/>
                    </a:cubicBezTo>
                    <a:cubicBezTo>
                      <a:pt x="6048" y="20063"/>
                      <a:pt x="6048" y="20063"/>
                      <a:pt x="6048" y="20063"/>
                    </a:cubicBezTo>
                    <a:cubicBezTo>
                      <a:pt x="7462" y="20754"/>
                      <a:pt x="9111" y="21139"/>
                      <a:pt x="10839" y="21139"/>
                    </a:cubicBezTo>
                    <a:cubicBezTo>
                      <a:pt x="16730" y="21139"/>
                      <a:pt x="21600" y="16373"/>
                      <a:pt x="21600" y="10608"/>
                    </a:cubicBezTo>
                    <a:cubicBezTo>
                      <a:pt x="21600" y="4766"/>
                      <a:pt x="16730" y="0"/>
                      <a:pt x="10839" y="0"/>
                    </a:cubicBezTo>
                    <a:close/>
                  </a:path>
                </a:pathLst>
              </a:custGeom>
              <a:solidFill>
                <a:srgbClr val="FFC8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1" name="Oval 147"/>
              <p:cNvSpPr/>
              <p:nvPr/>
            </p:nvSpPr>
            <p:spPr>
              <a:xfrm>
                <a:off x="849380" y="2948058"/>
                <a:ext cx="5513895" cy="55209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55600" dist="114300" dir="2700000" rotWithShape="0">
                  <a:srgbClr val="000000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113" name="TextBox 90"/>
            <p:cNvSpPr txBox="1"/>
            <p:nvPr/>
          </p:nvSpPr>
          <p:spPr>
            <a:xfrm>
              <a:off x="5114426" y="3916349"/>
              <a:ext cx="2833580" cy="1187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Q: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What is an editor?</a:t>
              </a:r>
            </a:p>
          </p:txBody>
        </p:sp>
        <p:sp>
          <p:nvSpPr>
            <p:cNvPr id="1114" name="TextBox 90"/>
            <p:cNvSpPr txBox="1"/>
            <p:nvPr/>
          </p:nvSpPr>
          <p:spPr>
            <a:xfrm>
              <a:off x="4601796" y="5573435"/>
              <a:ext cx="3858840" cy="1746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Software that allows you to edit a file</a:t>
              </a:r>
            </a:p>
          </p:txBody>
        </p:sp>
        <p:sp>
          <p:nvSpPr>
            <p:cNvPr id="1115" name="Shape"/>
            <p:cNvSpPr/>
            <p:nvPr/>
          </p:nvSpPr>
          <p:spPr>
            <a:xfrm>
              <a:off x="2324537" y="653810"/>
              <a:ext cx="878496" cy="118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extrusionOk="0">
                  <a:moveTo>
                    <a:pt x="0" y="3826"/>
                  </a:moveTo>
                  <a:cubicBezTo>
                    <a:pt x="29" y="3588"/>
                    <a:pt x="65" y="3350"/>
                    <a:pt x="108" y="3113"/>
                  </a:cubicBezTo>
                  <a:cubicBezTo>
                    <a:pt x="154" y="2859"/>
                    <a:pt x="207" y="2606"/>
                    <a:pt x="296" y="2359"/>
                  </a:cubicBezTo>
                  <a:cubicBezTo>
                    <a:pt x="594" y="1523"/>
                    <a:pt x="1278" y="779"/>
                    <a:pt x="2300" y="359"/>
                  </a:cubicBezTo>
                  <a:cubicBezTo>
                    <a:pt x="3042" y="54"/>
                    <a:pt x="3900" y="-49"/>
                    <a:pt x="4743" y="20"/>
                  </a:cubicBezTo>
                  <a:cubicBezTo>
                    <a:pt x="5573" y="88"/>
                    <a:pt x="6371" y="323"/>
                    <a:pt x="6970" y="752"/>
                  </a:cubicBezTo>
                  <a:cubicBezTo>
                    <a:pt x="7636" y="1229"/>
                    <a:pt x="7979" y="1887"/>
                    <a:pt x="8134" y="2562"/>
                  </a:cubicBezTo>
                  <a:cubicBezTo>
                    <a:pt x="8220" y="2939"/>
                    <a:pt x="8249" y="3322"/>
                    <a:pt x="8221" y="3703"/>
                  </a:cubicBezTo>
                  <a:cubicBezTo>
                    <a:pt x="8636" y="3317"/>
                    <a:pt x="9063" y="2937"/>
                    <a:pt x="9500" y="2564"/>
                  </a:cubicBezTo>
                  <a:cubicBezTo>
                    <a:pt x="9978" y="2158"/>
                    <a:pt x="10470" y="1759"/>
                    <a:pt x="10973" y="1370"/>
                  </a:cubicBezTo>
                  <a:cubicBezTo>
                    <a:pt x="11380" y="1044"/>
                    <a:pt x="11855" y="768"/>
                    <a:pt x="12381" y="554"/>
                  </a:cubicBezTo>
                  <a:cubicBezTo>
                    <a:pt x="13299" y="179"/>
                    <a:pt x="14338" y="1"/>
                    <a:pt x="15386" y="7"/>
                  </a:cubicBezTo>
                  <a:cubicBezTo>
                    <a:pt x="16461" y="12"/>
                    <a:pt x="17527" y="210"/>
                    <a:pt x="18411" y="662"/>
                  </a:cubicBezTo>
                  <a:cubicBezTo>
                    <a:pt x="19173" y="1053"/>
                    <a:pt x="19748" y="1609"/>
                    <a:pt x="20097" y="2244"/>
                  </a:cubicBezTo>
                  <a:cubicBezTo>
                    <a:pt x="20371" y="2743"/>
                    <a:pt x="20496" y="3273"/>
                    <a:pt x="20581" y="3802"/>
                  </a:cubicBezTo>
                  <a:cubicBezTo>
                    <a:pt x="20668" y="4340"/>
                    <a:pt x="20714" y="4883"/>
                    <a:pt x="20717" y="5429"/>
                  </a:cubicBezTo>
                  <a:lnTo>
                    <a:pt x="20784" y="18065"/>
                  </a:lnTo>
                  <a:cubicBezTo>
                    <a:pt x="20807" y="18705"/>
                    <a:pt x="20899" y="19342"/>
                    <a:pt x="21056" y="19971"/>
                  </a:cubicBezTo>
                  <a:cubicBezTo>
                    <a:pt x="21190" y="20506"/>
                    <a:pt x="21372" y="21034"/>
                    <a:pt x="21600" y="21551"/>
                  </a:cubicBezTo>
                  <a:cubicBezTo>
                    <a:pt x="20975" y="21549"/>
                    <a:pt x="20351" y="21538"/>
                    <a:pt x="19727" y="21519"/>
                  </a:cubicBezTo>
                  <a:cubicBezTo>
                    <a:pt x="19092" y="21499"/>
                    <a:pt x="18458" y="21471"/>
                    <a:pt x="17825" y="21434"/>
                  </a:cubicBezTo>
                  <a:cubicBezTo>
                    <a:pt x="17681" y="21116"/>
                    <a:pt x="17572" y="20790"/>
                    <a:pt x="17499" y="20459"/>
                  </a:cubicBezTo>
                  <a:cubicBezTo>
                    <a:pt x="17430" y="20147"/>
                    <a:pt x="17394" y="19831"/>
                    <a:pt x="17391" y="19515"/>
                  </a:cubicBezTo>
                  <a:cubicBezTo>
                    <a:pt x="17327" y="16964"/>
                    <a:pt x="17262" y="14412"/>
                    <a:pt x="17198" y="11861"/>
                  </a:cubicBezTo>
                  <a:cubicBezTo>
                    <a:pt x="17134" y="9310"/>
                    <a:pt x="17070" y="6758"/>
                    <a:pt x="17005" y="4207"/>
                  </a:cubicBezTo>
                  <a:cubicBezTo>
                    <a:pt x="17066" y="3419"/>
                    <a:pt x="16505" y="2677"/>
                    <a:pt x="15565" y="2301"/>
                  </a:cubicBezTo>
                  <a:cubicBezTo>
                    <a:pt x="14956" y="2057"/>
                    <a:pt x="14253" y="1999"/>
                    <a:pt x="13563" y="2034"/>
                  </a:cubicBezTo>
                  <a:cubicBezTo>
                    <a:pt x="12773" y="2075"/>
                    <a:pt x="12004" y="2235"/>
                    <a:pt x="11292" y="2491"/>
                  </a:cubicBezTo>
                  <a:cubicBezTo>
                    <a:pt x="9988" y="2959"/>
                    <a:pt x="8924" y="3726"/>
                    <a:pt x="8258" y="4676"/>
                  </a:cubicBezTo>
                  <a:lnTo>
                    <a:pt x="8340" y="14636"/>
                  </a:lnTo>
                  <a:cubicBezTo>
                    <a:pt x="7712" y="14666"/>
                    <a:pt x="7083" y="14681"/>
                    <a:pt x="6453" y="14682"/>
                  </a:cubicBezTo>
                  <a:cubicBezTo>
                    <a:pt x="5824" y="14682"/>
                    <a:pt x="5194" y="14668"/>
                    <a:pt x="4566" y="14640"/>
                  </a:cubicBezTo>
                  <a:lnTo>
                    <a:pt x="4499" y="2539"/>
                  </a:lnTo>
                  <a:cubicBezTo>
                    <a:pt x="4468" y="2017"/>
                    <a:pt x="3900" y="1599"/>
                    <a:pt x="3193" y="1577"/>
                  </a:cubicBezTo>
                  <a:cubicBezTo>
                    <a:pt x="2294" y="1548"/>
                    <a:pt x="1644" y="2124"/>
                    <a:pt x="1268" y="2754"/>
                  </a:cubicBezTo>
                  <a:cubicBezTo>
                    <a:pt x="1063" y="3098"/>
                    <a:pt x="914" y="3459"/>
                    <a:pt x="824" y="3829"/>
                  </a:cubicBezTo>
                  <a:lnTo>
                    <a:pt x="0" y="3826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6" name="Shape"/>
            <p:cNvSpPr/>
            <p:nvPr/>
          </p:nvSpPr>
          <p:spPr>
            <a:xfrm>
              <a:off x="273558" y="6729832"/>
              <a:ext cx="1161992" cy="136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3" extrusionOk="0">
                  <a:moveTo>
                    <a:pt x="8982" y="1370"/>
                  </a:moveTo>
                  <a:cubicBezTo>
                    <a:pt x="9940" y="1107"/>
                    <a:pt x="10907" y="866"/>
                    <a:pt x="11880" y="648"/>
                  </a:cubicBezTo>
                  <a:cubicBezTo>
                    <a:pt x="12856" y="430"/>
                    <a:pt x="13838" y="234"/>
                    <a:pt x="14826" y="61"/>
                  </a:cubicBezTo>
                  <a:cubicBezTo>
                    <a:pt x="15447" y="-38"/>
                    <a:pt x="16087" y="-17"/>
                    <a:pt x="16697" y="124"/>
                  </a:cubicBezTo>
                  <a:cubicBezTo>
                    <a:pt x="17632" y="339"/>
                    <a:pt x="18458" y="825"/>
                    <a:pt x="18945" y="1536"/>
                  </a:cubicBezTo>
                  <a:cubicBezTo>
                    <a:pt x="19363" y="2147"/>
                    <a:pt x="19486" y="2889"/>
                    <a:pt x="19115" y="3518"/>
                  </a:cubicBezTo>
                  <a:cubicBezTo>
                    <a:pt x="18860" y="3952"/>
                    <a:pt x="18397" y="4264"/>
                    <a:pt x="17865" y="4442"/>
                  </a:cubicBezTo>
                  <a:cubicBezTo>
                    <a:pt x="17530" y="4553"/>
                    <a:pt x="17173" y="4610"/>
                    <a:pt x="16813" y="4609"/>
                  </a:cubicBezTo>
                  <a:cubicBezTo>
                    <a:pt x="15959" y="4637"/>
                    <a:pt x="15105" y="4679"/>
                    <a:pt x="14252" y="4734"/>
                  </a:cubicBezTo>
                  <a:cubicBezTo>
                    <a:pt x="13397" y="4789"/>
                    <a:pt x="12543" y="4857"/>
                    <a:pt x="11691" y="4940"/>
                  </a:cubicBezTo>
                  <a:cubicBezTo>
                    <a:pt x="11098" y="5058"/>
                    <a:pt x="10502" y="5164"/>
                    <a:pt x="9904" y="5257"/>
                  </a:cubicBezTo>
                  <a:cubicBezTo>
                    <a:pt x="9296" y="5352"/>
                    <a:pt x="8648" y="5461"/>
                    <a:pt x="8293" y="5888"/>
                  </a:cubicBezTo>
                  <a:cubicBezTo>
                    <a:pt x="8146" y="6066"/>
                    <a:pt x="8073" y="6283"/>
                    <a:pt x="8124" y="6495"/>
                  </a:cubicBezTo>
                  <a:cubicBezTo>
                    <a:pt x="8168" y="6675"/>
                    <a:pt x="8298" y="6831"/>
                    <a:pt x="8482" y="6925"/>
                  </a:cubicBezTo>
                  <a:cubicBezTo>
                    <a:pt x="8879" y="7157"/>
                    <a:pt x="9284" y="7376"/>
                    <a:pt x="9698" y="7584"/>
                  </a:cubicBezTo>
                  <a:cubicBezTo>
                    <a:pt x="10159" y="7815"/>
                    <a:pt x="10631" y="8030"/>
                    <a:pt x="11112" y="8230"/>
                  </a:cubicBezTo>
                  <a:cubicBezTo>
                    <a:pt x="12170" y="8635"/>
                    <a:pt x="13230" y="9035"/>
                    <a:pt x="14293" y="9430"/>
                  </a:cubicBezTo>
                  <a:cubicBezTo>
                    <a:pt x="15305" y="9806"/>
                    <a:pt x="16319" y="10177"/>
                    <a:pt x="17336" y="10544"/>
                  </a:cubicBezTo>
                  <a:lnTo>
                    <a:pt x="11661" y="11767"/>
                  </a:lnTo>
                  <a:cubicBezTo>
                    <a:pt x="10955" y="11919"/>
                    <a:pt x="10265" y="12118"/>
                    <a:pt x="9595" y="12361"/>
                  </a:cubicBezTo>
                  <a:cubicBezTo>
                    <a:pt x="8627" y="12713"/>
                    <a:pt x="7702" y="13159"/>
                    <a:pt x="6939" y="13778"/>
                  </a:cubicBezTo>
                  <a:cubicBezTo>
                    <a:pt x="6590" y="14060"/>
                    <a:pt x="6275" y="14383"/>
                    <a:pt x="6148" y="14778"/>
                  </a:cubicBezTo>
                  <a:cubicBezTo>
                    <a:pt x="6061" y="15048"/>
                    <a:pt x="6070" y="15338"/>
                    <a:pt x="6219" y="15588"/>
                  </a:cubicBezTo>
                  <a:cubicBezTo>
                    <a:pt x="6460" y="15994"/>
                    <a:pt x="6979" y="16187"/>
                    <a:pt x="7488" y="16333"/>
                  </a:cubicBezTo>
                  <a:cubicBezTo>
                    <a:pt x="8553" y="16637"/>
                    <a:pt x="9659" y="16820"/>
                    <a:pt x="10774" y="16939"/>
                  </a:cubicBezTo>
                  <a:cubicBezTo>
                    <a:pt x="11506" y="17017"/>
                    <a:pt x="12242" y="17068"/>
                    <a:pt x="12979" y="17091"/>
                  </a:cubicBezTo>
                  <a:lnTo>
                    <a:pt x="17593" y="17225"/>
                  </a:lnTo>
                  <a:lnTo>
                    <a:pt x="19655" y="17348"/>
                  </a:lnTo>
                  <a:cubicBezTo>
                    <a:pt x="20003" y="17393"/>
                    <a:pt x="20346" y="17459"/>
                    <a:pt x="20682" y="17546"/>
                  </a:cubicBezTo>
                  <a:cubicBezTo>
                    <a:pt x="21021" y="17634"/>
                    <a:pt x="21370" y="17764"/>
                    <a:pt x="21491" y="18044"/>
                  </a:cubicBezTo>
                  <a:cubicBezTo>
                    <a:pt x="21512" y="18093"/>
                    <a:pt x="21524" y="18144"/>
                    <a:pt x="21528" y="18196"/>
                  </a:cubicBezTo>
                  <a:cubicBezTo>
                    <a:pt x="21536" y="18328"/>
                    <a:pt x="21492" y="18452"/>
                    <a:pt x="21419" y="18565"/>
                  </a:cubicBezTo>
                  <a:cubicBezTo>
                    <a:pt x="21345" y="18678"/>
                    <a:pt x="21240" y="18781"/>
                    <a:pt x="21126" y="18872"/>
                  </a:cubicBezTo>
                  <a:cubicBezTo>
                    <a:pt x="21009" y="18965"/>
                    <a:pt x="20882" y="19049"/>
                    <a:pt x="20746" y="19122"/>
                  </a:cubicBezTo>
                  <a:cubicBezTo>
                    <a:pt x="20308" y="19319"/>
                    <a:pt x="19859" y="19498"/>
                    <a:pt x="19401" y="19659"/>
                  </a:cubicBezTo>
                  <a:cubicBezTo>
                    <a:pt x="18551" y="19957"/>
                    <a:pt x="17671" y="20190"/>
                    <a:pt x="16773" y="20356"/>
                  </a:cubicBezTo>
                  <a:lnTo>
                    <a:pt x="12625" y="21099"/>
                  </a:lnTo>
                  <a:cubicBezTo>
                    <a:pt x="11552" y="21261"/>
                    <a:pt x="10471" y="21378"/>
                    <a:pt x="9384" y="21452"/>
                  </a:cubicBezTo>
                  <a:cubicBezTo>
                    <a:pt x="8134" y="21536"/>
                    <a:pt x="6879" y="21562"/>
                    <a:pt x="5625" y="21529"/>
                  </a:cubicBezTo>
                  <a:cubicBezTo>
                    <a:pt x="7351" y="21242"/>
                    <a:pt x="9066" y="20909"/>
                    <a:pt x="10768" y="20529"/>
                  </a:cubicBezTo>
                  <a:cubicBezTo>
                    <a:pt x="12398" y="20165"/>
                    <a:pt x="14014" y="19759"/>
                    <a:pt x="15615" y="19312"/>
                  </a:cubicBezTo>
                  <a:cubicBezTo>
                    <a:pt x="15753" y="19274"/>
                    <a:pt x="15887" y="19228"/>
                    <a:pt x="16017" y="19174"/>
                  </a:cubicBezTo>
                  <a:cubicBezTo>
                    <a:pt x="16094" y="19142"/>
                    <a:pt x="16176" y="19100"/>
                    <a:pt x="16188" y="19025"/>
                  </a:cubicBezTo>
                  <a:cubicBezTo>
                    <a:pt x="16212" y="18879"/>
                    <a:pt x="15996" y="18816"/>
                    <a:pt x="15781" y="18823"/>
                  </a:cubicBezTo>
                  <a:cubicBezTo>
                    <a:pt x="15612" y="18828"/>
                    <a:pt x="15443" y="18825"/>
                    <a:pt x="15274" y="18824"/>
                  </a:cubicBezTo>
                  <a:cubicBezTo>
                    <a:pt x="14808" y="18821"/>
                    <a:pt x="14342" y="18832"/>
                    <a:pt x="13877" y="18857"/>
                  </a:cubicBezTo>
                  <a:cubicBezTo>
                    <a:pt x="13417" y="18886"/>
                    <a:pt x="12956" y="18909"/>
                    <a:pt x="12495" y="18924"/>
                  </a:cubicBezTo>
                  <a:cubicBezTo>
                    <a:pt x="11575" y="18953"/>
                    <a:pt x="10654" y="18955"/>
                    <a:pt x="9734" y="18927"/>
                  </a:cubicBezTo>
                  <a:cubicBezTo>
                    <a:pt x="8894" y="18901"/>
                    <a:pt x="8059" y="18813"/>
                    <a:pt x="7238" y="18664"/>
                  </a:cubicBezTo>
                  <a:cubicBezTo>
                    <a:pt x="5694" y="18384"/>
                    <a:pt x="4217" y="17893"/>
                    <a:pt x="2809" y="17286"/>
                  </a:cubicBezTo>
                  <a:cubicBezTo>
                    <a:pt x="1891" y="16891"/>
                    <a:pt x="983" y="16430"/>
                    <a:pt x="436" y="15689"/>
                  </a:cubicBezTo>
                  <a:cubicBezTo>
                    <a:pt x="107" y="15245"/>
                    <a:pt x="-64" y="14723"/>
                    <a:pt x="22" y="14203"/>
                  </a:cubicBezTo>
                  <a:cubicBezTo>
                    <a:pt x="113" y="13652"/>
                    <a:pt x="480" y="13172"/>
                    <a:pt x="931" y="12769"/>
                  </a:cubicBezTo>
                  <a:cubicBezTo>
                    <a:pt x="1612" y="12160"/>
                    <a:pt x="2467" y="11723"/>
                    <a:pt x="3354" y="11355"/>
                  </a:cubicBezTo>
                  <a:cubicBezTo>
                    <a:pt x="4271" y="10975"/>
                    <a:pt x="5226" y="10665"/>
                    <a:pt x="6213" y="10450"/>
                  </a:cubicBezTo>
                  <a:cubicBezTo>
                    <a:pt x="7385" y="10195"/>
                    <a:pt x="8590" y="10076"/>
                    <a:pt x="9798" y="10045"/>
                  </a:cubicBezTo>
                  <a:cubicBezTo>
                    <a:pt x="10487" y="10027"/>
                    <a:pt x="11176" y="10038"/>
                    <a:pt x="11864" y="10077"/>
                  </a:cubicBezTo>
                  <a:cubicBezTo>
                    <a:pt x="11187" y="9923"/>
                    <a:pt x="10521" y="9735"/>
                    <a:pt x="9869" y="9514"/>
                  </a:cubicBezTo>
                  <a:cubicBezTo>
                    <a:pt x="9192" y="9285"/>
                    <a:pt x="8531" y="9021"/>
                    <a:pt x="7892" y="8724"/>
                  </a:cubicBezTo>
                  <a:cubicBezTo>
                    <a:pt x="7390" y="8521"/>
                    <a:pt x="6904" y="8292"/>
                    <a:pt x="6437" y="8038"/>
                  </a:cubicBezTo>
                  <a:cubicBezTo>
                    <a:pt x="5603" y="7584"/>
                    <a:pt x="4833" y="7053"/>
                    <a:pt x="4121" y="6470"/>
                  </a:cubicBezTo>
                  <a:cubicBezTo>
                    <a:pt x="3691" y="6117"/>
                    <a:pt x="3272" y="5728"/>
                    <a:pt x="3158" y="5229"/>
                  </a:cubicBezTo>
                  <a:cubicBezTo>
                    <a:pt x="3087" y="4916"/>
                    <a:pt x="3148" y="4590"/>
                    <a:pt x="3349" y="4322"/>
                  </a:cubicBezTo>
                  <a:cubicBezTo>
                    <a:pt x="3681" y="3879"/>
                    <a:pt x="4292" y="3689"/>
                    <a:pt x="4892" y="3561"/>
                  </a:cubicBezTo>
                  <a:cubicBezTo>
                    <a:pt x="5520" y="3426"/>
                    <a:pt x="6162" y="3339"/>
                    <a:pt x="6808" y="3300"/>
                  </a:cubicBezTo>
                  <a:lnTo>
                    <a:pt x="12258" y="2952"/>
                  </a:lnTo>
                  <a:cubicBezTo>
                    <a:pt x="12843" y="2905"/>
                    <a:pt x="13423" y="2824"/>
                    <a:pt x="13994" y="2710"/>
                  </a:cubicBezTo>
                  <a:cubicBezTo>
                    <a:pt x="14188" y="2671"/>
                    <a:pt x="14380" y="2628"/>
                    <a:pt x="14575" y="2596"/>
                  </a:cubicBezTo>
                  <a:cubicBezTo>
                    <a:pt x="15043" y="2519"/>
                    <a:pt x="15544" y="2371"/>
                    <a:pt x="15513" y="2009"/>
                  </a:cubicBezTo>
                  <a:cubicBezTo>
                    <a:pt x="15495" y="1806"/>
                    <a:pt x="15282" y="1670"/>
                    <a:pt x="15059" y="1583"/>
                  </a:cubicBezTo>
                  <a:cubicBezTo>
                    <a:pt x="14424" y="1336"/>
                    <a:pt x="13709" y="1351"/>
                    <a:pt x="13013" y="1360"/>
                  </a:cubicBezTo>
                  <a:cubicBezTo>
                    <a:pt x="12429" y="1368"/>
                    <a:pt x="11845" y="1369"/>
                    <a:pt x="11261" y="1364"/>
                  </a:cubicBezTo>
                  <a:lnTo>
                    <a:pt x="8982" y="137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7" name="Shape"/>
            <p:cNvSpPr/>
            <p:nvPr/>
          </p:nvSpPr>
          <p:spPr>
            <a:xfrm>
              <a:off x="499307" y="3408167"/>
              <a:ext cx="1409824" cy="1301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" y="1"/>
                  </a:moveTo>
                  <a:lnTo>
                    <a:pt x="8176" y="22"/>
                  </a:lnTo>
                  <a:lnTo>
                    <a:pt x="8535" y="389"/>
                  </a:lnTo>
                  <a:lnTo>
                    <a:pt x="8509" y="1961"/>
                  </a:lnTo>
                  <a:lnTo>
                    <a:pt x="8153" y="2355"/>
                  </a:lnTo>
                  <a:lnTo>
                    <a:pt x="7260" y="2382"/>
                  </a:lnTo>
                  <a:lnTo>
                    <a:pt x="7216" y="10406"/>
                  </a:lnTo>
                  <a:lnTo>
                    <a:pt x="14587" y="2423"/>
                  </a:lnTo>
                  <a:lnTo>
                    <a:pt x="13592" y="2424"/>
                  </a:lnTo>
                  <a:lnTo>
                    <a:pt x="13152" y="2092"/>
                  </a:lnTo>
                  <a:lnTo>
                    <a:pt x="13116" y="463"/>
                  </a:lnTo>
                  <a:lnTo>
                    <a:pt x="13554" y="0"/>
                  </a:lnTo>
                  <a:lnTo>
                    <a:pt x="21206" y="44"/>
                  </a:lnTo>
                  <a:lnTo>
                    <a:pt x="21600" y="479"/>
                  </a:lnTo>
                  <a:lnTo>
                    <a:pt x="21591" y="1955"/>
                  </a:lnTo>
                  <a:lnTo>
                    <a:pt x="3871" y="21573"/>
                  </a:lnTo>
                  <a:lnTo>
                    <a:pt x="1948" y="21600"/>
                  </a:lnTo>
                  <a:lnTo>
                    <a:pt x="1420" y="21178"/>
                  </a:lnTo>
                  <a:lnTo>
                    <a:pt x="1391" y="2416"/>
                  </a:lnTo>
                  <a:lnTo>
                    <a:pt x="426" y="2396"/>
                  </a:lnTo>
                  <a:lnTo>
                    <a:pt x="0" y="2021"/>
                  </a:lnTo>
                  <a:lnTo>
                    <a:pt x="16" y="40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363D48"/>
            </a:solidFill>
            <a:ln w="635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8" name="TextBox 90"/>
            <p:cNvSpPr txBox="1"/>
            <p:nvPr/>
          </p:nvSpPr>
          <p:spPr>
            <a:xfrm>
              <a:off x="3195629" y="1230088"/>
              <a:ext cx="102695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100" spc="332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ano</a:t>
              </a:r>
            </a:p>
          </p:txBody>
        </p:sp>
        <p:sp>
          <p:nvSpPr>
            <p:cNvPr id="1119" name="TextBox 90"/>
            <p:cNvSpPr txBox="1"/>
            <p:nvPr/>
          </p:nvSpPr>
          <p:spPr>
            <a:xfrm>
              <a:off x="1126706" y="4139054"/>
              <a:ext cx="1026955" cy="642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400" spc="364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IM</a:t>
              </a:r>
            </a:p>
          </p:txBody>
        </p:sp>
        <p:sp>
          <p:nvSpPr>
            <p:cNvPr id="1120" name="TextBox 90"/>
            <p:cNvSpPr txBox="1"/>
            <p:nvPr/>
          </p:nvSpPr>
          <p:spPr>
            <a:xfrm>
              <a:off x="887367" y="7241507"/>
              <a:ext cx="1394526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000" spc="321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macs</a:t>
              </a:r>
            </a:p>
          </p:txBody>
        </p:sp>
        <p:sp>
          <p:nvSpPr>
            <p:cNvPr id="1121" name="TextBox 90"/>
            <p:cNvSpPr txBox="1"/>
            <p:nvPr/>
          </p:nvSpPr>
          <p:spPr>
            <a:xfrm>
              <a:off x="2261528" y="9989828"/>
              <a:ext cx="199069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z="3400" spc="364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OTHER</a:t>
              </a:r>
            </a:p>
          </p:txBody>
        </p:sp>
      </p:grpSp>
      <p:sp>
        <p:nvSpPr>
          <p:cNvPr id="1123" name="Group 1"/>
          <p:cNvSpPr/>
          <p:nvPr/>
        </p:nvSpPr>
        <p:spPr>
          <a:xfrm flipH="1">
            <a:off x="0" y="539809"/>
            <a:ext cx="1172283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24" name="TextBox 34"/>
          <p:cNvSpPr txBox="1"/>
          <p:nvPr/>
        </p:nvSpPr>
        <p:spPr>
          <a:xfrm>
            <a:off x="187974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r>
              <a:t>EDITING FILES</a:t>
            </a:r>
          </a:p>
        </p:txBody>
      </p:sp>
      <p:sp>
        <p:nvSpPr>
          <p:cNvPr id="1125" name="Rectangle"/>
          <p:cNvSpPr/>
          <p:nvPr/>
        </p:nvSpPr>
        <p:spPr>
          <a:xfrm>
            <a:off x="-4792" y="3378269"/>
            <a:ext cx="11732415" cy="2596047"/>
          </a:xfrm>
          <a:prstGeom prst="rect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21"/>
          <p:cNvSpPr/>
          <p:nvPr/>
        </p:nvSpPr>
        <p:spPr>
          <a:xfrm flipH="1">
            <a:off x="22680" y="2781255"/>
            <a:ext cx="24371301" cy="866111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EFFF1"/>
                </a:solidFill>
              </a:defRPr>
            </a:pPr>
            <a:endParaRPr/>
          </a:p>
        </p:txBody>
      </p:sp>
      <p:sp>
        <p:nvSpPr>
          <p:cNvPr id="1128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715" y="610540"/>
            <a:ext cx="4939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129" name="TextBox 11"/>
          <p:cNvSpPr txBox="1"/>
          <p:nvPr/>
        </p:nvSpPr>
        <p:spPr>
          <a:xfrm>
            <a:off x="3972752" y="1226343"/>
            <a:ext cx="1647115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COMPRESSED FILES</a:t>
            </a:r>
          </a:p>
        </p:txBody>
      </p:sp>
      <p:grpSp>
        <p:nvGrpSpPr>
          <p:cNvPr id="1158" name="Group"/>
          <p:cNvGrpSpPr/>
          <p:nvPr/>
        </p:nvGrpSpPr>
        <p:grpSpPr>
          <a:xfrm>
            <a:off x="2817" y="2844487"/>
            <a:ext cx="16234515" cy="8027026"/>
            <a:chOff x="0" y="0"/>
            <a:chExt cx="16234514" cy="8027024"/>
          </a:xfrm>
        </p:grpSpPr>
        <p:grpSp>
          <p:nvGrpSpPr>
            <p:cNvPr id="1139" name="Group 3"/>
            <p:cNvGrpSpPr/>
            <p:nvPr/>
          </p:nvGrpSpPr>
          <p:grpSpPr>
            <a:xfrm>
              <a:off x="0" y="5352480"/>
              <a:ext cx="16234515" cy="2674545"/>
              <a:chOff x="0" y="0"/>
              <a:chExt cx="16234514" cy="2674543"/>
            </a:xfrm>
          </p:grpSpPr>
          <p:sp>
            <p:nvSpPr>
              <p:cNvPr id="1130" name="Freeform 19"/>
              <p:cNvSpPr/>
              <p:nvPr/>
            </p:nvSpPr>
            <p:spPr>
              <a:xfrm>
                <a:off x="0" y="0"/>
                <a:ext cx="4861172" cy="2674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372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18228"/>
                    </a:lnTo>
                    <a:lnTo>
                      <a:pt x="21600" y="3372"/>
                    </a:lnTo>
                    <a:close/>
                  </a:path>
                </a:pathLst>
              </a:custGeom>
              <a:solidFill>
                <a:srgbClr val="245AA4"/>
              </a:solidFill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38" name="Group 55"/>
              <p:cNvGrpSpPr/>
              <p:nvPr/>
            </p:nvGrpSpPr>
            <p:grpSpPr>
              <a:xfrm>
                <a:off x="4851429" y="417474"/>
                <a:ext cx="11383086" cy="1839598"/>
                <a:chOff x="0" y="0"/>
                <a:chExt cx="11383085" cy="1839598"/>
              </a:xfrm>
            </p:grpSpPr>
            <p:grpSp>
              <p:nvGrpSpPr>
                <p:cNvPr id="1133" name="Freeform 11"/>
                <p:cNvGrpSpPr/>
                <p:nvPr/>
              </p:nvGrpSpPr>
              <p:grpSpPr>
                <a:xfrm>
                  <a:off x="0" y="-1"/>
                  <a:ext cx="1" cy="1839599"/>
                  <a:chOff x="0" y="0"/>
                  <a:chExt cx="0" cy="1839598"/>
                </a:xfrm>
              </p:grpSpPr>
              <p:sp>
                <p:nvSpPr>
                  <p:cNvPr id="1131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32" name="Line"/>
                  <p:cNvSpPr/>
                  <p:nvPr/>
                </p:nvSpPr>
                <p:spPr>
                  <a:xfrm flipH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34" name="Line 12"/>
                <p:cNvSpPr/>
                <p:nvPr/>
              </p:nvSpPr>
              <p:spPr>
                <a:xfrm flipV="1">
                  <a:off x="-1" y="-1"/>
                  <a:ext cx="2" cy="1839599"/>
                </a:xfrm>
                <a:prstGeom prst="line">
                  <a:avLst/>
                </a:pr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5" name="Freeform 31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6" name="Freeform 29"/>
                <p:cNvSpPr/>
                <p:nvPr/>
              </p:nvSpPr>
              <p:spPr>
                <a:xfrm>
                  <a:off x="0" y="1700438"/>
                  <a:ext cx="9707358" cy="1391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3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37" name="Freeform 30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  <a:close/>
                    </a:path>
                  </a:pathLst>
                </a:custGeom>
                <a:solidFill>
                  <a:srgbClr val="3E7F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1149" name="Group 2"/>
            <p:cNvGrpSpPr/>
            <p:nvPr/>
          </p:nvGrpSpPr>
          <p:grpSpPr>
            <a:xfrm>
              <a:off x="0" y="2671148"/>
              <a:ext cx="13604160" cy="3098808"/>
              <a:chOff x="0" y="0"/>
              <a:chExt cx="13604159" cy="3098806"/>
            </a:xfrm>
          </p:grpSpPr>
          <p:sp>
            <p:nvSpPr>
              <p:cNvPr id="1140" name="Freeform 17"/>
              <p:cNvSpPr/>
              <p:nvPr/>
            </p:nvSpPr>
            <p:spPr>
              <a:xfrm>
                <a:off x="0" y="-1"/>
                <a:ext cx="4853156" cy="3098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801"/>
                    </a:moveTo>
                    <a:lnTo>
                      <a:pt x="0" y="0"/>
                    </a:lnTo>
                    <a:lnTo>
                      <a:pt x="0" y="18690"/>
                    </a:lnTo>
                    <a:lnTo>
                      <a:pt x="21600" y="21600"/>
                    </a:lnTo>
                    <a:lnTo>
                      <a:pt x="21600" y="8801"/>
                    </a:lnTo>
                    <a:close/>
                  </a:path>
                </a:pathLst>
              </a:custGeom>
              <a:solidFill>
                <a:srgbClr val="2584D8"/>
              </a:solidFill>
              <a:ln w="12700" cap="flat">
                <a:noFill/>
                <a:miter lim="400000"/>
              </a:ln>
              <a:effectLst>
                <a:outerShdw blurRad="88900" dist="5080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48" name="Group 54"/>
              <p:cNvGrpSpPr/>
              <p:nvPr/>
            </p:nvGrpSpPr>
            <p:grpSpPr>
              <a:xfrm>
                <a:off x="4858082" y="1262601"/>
                <a:ext cx="8746078" cy="1836206"/>
                <a:chOff x="0" y="0"/>
                <a:chExt cx="8746077" cy="1836204"/>
              </a:xfrm>
            </p:grpSpPr>
            <p:grpSp>
              <p:nvGrpSpPr>
                <p:cNvPr id="1143" name="Freeform 9"/>
                <p:cNvGrpSpPr/>
                <p:nvPr/>
              </p:nvGrpSpPr>
              <p:grpSpPr>
                <a:xfrm>
                  <a:off x="0" y="-1"/>
                  <a:ext cx="1" cy="1836206"/>
                  <a:chOff x="0" y="0"/>
                  <a:chExt cx="0" cy="1836204"/>
                </a:xfrm>
              </p:grpSpPr>
              <p:sp>
                <p:nvSpPr>
                  <p:cNvPr id="1141" name="Line"/>
                  <p:cNvSpPr/>
                  <p:nvPr/>
                </p:nvSpPr>
                <p:spPr>
                  <a:xfrm flipV="1">
                    <a:off x="-1" y="-1"/>
                    <a:ext cx="2" cy="1836206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42" name="Line"/>
                  <p:cNvSpPr/>
                  <p:nvPr/>
                </p:nvSpPr>
                <p:spPr>
                  <a:xfrm flipH="1">
                    <a:off x="-1" y="0"/>
                    <a:ext cx="2" cy="1836205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44" name="Line 10"/>
                <p:cNvSpPr/>
                <p:nvPr/>
              </p:nvSpPr>
              <p:spPr>
                <a:xfrm flipV="1">
                  <a:off x="-1" y="-1"/>
                  <a:ext cx="2" cy="1836206"/>
                </a:xfrm>
                <a:prstGeom prst="line">
                  <a:avLst/>
                </a:pr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45" name="Freeform 28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46" name="Freeform 26"/>
                <p:cNvSpPr/>
                <p:nvPr/>
              </p:nvSpPr>
              <p:spPr>
                <a:xfrm>
                  <a:off x="0" y="1703833"/>
                  <a:ext cx="8050712" cy="132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26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>
                  <a:outerShdw blurRad="88900" dist="50800" dir="5400000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47" name="Freeform 27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  <a:close/>
                    </a:path>
                  </a:pathLst>
                </a:custGeom>
                <a:solidFill>
                  <a:srgbClr val="59B1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  <p:grpSp>
          <p:nvGrpSpPr>
            <p:cNvPr id="1157" name="Group 1"/>
            <p:cNvGrpSpPr/>
            <p:nvPr/>
          </p:nvGrpSpPr>
          <p:grpSpPr>
            <a:xfrm>
              <a:off x="0" y="0"/>
              <a:ext cx="15254620" cy="3933754"/>
              <a:chOff x="0" y="0"/>
              <a:chExt cx="15254619" cy="3933752"/>
            </a:xfrm>
          </p:grpSpPr>
          <p:sp>
            <p:nvSpPr>
              <p:cNvPr id="1150" name="Freeform 15"/>
              <p:cNvSpPr/>
              <p:nvPr/>
            </p:nvSpPr>
            <p:spPr>
              <a:xfrm>
                <a:off x="-1" y="0"/>
                <a:ext cx="4864223" cy="3933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99"/>
                    </a:moveTo>
                    <a:lnTo>
                      <a:pt x="0" y="0"/>
                    </a:lnTo>
                    <a:lnTo>
                      <a:pt x="0" y="14667"/>
                    </a:lnTo>
                    <a:lnTo>
                      <a:pt x="21600" y="21600"/>
                    </a:lnTo>
                    <a:lnTo>
                      <a:pt x="21600" y="11499"/>
                    </a:lnTo>
                    <a:close/>
                  </a:path>
                </a:pathLst>
              </a:custGeom>
              <a:solidFill>
                <a:srgbClr val="7AA4A4"/>
              </a:solidFill>
              <a:ln w="12700" cap="flat">
                <a:noFill/>
                <a:miter lim="400000"/>
              </a:ln>
              <a:effectLst>
                <a:outerShdw blurRad="88900" dist="5080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  <a:endParaRPr/>
              </a:p>
            </p:txBody>
          </p:sp>
          <p:grpSp>
            <p:nvGrpSpPr>
              <p:cNvPr id="1156" name="Group 53"/>
              <p:cNvGrpSpPr/>
              <p:nvPr/>
            </p:nvGrpSpPr>
            <p:grpSpPr>
              <a:xfrm>
                <a:off x="4860182" y="2094152"/>
                <a:ext cx="10394438" cy="1839599"/>
                <a:chOff x="0" y="0"/>
                <a:chExt cx="10394436" cy="1839597"/>
              </a:xfrm>
            </p:grpSpPr>
            <p:grpSp>
              <p:nvGrpSpPr>
                <p:cNvPr id="1153" name="Freeform 7"/>
                <p:cNvGrpSpPr/>
                <p:nvPr/>
              </p:nvGrpSpPr>
              <p:grpSpPr>
                <a:xfrm>
                  <a:off x="-1" y="-1"/>
                  <a:ext cx="2" cy="1839599"/>
                  <a:chOff x="0" y="0"/>
                  <a:chExt cx="0" cy="1839598"/>
                </a:xfrm>
              </p:grpSpPr>
              <p:sp>
                <p:nvSpPr>
                  <p:cNvPr id="1151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  <p:sp>
                <p:nvSpPr>
                  <p:cNvPr id="1152" name="Line"/>
                  <p:cNvSpPr/>
                  <p:nvPr/>
                </p:nvSpPr>
                <p:spPr>
                  <a:xfrm flipH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  <a:endParaRPr/>
                  </a:p>
                </p:txBody>
              </p:sp>
            </p:grpSp>
            <p:sp>
              <p:nvSpPr>
                <p:cNvPr id="1154" name="Freeform 23"/>
                <p:cNvSpPr/>
                <p:nvPr/>
              </p:nvSpPr>
              <p:spPr>
                <a:xfrm>
                  <a:off x="-1" y="1703834"/>
                  <a:ext cx="7034234" cy="135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2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D92E"/>
                </a:solidFill>
                <a:ln w="12700" cap="flat">
                  <a:noFill/>
                  <a:miter lim="400000"/>
                </a:ln>
                <a:effectLst>
                  <a:outerShdw blurRad="88900" dist="50800" dir="5400000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55" name="Freeform 24"/>
                <p:cNvSpPr/>
                <p:nvPr/>
              </p:nvSpPr>
              <p:spPr>
                <a:xfrm>
                  <a:off x="0" y="0"/>
                  <a:ext cx="10394437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089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0089" y="0"/>
                      </a:lnTo>
                      <a:lnTo>
                        <a:pt x="21600" y="10800"/>
                      </a:lnTo>
                      <a:lnTo>
                        <a:pt x="20089" y="21600"/>
                      </a:lnTo>
                      <a:close/>
                    </a:path>
                  </a:pathLst>
                </a:custGeom>
                <a:solidFill>
                  <a:srgbClr val="95BD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</p:grpSp>
      </p:grpSp>
      <p:sp>
        <p:nvSpPr>
          <p:cNvPr id="1159" name="Standard gzip (GNU zip) compression.…"/>
          <p:cNvSpPr txBox="1"/>
          <p:nvPr/>
        </p:nvSpPr>
        <p:spPr>
          <a:xfrm>
            <a:off x="5998970" y="5423549"/>
            <a:ext cx="768456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Standard gzip (GNU zip) compression. </a:t>
            </a:r>
          </a:p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May contain multiple files &amp; directories</a:t>
            </a:r>
          </a:p>
        </p:txBody>
      </p:sp>
      <p:sp>
        <p:nvSpPr>
          <p:cNvPr id="1160" name="An archive of multiple files put together inside a single file."/>
          <p:cNvSpPr txBox="1"/>
          <p:nvPr/>
        </p:nvSpPr>
        <p:spPr>
          <a:xfrm>
            <a:off x="6176910" y="7171800"/>
            <a:ext cx="7328682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An archive of multiple files put together inside a single file. </a:t>
            </a:r>
          </a:p>
        </p:txBody>
      </p:sp>
      <p:sp>
        <p:nvSpPr>
          <p:cNvPr id="1161" name=".TAR"/>
          <p:cNvSpPr txBox="1"/>
          <p:nvPr/>
        </p:nvSpPr>
        <p:spPr>
          <a:xfrm>
            <a:off x="1503310" y="6968601"/>
            <a:ext cx="130331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.TAR</a:t>
            </a:r>
          </a:p>
        </p:txBody>
      </p:sp>
      <p:sp>
        <p:nvSpPr>
          <p:cNvPr id="1162" name=".GZ"/>
          <p:cNvSpPr txBox="1"/>
          <p:nvPr/>
        </p:nvSpPr>
        <p:spPr>
          <a:xfrm>
            <a:off x="1757310" y="4758801"/>
            <a:ext cx="130331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.GZ</a:t>
            </a:r>
          </a:p>
        </p:txBody>
      </p:sp>
      <p:sp>
        <p:nvSpPr>
          <p:cNvPr id="1163" name=".TAR.GZ"/>
          <p:cNvSpPr txBox="1"/>
          <p:nvPr/>
        </p:nvSpPr>
        <p:spPr>
          <a:xfrm>
            <a:off x="1001744" y="9256602"/>
            <a:ext cx="230644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.TAR.GZ</a:t>
            </a:r>
          </a:p>
        </p:txBody>
      </p:sp>
      <p:sp>
        <p:nvSpPr>
          <p:cNvPr id="1164" name="A compressed archive of multiple files put together inside a single file."/>
          <p:cNvSpPr txBox="1"/>
          <p:nvPr/>
        </p:nvSpPr>
        <p:spPr>
          <a:xfrm>
            <a:off x="6176910" y="9076801"/>
            <a:ext cx="7328682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 compressed archive of multiple files put together inside a single file.</a:t>
            </a:r>
          </a:p>
        </p:txBody>
      </p:sp>
      <p:sp>
        <p:nvSpPr>
          <p:cNvPr id="1165" name="Rounded Rectangle"/>
          <p:cNvSpPr/>
          <p:nvPr/>
        </p:nvSpPr>
        <p:spPr>
          <a:xfrm>
            <a:off x="17255931" y="4662711"/>
            <a:ext cx="5979568" cy="5752778"/>
          </a:xfrm>
          <a:prstGeom prst="roundRect">
            <a:avLst>
              <a:gd name="adj" fmla="val 923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66" name="how-to-open-tar-gz-files-sensorstechforum-com-300x300.png" descr="how-to-open-tar-gz-files-sensorstechforum-com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890" y="8054538"/>
            <a:ext cx="3117868" cy="3117869"/>
          </a:xfrm>
          <a:prstGeom prst="rect">
            <a:avLst/>
          </a:prstGeom>
          <a:ln w="12700">
            <a:miter lim="400000"/>
          </a:ln>
        </p:spPr>
      </p:pic>
      <p:sp>
        <p:nvSpPr>
          <p:cNvPr id="1167" name="gunzip -k [file.gz]…"/>
          <p:cNvSpPr txBox="1"/>
          <p:nvPr/>
        </p:nvSpPr>
        <p:spPr>
          <a:xfrm>
            <a:off x="17733769" y="5681793"/>
            <a:ext cx="7684564" cy="308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gunzip -k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gzip -dk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 -xvf [file.tar.gz]</a:t>
            </a:r>
          </a:p>
          <a:p>
            <a:pPr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2255" y="610540"/>
            <a:ext cx="48891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17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18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18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17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17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17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18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8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18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185" name="TextBox 11"/>
          <p:cNvSpPr txBox="1"/>
          <p:nvPr/>
        </p:nvSpPr>
        <p:spPr>
          <a:xfrm>
            <a:off x="9149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COMMANDS REDIRECTION &amp; PIPES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18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118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9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19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461" y="610540"/>
            <a:ext cx="4945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20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1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1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0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0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0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1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1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1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15" name="TextBox 11"/>
          <p:cNvSpPr txBox="1"/>
          <p:nvPr/>
        </p:nvSpPr>
        <p:spPr>
          <a:xfrm>
            <a:off x="9149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ADVANCED COMMANDS </a:t>
            </a:r>
          </a:p>
          <a:p>
            <a: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pPr>
            <a:r>
              <a:t>- MORE BASH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05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6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  <a:endParaRPr/>
          </a:p>
        </p:txBody>
      </p:sp>
      <p:grpSp>
        <p:nvGrpSpPr>
          <p:cNvPr id="309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7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6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r>
                <a:t>PROGRAM</a:t>
              </a:r>
            </a:p>
          </p:txBody>
        </p:sp>
        <p:sp>
          <p:nvSpPr>
            <p:cNvPr id="308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 spc="1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JUST BASH IT!</a:t>
              </a:r>
            </a:p>
          </p:txBody>
        </p:sp>
      </p:grpSp>
      <p:sp>
        <p:nvSpPr>
          <p:cNvPr id="310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r>
              <a:t>-</a:t>
            </a:r>
          </a:p>
        </p:txBody>
      </p:sp>
      <p:sp>
        <p:nvSpPr>
          <p:cNvPr id="311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311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z="2600" spc="288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</a:p>
          <a:p>
            <a:pPr>
              <a:defRPr sz="2600" spc="288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>
                <a:hlinkClick r:id="rId2"/>
              </a:rPr>
              <a:t>https://github.com/Center-for-Health-Data-Science/Just-Bash-It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3238" y="610540"/>
            <a:ext cx="50694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21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THILDE</a:t>
            </a:r>
          </a:p>
        </p:txBody>
      </p:sp>
      <p:sp>
        <p:nvSpPr>
          <p:cNvPr id="121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22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2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2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23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4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4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3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3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3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4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4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4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45" name="TextBox 11"/>
          <p:cNvSpPr txBox="1"/>
          <p:nvPr/>
        </p:nvSpPr>
        <p:spPr>
          <a:xfrm>
            <a:off x="9403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EDITORS &amp; SHELL SCRIPTS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5811" y="610540"/>
            <a:ext cx="4818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24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124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25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5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5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6319" y="610540"/>
            <a:ext cx="4807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26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27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7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6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6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6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27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7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27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75" name="TextBox 11"/>
          <p:cNvSpPr txBox="1"/>
          <p:nvPr/>
        </p:nvSpPr>
        <p:spPr>
          <a:xfrm>
            <a:off x="9911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LOOPS &amp; WORKFLOW LANGUAGE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3365" y="610540"/>
            <a:ext cx="5066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27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HENRIKE</a:t>
            </a:r>
          </a:p>
        </p:txBody>
      </p:sp>
      <p:sp>
        <p:nvSpPr>
          <p:cNvPr id="127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28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8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8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16700" y="610540"/>
            <a:ext cx="4800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29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30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30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9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9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  <p:sp>
              <p:nvSpPr>
                <p:cNvPr id="129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  <a:endParaRPr/>
                </a:p>
              </p:txBody>
            </p:sp>
          </p:grpSp>
          <p:pic>
            <p:nvPicPr>
              <p:cNvPr id="130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0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  <a:endParaRPr/>
              </a:p>
            </p:txBody>
          </p:sp>
        </p:grpSp>
        <p:pic>
          <p:nvPicPr>
            <p:cNvPr id="1303" name="iStock-1124838925.pdf" descr="iStock-1124838925.pdf"/>
            <p:cNvPicPr>
              <a:picLocks noChangeAspect="1"/>
            </p:cNvPicPr>
            <p:nvPr/>
          </p:nvPicPr>
          <p:blipFill>
            <a:blip r:embed="rId3"/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05" name="TextBox 11"/>
          <p:cNvSpPr txBox="1"/>
          <p:nvPr/>
        </p:nvSpPr>
        <p:spPr>
          <a:xfrm>
            <a:off x="9657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spc="45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SOFTWARE INSTALLATION UPKEEP &amp; MORE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09969" y="610540"/>
            <a:ext cx="4934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30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BOTH</a:t>
            </a:r>
          </a:p>
        </p:txBody>
      </p:sp>
      <p:sp>
        <p:nvSpPr>
          <p:cNvPr id="1309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16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310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1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2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3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4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5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17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14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5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7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0000" spc="6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“</a:t>
            </a:r>
          </a:p>
        </p:txBody>
      </p:sp>
      <p:sp>
        <p:nvSpPr>
          <p:cNvPr id="318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command-line, and what is bash?” </a:t>
            </a:r>
          </a:p>
          <a:p>
            <a:pPr>
              <a:defRPr sz="4500" spc="562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/>
          </a:p>
          <a:p>
            <a:pPr>
              <a:defRPr sz="48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z="4500" spc="562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3030" y="-36898"/>
            <a:ext cx="24365240" cy="25559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  <a:endParaRPr/>
          </a:p>
        </p:txBody>
      </p:sp>
      <p:sp>
        <p:nvSpPr>
          <p:cNvPr id="321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2" name="Group 3"/>
          <p:cNvSpPr/>
          <p:nvPr/>
        </p:nvSpPr>
        <p:spPr>
          <a:xfrm>
            <a:off x="12185650" y="871019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TERMINOLOGY</a:t>
            </a:r>
          </a:p>
        </p:txBody>
      </p:sp>
      <p:sp>
        <p:nvSpPr>
          <p:cNvPr id="323" name="TextBox 34"/>
          <p:cNvSpPr txBox="1"/>
          <p:nvPr/>
        </p:nvSpPr>
        <p:spPr>
          <a:xfrm>
            <a:off x="600004" y="5773960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COMPUTER (Hardware)</a:t>
            </a:r>
          </a:p>
        </p:txBody>
      </p:sp>
      <p:sp>
        <p:nvSpPr>
          <p:cNvPr id="324" name="TextBox 34"/>
          <p:cNvSpPr txBox="1"/>
          <p:nvPr/>
        </p:nvSpPr>
        <p:spPr>
          <a:xfrm>
            <a:off x="2626684" y="792538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OPERATING SYSTEM (GUI)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12860199" y="6674817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5621354" y="9622904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5286502" y="8699159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z="2800" spc="311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28" name="Oval 6"/>
          <p:cNvSpPr/>
          <p:nvPr/>
        </p:nvSpPr>
        <p:spPr>
          <a:xfrm rot="16200000">
            <a:off x="3747261" y="3634896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9" name="Oval 7"/>
          <p:cNvSpPr/>
          <p:nvPr/>
        </p:nvSpPr>
        <p:spPr>
          <a:xfrm rot="16200000">
            <a:off x="6463730" y="5724713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0" name="Oval 8"/>
          <p:cNvSpPr/>
          <p:nvPr/>
        </p:nvSpPr>
        <p:spPr>
          <a:xfrm rot="16200000">
            <a:off x="9161434" y="7820809"/>
            <a:ext cx="1725674" cy="17327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Oval 9"/>
          <p:cNvSpPr/>
          <p:nvPr/>
        </p:nvSpPr>
        <p:spPr>
          <a:xfrm rot="16200000">
            <a:off x="13313937" y="7884309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2" name="Group 28"/>
          <p:cNvSpPr/>
          <p:nvPr/>
        </p:nvSpPr>
        <p:spPr>
          <a:xfrm rot="16200000">
            <a:off x="8584402" y="6264830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1031496" y="8750672"/>
            <a:ext cx="2140404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" name="Group 28"/>
          <p:cNvSpPr/>
          <p:nvPr/>
        </p:nvSpPr>
        <p:spPr>
          <a:xfrm rot="16200000">
            <a:off x="5926458" y="4178127"/>
            <a:ext cx="1090222" cy="173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5" name="Group 28"/>
          <p:cNvSpPr/>
          <p:nvPr/>
        </p:nvSpPr>
        <p:spPr>
          <a:xfrm rot="16200000">
            <a:off x="15569374" y="8372736"/>
            <a:ext cx="1090222" cy="185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6" name="Shape"/>
          <p:cNvSpPr/>
          <p:nvPr/>
        </p:nvSpPr>
        <p:spPr>
          <a:xfrm>
            <a:off x="6815388" y="6119952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7" name="Shape"/>
          <p:cNvSpPr/>
          <p:nvPr/>
        </p:nvSpPr>
        <p:spPr>
          <a:xfrm>
            <a:off x="7152284" y="6246742"/>
            <a:ext cx="378506" cy="46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8" name="Oval 9"/>
          <p:cNvSpPr/>
          <p:nvPr/>
        </p:nvSpPr>
        <p:spPr>
          <a:xfrm rot="16200000">
            <a:off x="16158903" y="9902795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9" name="Shape"/>
          <p:cNvSpPr/>
          <p:nvPr/>
        </p:nvSpPr>
        <p:spPr>
          <a:xfrm>
            <a:off x="16557417" y="10329802"/>
            <a:ext cx="933347" cy="87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0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000" b="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sz="36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4045295" y="3942068"/>
            <a:ext cx="1088536" cy="1090222"/>
            <a:chOff x="0" y="0"/>
            <a:chExt cx="1088534" cy="1090221"/>
          </a:xfrm>
        </p:grpSpPr>
        <p:sp>
          <p:nvSpPr>
            <p:cNvPr id="341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9" name="Shape"/>
          <p:cNvSpPr/>
          <p:nvPr/>
        </p:nvSpPr>
        <p:spPr>
          <a:xfrm>
            <a:off x="13667945" y="8317666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0" name="$_"/>
          <p:cNvSpPr txBox="1"/>
          <p:nvPr/>
        </p:nvSpPr>
        <p:spPr>
          <a:xfrm>
            <a:off x="13722577" y="8582397"/>
            <a:ext cx="669239" cy="58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61" name="Shape"/>
          <p:cNvSpPr/>
          <p:nvPr/>
        </p:nvSpPr>
        <p:spPr>
          <a:xfrm>
            <a:off x="9585570" y="8142061"/>
            <a:ext cx="902804" cy="1090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2" name="TextBox 35"/>
          <p:cNvSpPr txBox="1"/>
          <p:nvPr/>
        </p:nvSpPr>
        <p:spPr>
          <a:xfrm>
            <a:off x="315561" y="11684211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7207467" y="541914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1" name="Connection Line"/>
          <p:cNvSpPr/>
          <p:nvPr/>
        </p:nvSpPr>
        <p:spPr>
          <a:xfrm>
            <a:off x="9879771" y="7550212"/>
            <a:ext cx="237729" cy="156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B6A99D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2" name="Connection Line"/>
          <p:cNvSpPr/>
          <p:nvPr/>
        </p:nvSpPr>
        <p:spPr>
          <a:xfrm>
            <a:off x="1099701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A4D2B4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3" name="Connection Line"/>
          <p:cNvSpPr/>
          <p:nvPr/>
        </p:nvSpPr>
        <p:spPr>
          <a:xfrm>
            <a:off x="13046319" y="86725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74" name="Connection Line"/>
          <p:cNvSpPr/>
          <p:nvPr/>
        </p:nvSpPr>
        <p:spPr>
          <a:xfrm>
            <a:off x="1515315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chemeClr val="accent1">
                <a:alpha val="68198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>
            <a:off x="5602107" y="4490034"/>
            <a:ext cx="17209312" cy="631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9" extrusionOk="0">
                <a:moveTo>
                  <a:pt x="0" y="34"/>
                </a:moveTo>
                <a:lnTo>
                  <a:pt x="21009" y="1"/>
                </a:lnTo>
                <a:cubicBezTo>
                  <a:pt x="21113" y="-11"/>
                  <a:pt x="21215" y="53"/>
                  <a:pt x="21306" y="186"/>
                </a:cubicBezTo>
                <a:cubicBezTo>
                  <a:pt x="21420" y="351"/>
                  <a:pt x="21510" y="622"/>
                  <a:pt x="21558" y="940"/>
                </a:cubicBezTo>
                <a:cubicBezTo>
                  <a:pt x="21587" y="1126"/>
                  <a:pt x="21600" y="1321"/>
                  <a:pt x="21597" y="1515"/>
                </a:cubicBezTo>
                <a:lnTo>
                  <a:pt x="21597" y="20000"/>
                </a:lnTo>
                <a:cubicBezTo>
                  <a:pt x="21596" y="20175"/>
                  <a:pt x="21589" y="20347"/>
                  <a:pt x="21576" y="20516"/>
                </a:cubicBezTo>
                <a:cubicBezTo>
                  <a:pt x="21565" y="20663"/>
                  <a:pt x="21549" y="20810"/>
                  <a:pt x="21520" y="20942"/>
                </a:cubicBezTo>
                <a:cubicBezTo>
                  <a:pt x="21432" y="21336"/>
                  <a:pt x="21262" y="21489"/>
                  <a:pt x="21094" y="21548"/>
                </a:cubicBezTo>
                <a:cubicBezTo>
                  <a:pt x="21030" y="21571"/>
                  <a:pt x="20964" y="21583"/>
                  <a:pt x="20898" y="21584"/>
                </a:cubicBezTo>
                <a:lnTo>
                  <a:pt x="15799" y="21589"/>
                </a:ln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onnection Line"/>
          <p:cNvSpPr/>
          <p:nvPr/>
        </p:nvSpPr>
        <p:spPr>
          <a:xfrm>
            <a:off x="18172834" y="10703751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80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Wind</a:t>
            </a:r>
          </a:p>
        </p:txBody>
      </p:sp>
      <p:grpSp>
        <p:nvGrpSpPr>
          <p:cNvPr id="383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81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A4A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2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400" spc="6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r>
                <a:t>SELL IT TO ME!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84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5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6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7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  <p:sp>
          <p:nvSpPr>
            <p:cNvPr id="388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  <a:endParaRPr/>
            </a:p>
          </p:txBody>
        </p:sp>
      </p:grpSp>
      <p:sp>
        <p:nvSpPr>
          <p:cNvPr id="390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Flexible and works on any system</a:t>
            </a:r>
          </a:p>
        </p:txBody>
      </p:sp>
      <p:sp>
        <p:nvSpPr>
          <p:cNvPr id="391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Handling Big Datasets</a:t>
            </a:r>
          </a:p>
        </p:txBody>
      </p:sp>
      <p:sp>
        <p:nvSpPr>
          <p:cNvPr id="392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HPC &amp; Cloud Compute Power</a:t>
            </a:r>
          </a:p>
        </p:txBody>
      </p:sp>
      <p:sp>
        <p:nvSpPr>
          <p:cNvPr id="393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394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spc="311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Automatised and Reproducible</a:t>
            </a:r>
          </a:p>
        </p:txBody>
      </p:sp>
      <p:sp>
        <p:nvSpPr>
          <p:cNvPr id="395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6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7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8" name="USB"/>
          <p:cNvSpPr/>
          <p:nvPr/>
        </p:nvSpPr>
        <p:spPr>
          <a:xfrm rot="5400000" flipH="1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9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0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1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2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3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4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marL="661736" lvl="1" indent="-280736">
              <a:lnSpc>
                <a:spcPts val="4000"/>
              </a:lnSpc>
              <a:buSzPct val="100000"/>
              <a:buChar char="•"/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7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9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0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11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A COUPLE OF EXAMPLES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REGISTRY DATA</a:t>
            </a:r>
          </a:p>
        </p:txBody>
      </p:sp>
      <p:sp>
        <p:nvSpPr>
          <p:cNvPr id="414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SEQUENCING DATA</a:t>
            </a:r>
          </a:p>
        </p:txBody>
      </p:sp>
      <p:sp>
        <p:nvSpPr>
          <p:cNvPr id="415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DATABASES</a:t>
            </a:r>
          </a:p>
        </p:txBody>
      </p:sp>
      <p:sp>
        <p:nvSpPr>
          <p:cNvPr id="416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0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1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2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3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4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1</a:t>
            </a:r>
          </a:p>
        </p:txBody>
      </p:sp>
      <p:sp>
        <p:nvSpPr>
          <p:cNvPr id="425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2</a:t>
            </a:r>
          </a:p>
        </p:txBody>
      </p:sp>
      <p:sp>
        <p:nvSpPr>
          <p:cNvPr id="426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spc="6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3</a:t>
            </a:r>
          </a:p>
        </p:txBody>
      </p:sp>
      <p:sp>
        <p:nvSpPr>
          <p:cNvPr id="427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8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  <a:p>
            <a:pPr algn="ctr">
              <a:lnSpc>
                <a:spcPts val="4200"/>
              </a:lnSpc>
              <a:defRPr sz="2800" spc="3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/>
          </a:p>
        </p:txBody>
      </p:sp>
      <p:sp>
        <p:nvSpPr>
          <p:cNvPr id="429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0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1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2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3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4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7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HOW DO I GET A BASH SHELL?</a:t>
            </a:r>
          </a:p>
        </p:txBody>
      </p:sp>
      <p:sp>
        <p:nvSpPr>
          <p:cNvPr id="438" name="Rectangle 1"/>
          <p:cNvSpPr/>
          <p:nvPr/>
        </p:nvSpPr>
        <p:spPr>
          <a:xfrm>
            <a:off x="1018016" y="3892574"/>
            <a:ext cx="7227533" cy="5930852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9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OS X or UBUNTU</a:t>
            </a:r>
          </a:p>
        </p:txBody>
      </p:sp>
      <p:sp>
        <p:nvSpPr>
          <p:cNvPr id="440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WINDOWS</a:t>
            </a:r>
          </a:p>
        </p:txBody>
      </p:sp>
      <p:sp>
        <p:nvSpPr>
          <p:cNvPr id="441" name="Rectangle 1"/>
          <p:cNvSpPr/>
          <p:nvPr/>
        </p:nvSpPr>
        <p:spPr>
          <a:xfrm>
            <a:off x="9186451" y="3861297"/>
            <a:ext cx="14156658" cy="5993406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2" name="Shape"/>
          <p:cNvSpPr/>
          <p:nvPr/>
        </p:nvSpPr>
        <p:spPr>
          <a:xfrm>
            <a:off x="5764701" y="8367649"/>
            <a:ext cx="907868" cy="111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49" name="Group"/>
          <p:cNvGrpSpPr/>
          <p:nvPr/>
        </p:nvGrpSpPr>
        <p:grpSpPr>
          <a:xfrm rot="2220000">
            <a:off x="6798557" y="8430439"/>
            <a:ext cx="1048600" cy="1246760"/>
            <a:chOff x="0" y="0"/>
            <a:chExt cx="1048598" cy="1246759"/>
          </a:xfrm>
        </p:grpSpPr>
        <p:sp>
          <p:nvSpPr>
            <p:cNvPr id="443" name="Circle"/>
            <p:cNvSpPr/>
            <p:nvPr/>
          </p:nvSpPr>
          <p:spPr>
            <a:xfrm>
              <a:off x="745921" y="638365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" name="Circle"/>
            <p:cNvSpPr/>
            <p:nvPr/>
          </p:nvSpPr>
          <p:spPr>
            <a:xfrm>
              <a:off x="0" y="646696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" name="Circle"/>
            <p:cNvSpPr/>
            <p:nvPr/>
          </p:nvSpPr>
          <p:spPr>
            <a:xfrm>
              <a:off x="376173" y="0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" name="Shape"/>
            <p:cNvSpPr/>
            <p:nvPr/>
          </p:nvSpPr>
          <p:spPr>
            <a:xfrm>
              <a:off x="671517" y="109356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Shape"/>
            <p:cNvSpPr/>
            <p:nvPr/>
          </p:nvSpPr>
          <p:spPr>
            <a:xfrm rot="7200000">
              <a:off x="353123" y="669686"/>
              <a:ext cx="353016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Shape"/>
            <p:cNvSpPr/>
            <p:nvPr/>
          </p:nvSpPr>
          <p:spPr>
            <a:xfrm flipH="1">
              <a:off x="29651" y="107690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0" name="Subtitle 2"/>
          <p:cNvSpPr txBox="1"/>
          <p:nvPr/>
        </p:nvSpPr>
        <p:spPr>
          <a:xfrm>
            <a:off x="10309855" y="4768603"/>
            <a:ext cx="14752730" cy="506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MobaXterm: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z="2600" u="sng" spc="278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/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Cmder: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/>
              </a:rPr>
              <a:t>https://cmder.net/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GOW (Cygwin):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/>
              </a:rPr>
              <a:t>https://github.com/bmatzelle/gow</a:t>
            </a: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PuTTY: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https://www.putty.org/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</p:txBody>
      </p:sp>
      <p:grpSp>
        <p:nvGrpSpPr>
          <p:cNvPr id="455" name="Group"/>
          <p:cNvGrpSpPr/>
          <p:nvPr/>
        </p:nvGrpSpPr>
        <p:grpSpPr>
          <a:xfrm>
            <a:off x="21698562" y="8367649"/>
            <a:ext cx="1117083" cy="1118340"/>
            <a:chOff x="0" y="0"/>
            <a:chExt cx="1117082" cy="1118339"/>
          </a:xfrm>
        </p:grpSpPr>
        <p:sp>
          <p:nvSpPr>
            <p:cNvPr id="451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6" name="Subtitle 2"/>
          <p:cNvSpPr txBox="1"/>
          <p:nvPr/>
        </p:nvSpPr>
        <p:spPr>
          <a:xfrm>
            <a:off x="1225226" y="4510619"/>
            <a:ext cx="6813112" cy="365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/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z="2800" spc="3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 for 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terminal</a:t>
            </a:r>
            <a:r>
              <a:t> on your laptop and open it.</a:t>
            </a:r>
          </a:p>
        </p:txBody>
      </p:sp>
      <p:sp>
        <p:nvSpPr>
          <p:cNvPr id="457" name="Group 13"/>
          <p:cNvSpPr txBox="1"/>
          <p:nvPr/>
        </p:nvSpPr>
        <p:spPr>
          <a:xfrm>
            <a:off x="1021244" y="117750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sz="2800" spc="466" baseline="35714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Box 6"/>
          <p:cNvSpPr txBox="1">
            <a:spLocks noGrp="1"/>
          </p:cNvSpPr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60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spc="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r>
              <a:t>WHAT WILL I LEARN TODAY?</a:t>
            </a:r>
          </a:p>
        </p:txBody>
      </p:sp>
      <p:sp>
        <p:nvSpPr>
          <p:cNvPr id="461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  <a:endParaRPr/>
          </a:p>
        </p:txBody>
      </p:sp>
      <p:sp>
        <p:nvSpPr>
          <p:cNvPr id="462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blurRad="508000" dist="127000" dir="11097900" rotWithShape="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3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blurRad="508000" dist="132487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4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5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  <a:endParaRPr/>
          </a:p>
        </p:txBody>
      </p:sp>
      <p:sp>
        <p:nvSpPr>
          <p:cNvPr id="466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blurRad="508000" dist="127000" dir="111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  <a:endParaRPr/>
          </a:p>
        </p:txBody>
      </p:sp>
      <p:sp>
        <p:nvSpPr>
          <p:cNvPr id="467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68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69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70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71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z="3000" spc="333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72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73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74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75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76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z="2600" spc="278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77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80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78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9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81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82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84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85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87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88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490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000" spc="333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91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93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Microsoft Macintosh PowerPoint</Application>
  <PresentationFormat>Custom</PresentationFormat>
  <Paragraphs>441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Helvetica</vt:lpstr>
      <vt:lpstr>Helvetica Neue</vt:lpstr>
      <vt:lpstr>Montserrat Bold</vt:lpstr>
      <vt:lpstr>Montserrat Bold Italic</vt:lpstr>
      <vt:lpstr>Montserrat Regular</vt:lpstr>
      <vt:lpstr>Montserrat Thin Italic Italic</vt:lpstr>
      <vt:lpstr>Montserrat Thin Regular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Thilde Bagger Terkelsen</cp:lastModifiedBy>
  <cp:revision>1</cp:revision>
  <dcterms:modified xsi:type="dcterms:W3CDTF">2022-07-13T10:50:46Z</dcterms:modified>
</cp:coreProperties>
</file>