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FFEF"/>
          </a:solidFill>
        </a:fill>
      </a:tcStyle>
    </a:wholeTbl>
    <a:band2H>
      <a:tcTxStyle/>
      <a:tcStyle>
        <a:tcBdr/>
        <a:fill>
          <a:solidFill>
            <a:srgbClr val="EAF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FFEF"/>
          </a:solidFill>
        </a:fill>
      </a:tcStyle>
    </a:wholeTbl>
    <a:band2H>
      <a:tcTxStyle/>
      <a:tcStyle>
        <a:tcBdr/>
        <a:fill>
          <a:solidFill>
            <a:srgbClr val="EAF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45" d="100"/>
          <a:sy n="4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n-lt"/>
        <a:ea typeface="+mn-ea"/>
        <a:cs typeface="+mn-cs"/>
        <a:sym typeface="Montserrat Regular"/>
      </a:defRPr>
    </a:lvl1pPr>
    <a:lvl2pPr indent="228600" defTabSz="914216" latinLnBrk="0">
      <a:defRPr sz="2400">
        <a:latin typeface="+mn-lt"/>
        <a:ea typeface="+mn-ea"/>
        <a:cs typeface="+mn-cs"/>
        <a:sym typeface="Montserrat Regular"/>
      </a:defRPr>
    </a:lvl2pPr>
    <a:lvl3pPr indent="457200" defTabSz="914216" latinLnBrk="0">
      <a:defRPr sz="2400">
        <a:latin typeface="+mn-lt"/>
        <a:ea typeface="+mn-ea"/>
        <a:cs typeface="+mn-cs"/>
        <a:sym typeface="Montserrat Regular"/>
      </a:defRPr>
    </a:lvl3pPr>
    <a:lvl4pPr indent="685800" defTabSz="914216" latinLnBrk="0">
      <a:defRPr sz="2400">
        <a:latin typeface="+mn-lt"/>
        <a:ea typeface="+mn-ea"/>
        <a:cs typeface="+mn-cs"/>
        <a:sym typeface="Montserrat Regular"/>
      </a:defRPr>
    </a:lvl4pPr>
    <a:lvl5pPr indent="914400" defTabSz="914216" latinLnBrk="0">
      <a:defRPr sz="2400">
        <a:latin typeface="+mn-lt"/>
        <a:ea typeface="+mn-ea"/>
        <a:cs typeface="+mn-cs"/>
        <a:sym typeface="Montserrat Regular"/>
      </a:defRPr>
    </a:lvl5pPr>
    <a:lvl6pPr indent="1143000" defTabSz="914216" latinLnBrk="0">
      <a:defRPr sz="2400">
        <a:latin typeface="+mn-lt"/>
        <a:ea typeface="+mn-ea"/>
        <a:cs typeface="+mn-cs"/>
        <a:sym typeface="Montserrat Regular"/>
      </a:defRPr>
    </a:lvl6pPr>
    <a:lvl7pPr indent="1371600" defTabSz="914216" latinLnBrk="0">
      <a:defRPr sz="2400">
        <a:latin typeface="+mn-lt"/>
        <a:ea typeface="+mn-ea"/>
        <a:cs typeface="+mn-cs"/>
        <a:sym typeface="Montserrat Regular"/>
      </a:defRPr>
    </a:lvl7pPr>
    <a:lvl8pPr indent="1600200" defTabSz="914216" latinLnBrk="0">
      <a:defRPr sz="2400">
        <a:latin typeface="+mn-lt"/>
        <a:ea typeface="+mn-ea"/>
        <a:cs typeface="+mn-cs"/>
        <a:sym typeface="Montserrat Regular"/>
      </a:defRPr>
    </a:lvl8pPr>
    <a:lvl9pPr indent="1828800" defTabSz="914216" latinLnBrk="0">
      <a:defRPr sz="2400">
        <a:latin typeface="+mn-lt"/>
        <a:ea typeface="+mn-ea"/>
        <a:cs typeface="+mn-cs"/>
        <a:sym typeface="Montserrat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Operating system</a:t>
            </a:r>
            <a:r>
              <a:t> may use a command-line interface (CLI) or graphical user interface (GUI).</a:t>
            </a:r>
          </a:p>
          <a:p>
            <a:pPr>
              <a:defRPr sz="1400"/>
            </a:pPr>
            <a:r>
              <a:t>Unix &amp; Linux operating systems are CLI.</a:t>
            </a:r>
          </a:p>
          <a:p>
            <a:pPr>
              <a:defRPr sz="1400"/>
            </a:pPr>
            <a:r>
              <a:t>Windows, Mac OSX, Ubuntu, etc. are GUI.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Bash is a shell &amp; command-line interpreter </a:t>
            </a:r>
            <a:r>
              <a:t>which interacts with the operating system on a computer. 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Bash is may be used though a wrapper program which provides a text window,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the terminal</a:t>
            </a:r>
            <a:r>
              <a:t>, where the user types commands which in terms cause actions on a computer.</a:t>
            </a:r>
          </a:p>
          <a:p>
            <a:pPr>
              <a:defRPr sz="1400"/>
            </a:pPr>
            <a:r>
              <a:t>Accesses runs softwares installed</a:t>
            </a:r>
          </a:p>
          <a:p>
            <a:pPr>
              <a:defRPr sz="1400"/>
            </a:pPr>
            <a:r>
              <a:t>File viewing &amp; manipulation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The Bash shell is the default shell for the linux &amp; unix operating systems. This is why you often hear these mentioned together, however most operating systems (also those with GUIs),  contain a shell, where bash is the most popular. </a:t>
            </a:r>
          </a:p>
          <a:p>
            <a:pPr>
              <a:defRPr sz="1400"/>
            </a:pPr>
            <a:r>
              <a:t>Default on OSX and Ubuntu</a:t>
            </a:r>
          </a:p>
          <a:p>
            <a:pPr>
              <a:defRPr sz="1400"/>
            </a:pPr>
            <a:r>
              <a:t>Windows has a native windows shell as default, but a bash shell may easily be installed.</a:t>
            </a:r>
          </a:p>
          <a:p>
            <a:pPr>
              <a:defRPr sz="1400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0" name="Picture Placeholder 8"/>
          <p:cNvSpPr>
            <a:spLocks noGrp="1"/>
          </p:cNvSpPr>
          <p:nvPr>
            <p:ph type="pic" idx="21"/>
          </p:nvPr>
        </p:nvSpPr>
        <p:spPr>
          <a:xfrm>
            <a:off x="2950608" y="0"/>
            <a:ext cx="10257392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8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90392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9" name="Picture Placeholder 8"/>
          <p:cNvSpPr>
            <a:spLocks noGrp="1"/>
          </p:cNvSpPr>
          <p:nvPr>
            <p:ph type="pic" idx="21"/>
          </p:nvPr>
        </p:nvSpPr>
        <p:spPr>
          <a:xfrm>
            <a:off x="0" y="1131812"/>
            <a:ext cx="13269741" cy="114523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1214845" y="5755340"/>
            <a:ext cx="13162804" cy="68652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5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1534423" y="4381998"/>
            <a:ext cx="10519051" cy="58385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6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2348196" y="4381998"/>
            <a:ext cx="10519052" cy="58385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1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13818421" y="768095"/>
            <a:ext cx="10519052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2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0179" y="6839711"/>
            <a:ext cx="10519051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0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0713198" y="0"/>
            <a:ext cx="8469408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" name="Picture Placeholder 8"/>
          <p:cNvSpPr>
            <a:spLocks noGrp="1"/>
          </p:cNvSpPr>
          <p:nvPr>
            <p:ph type="pic" sz="half" idx="22"/>
          </p:nvPr>
        </p:nvSpPr>
        <p:spPr>
          <a:xfrm>
            <a:off x="15639902" y="2146069"/>
            <a:ext cx="7080123" cy="95408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9" name="Picture Placeholder 8"/>
          <p:cNvSpPr>
            <a:spLocks noGrp="1"/>
          </p:cNvSpPr>
          <p:nvPr>
            <p:ph type="pic" idx="21"/>
          </p:nvPr>
        </p:nvSpPr>
        <p:spPr>
          <a:xfrm>
            <a:off x="-6377826" y="1619621"/>
            <a:ext cx="15150743" cy="94925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Picture Placeholder 8"/>
          <p:cNvSpPr>
            <a:spLocks noGrp="1"/>
          </p:cNvSpPr>
          <p:nvPr>
            <p:ph type="pic" idx="21"/>
          </p:nvPr>
        </p:nvSpPr>
        <p:spPr>
          <a:xfrm>
            <a:off x="-2" y="0"/>
            <a:ext cx="24377653" cy="11747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0" y="4874133"/>
            <a:ext cx="12203400" cy="88611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14155603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9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14155603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Picture Placeholder 8"/>
          <p:cNvSpPr>
            <a:spLocks noGrp="1"/>
          </p:cNvSpPr>
          <p:nvPr>
            <p:ph type="pic" idx="21"/>
          </p:nvPr>
        </p:nvSpPr>
        <p:spPr>
          <a:xfrm>
            <a:off x="10609398" y="-381000"/>
            <a:ext cx="14155604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2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3251200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0382815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4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7514430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2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593454" y="1404255"/>
            <a:ext cx="10595372" cy="109074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94314" y="610540"/>
            <a:ext cx="704091" cy="7289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9" r:id="rId8"/>
    <p:sldLayoutId id="2147483660" r:id="rId9"/>
    <p:sldLayoutId id="2147483661" r:id="rId10"/>
    <p:sldLayoutId id="2147483662" r:id="rId11"/>
    <p:sldLayoutId id="2147483667" r:id="rId12"/>
    <p:sldLayoutId id="2147483668" r:id="rId13"/>
    <p:sldLayoutId id="2147483669" r:id="rId14"/>
    <p:sldLayoutId id="2147483672" r:id="rId15"/>
    <p:sldLayoutId id="2147483674" r:id="rId16"/>
    <p:sldLayoutId id="2147483675" r:id="rId17"/>
  </p:sldLayoutIdLst>
  <p:transition spd="med"/>
  <p:txStyles>
    <p:titleStyle>
      <a:lvl1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914171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182834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274251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3656684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5289135" marR="0" indent="-718278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6203305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7117477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8031648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21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43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651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86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108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548530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6399519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731373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nter-for-Health-Data-Science/Just-Bash-It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hyperlink" Target="https://mobaxterm.mobatek.net/download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bmatzelle/g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813093" y="610540"/>
            <a:ext cx="28723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55" name="TextBox 11"/>
          <p:cNvSpPr txBox="1"/>
          <p:nvPr/>
        </p:nvSpPr>
        <p:spPr>
          <a:xfrm>
            <a:off x="1255015" y="6145529"/>
            <a:ext cx="9238209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600" spc="645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JUST BASH IT! </a:t>
            </a:r>
          </a:p>
        </p:txBody>
      </p:sp>
      <p:sp>
        <p:nvSpPr>
          <p:cNvPr id="256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270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268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265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257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58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59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0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1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2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3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4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266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7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269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29019" y="610540"/>
            <a:ext cx="45538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71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WHAT WILL WE LEARN TODAY?</a:t>
            </a:r>
          </a:p>
        </p:txBody>
      </p:sp>
      <p:sp>
        <p:nvSpPr>
          <p:cNvPr id="472" name="Rectangle 7"/>
          <p:cNvSpPr/>
          <p:nvPr/>
        </p:nvSpPr>
        <p:spPr>
          <a:xfrm>
            <a:off x="9748838" y="9118382"/>
            <a:ext cx="4873625" cy="4583863"/>
          </a:xfrm>
          <a:prstGeom prst="rect">
            <a:avLst/>
          </a:prstGeom>
          <a:solidFill>
            <a:srgbClr val="90E1EE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58"/>
              </a:srgbClr>
            </a:outerShdw>
          </a:effectLst>
        </p:spPr>
        <p:txBody>
          <a:bodyPr lIns="45719" rIns="45719"/>
          <a:lstStyle/>
          <a:p>
            <a:pPr defTabSz="914400">
              <a:defRPr sz="1800">
                <a:solidFill>
                  <a:srgbClr val="90E1EE"/>
                </a:solidFill>
              </a:defRPr>
            </a:pPr>
            <a:endParaRPr/>
          </a:p>
        </p:txBody>
      </p:sp>
      <p:sp>
        <p:nvSpPr>
          <p:cNvPr id="473" name="Rectangle 8"/>
          <p:cNvSpPr/>
          <p:nvPr/>
        </p:nvSpPr>
        <p:spPr>
          <a:xfrm>
            <a:off x="4875212" y="10083407"/>
            <a:ext cx="4873626" cy="3618839"/>
          </a:xfrm>
          <a:prstGeom prst="rect">
            <a:avLst/>
          </a:prstGeom>
          <a:solidFill>
            <a:srgbClr val="7AFEF0"/>
          </a:solidFill>
          <a:ln w="12700">
            <a:miter lim="400000"/>
          </a:ln>
          <a:effectLst>
            <a:outerShdw blurRad="508000" dist="127000" dir="11097900" rotWithShape="0">
              <a:srgbClr val="000000">
                <a:alpha val="39869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74" name="Rectangle 9"/>
          <p:cNvSpPr/>
          <p:nvPr/>
        </p:nvSpPr>
        <p:spPr>
          <a:xfrm>
            <a:off x="1587" y="11048430"/>
            <a:ext cx="4873626" cy="2653816"/>
          </a:xfrm>
          <a:prstGeom prst="rect">
            <a:avLst/>
          </a:prstGeom>
          <a:solidFill>
            <a:srgbClr val="9CFFE2"/>
          </a:solidFill>
          <a:ln w="12700">
            <a:miter lim="400000"/>
          </a:ln>
          <a:effectLst>
            <a:outerShdw blurRad="508000" dist="132487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75" name="Rectangle 23"/>
          <p:cNvSpPr/>
          <p:nvPr/>
        </p:nvSpPr>
        <p:spPr>
          <a:xfrm>
            <a:off x="16726405" y="8095559"/>
            <a:ext cx="919840" cy="60315"/>
          </a:xfrm>
          <a:prstGeom prst="rect">
            <a:avLst/>
          </a:prstGeom>
          <a:solidFill>
            <a:srgbClr val="754C2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76" name="Rectangle 6"/>
          <p:cNvSpPr/>
          <p:nvPr/>
        </p:nvSpPr>
        <p:spPr>
          <a:xfrm>
            <a:off x="19496085" y="7032521"/>
            <a:ext cx="4873626" cy="6669725"/>
          </a:xfrm>
          <a:prstGeom prst="rect">
            <a:avLst/>
          </a:prstGeom>
          <a:solidFill>
            <a:srgbClr val="79B1E1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77" name="Rectangle 7"/>
          <p:cNvSpPr/>
          <p:nvPr/>
        </p:nvSpPr>
        <p:spPr>
          <a:xfrm>
            <a:off x="14622513" y="8174852"/>
            <a:ext cx="4873626" cy="5527393"/>
          </a:xfrm>
          <a:prstGeom prst="rect">
            <a:avLst/>
          </a:prstGeom>
          <a:solidFill>
            <a:srgbClr val="78CAEE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>
                <a:solidFill>
                  <a:srgbClr val="8AD3EE"/>
                </a:solidFill>
              </a:defRPr>
            </a:pPr>
            <a:endParaRPr/>
          </a:p>
        </p:txBody>
      </p:sp>
      <p:sp>
        <p:nvSpPr>
          <p:cNvPr id="478" name="Group 3"/>
          <p:cNvSpPr txBox="1"/>
          <p:nvPr/>
        </p:nvSpPr>
        <p:spPr>
          <a:xfrm>
            <a:off x="4548174" y="8632950"/>
            <a:ext cx="5251490" cy="98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ORGANIZATION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&amp; STRUCTURE</a:t>
            </a:r>
          </a:p>
        </p:txBody>
      </p:sp>
      <p:sp>
        <p:nvSpPr>
          <p:cNvPr id="479" name="Group 3"/>
          <p:cNvSpPr/>
          <p:nvPr/>
        </p:nvSpPr>
        <p:spPr>
          <a:xfrm>
            <a:off x="12181289" y="76608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MORE BASH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COMMANDS</a:t>
            </a:r>
          </a:p>
        </p:txBody>
      </p:sp>
      <p:sp>
        <p:nvSpPr>
          <p:cNvPr id="480" name="Group 3"/>
          <p:cNvSpPr/>
          <p:nvPr/>
        </p:nvSpPr>
        <p:spPr>
          <a:xfrm>
            <a:off x="17018067" y="67210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SCRIPTS &amp;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AUTOMATIZATION</a:t>
            </a:r>
          </a:p>
        </p:txBody>
      </p:sp>
      <p:sp>
        <p:nvSpPr>
          <p:cNvPr id="481" name="Group 3"/>
          <p:cNvSpPr/>
          <p:nvPr/>
        </p:nvSpPr>
        <p:spPr>
          <a:xfrm>
            <a:off x="21960600" y="55653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STORAGE,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BACKUP &amp; MORE… </a:t>
            </a:r>
          </a:p>
        </p:txBody>
      </p:sp>
      <p:sp>
        <p:nvSpPr>
          <p:cNvPr id="482" name="Group 3"/>
          <p:cNvSpPr/>
          <p:nvPr/>
        </p:nvSpPr>
        <p:spPr>
          <a:xfrm>
            <a:off x="2430462" y="959776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The BASICS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OF BASH</a:t>
            </a:r>
          </a:p>
        </p:txBody>
      </p:sp>
      <p:sp>
        <p:nvSpPr>
          <p:cNvPr id="483" name="TextBox 35"/>
          <p:cNvSpPr txBox="1"/>
          <p:nvPr/>
        </p:nvSpPr>
        <p:spPr>
          <a:xfrm>
            <a:off x="210762" y="11462676"/>
            <a:ext cx="4455276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The terminal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Navigation w. bash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Read, copy, move</a:t>
            </a:r>
          </a:p>
        </p:txBody>
      </p:sp>
      <p:sp>
        <p:nvSpPr>
          <p:cNvPr id="484" name="TextBox 35"/>
          <p:cNvSpPr txBox="1"/>
          <p:nvPr/>
        </p:nvSpPr>
        <p:spPr>
          <a:xfrm>
            <a:off x="5077531" y="11094464"/>
            <a:ext cx="4358598" cy="1596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Set up directories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Paths &amp; Permission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Utility manager</a:t>
            </a:r>
          </a:p>
        </p:txBody>
      </p:sp>
      <p:sp>
        <p:nvSpPr>
          <p:cNvPr id="485" name="TextBox 35"/>
          <p:cNvSpPr txBox="1"/>
          <p:nvPr/>
        </p:nvSpPr>
        <p:spPr>
          <a:xfrm>
            <a:off x="10153474" y="10611952"/>
            <a:ext cx="4165792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Write files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Manipulate files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Search, cut, paste</a:t>
            </a:r>
          </a:p>
        </p:txBody>
      </p:sp>
      <p:sp>
        <p:nvSpPr>
          <p:cNvPr id="486" name="TextBox 35"/>
          <p:cNvSpPr txBox="1"/>
          <p:nvPr/>
        </p:nvSpPr>
        <p:spPr>
          <a:xfrm>
            <a:off x="14935172" y="9886187"/>
            <a:ext cx="4165792" cy="2104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Pipe, stdin, stdout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Loops &amp; Scripts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Pipelines</a:t>
            </a:r>
          </a:p>
        </p:txBody>
      </p:sp>
      <p:sp>
        <p:nvSpPr>
          <p:cNvPr id="487" name="TextBox 35"/>
          <p:cNvSpPr txBox="1"/>
          <p:nvPr/>
        </p:nvSpPr>
        <p:spPr>
          <a:xfrm>
            <a:off x="19857502" y="9569022"/>
            <a:ext cx="4358599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Version Control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Local vs remove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Conda &amp; homebrew</a:t>
            </a:r>
          </a:p>
        </p:txBody>
      </p:sp>
      <p:sp>
        <p:nvSpPr>
          <p:cNvPr id="488" name="Line"/>
          <p:cNvSpPr/>
          <p:nvPr/>
        </p:nvSpPr>
        <p:spPr>
          <a:xfrm>
            <a:off x="3147838" y="2945871"/>
            <a:ext cx="18178334" cy="1"/>
          </a:xfrm>
          <a:prstGeom prst="line">
            <a:avLst/>
          </a:prstGeom>
          <a:ln w="50800">
            <a:solidFill>
              <a:srgbClr val="FFFFFF"/>
            </a:solidFill>
            <a:miter/>
            <a:tailEnd type="arrow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91" name="Group"/>
          <p:cNvGrpSpPr/>
          <p:nvPr/>
        </p:nvGrpSpPr>
        <p:grpSpPr>
          <a:xfrm>
            <a:off x="9053245" y="12995487"/>
            <a:ext cx="1600201" cy="1303801"/>
            <a:chOff x="0" y="0"/>
            <a:chExt cx="1600200" cy="1303800"/>
          </a:xfrm>
        </p:grpSpPr>
        <p:sp>
          <p:nvSpPr>
            <p:cNvPr id="489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90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94" name="Group"/>
          <p:cNvGrpSpPr/>
          <p:nvPr/>
        </p:nvGrpSpPr>
        <p:grpSpPr>
          <a:xfrm>
            <a:off x="4173284" y="12995487"/>
            <a:ext cx="1600201" cy="1316501"/>
            <a:chOff x="0" y="0"/>
            <a:chExt cx="1600200" cy="1316500"/>
          </a:xfrm>
        </p:grpSpPr>
        <p:sp>
          <p:nvSpPr>
            <p:cNvPr id="492" name="Group 3"/>
            <p:cNvSpPr/>
            <p:nvPr/>
          </p:nvSpPr>
          <p:spPr>
            <a:xfrm>
              <a:off x="330200" y="465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93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97" name="Group"/>
          <p:cNvGrpSpPr/>
          <p:nvPr/>
        </p:nvGrpSpPr>
        <p:grpSpPr>
          <a:xfrm>
            <a:off x="13904376" y="13008187"/>
            <a:ext cx="1600201" cy="1303801"/>
            <a:chOff x="0" y="0"/>
            <a:chExt cx="1600200" cy="1303800"/>
          </a:xfrm>
        </p:grpSpPr>
        <p:sp>
          <p:nvSpPr>
            <p:cNvPr id="495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96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00" name="Group"/>
          <p:cNvGrpSpPr/>
          <p:nvPr/>
        </p:nvGrpSpPr>
        <p:grpSpPr>
          <a:xfrm>
            <a:off x="18806309" y="13008187"/>
            <a:ext cx="1600201" cy="1303801"/>
            <a:chOff x="0" y="0"/>
            <a:chExt cx="1600200" cy="1303800"/>
          </a:xfrm>
        </p:grpSpPr>
        <p:sp>
          <p:nvSpPr>
            <p:cNvPr id="498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99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03" name="Group"/>
          <p:cNvGrpSpPr/>
          <p:nvPr/>
        </p:nvGrpSpPr>
        <p:grpSpPr>
          <a:xfrm>
            <a:off x="23670141" y="13008187"/>
            <a:ext cx="1600201" cy="1303801"/>
            <a:chOff x="0" y="0"/>
            <a:chExt cx="1600200" cy="1303800"/>
          </a:xfrm>
        </p:grpSpPr>
        <p:sp>
          <p:nvSpPr>
            <p:cNvPr id="501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02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04" name="Rectangle"/>
          <p:cNvSpPr/>
          <p:nvPr/>
        </p:nvSpPr>
        <p:spPr>
          <a:xfrm>
            <a:off x="-6350" y="9173583"/>
            <a:ext cx="4876800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5" name="Rectangle"/>
          <p:cNvSpPr/>
          <p:nvPr/>
        </p:nvSpPr>
        <p:spPr>
          <a:xfrm>
            <a:off x="4879974" y="8186653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6" name="Rectangle"/>
          <p:cNvSpPr/>
          <p:nvPr/>
        </p:nvSpPr>
        <p:spPr>
          <a:xfrm>
            <a:off x="9765017" y="7236716"/>
            <a:ext cx="4876801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14646324" y="6296916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19522200" y="5141216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67246" y="610540"/>
            <a:ext cx="37893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11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25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523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520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512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13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14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15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16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17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18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19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521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22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524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526" name="TextBox 11"/>
          <p:cNvSpPr txBox="1"/>
          <p:nvPr/>
        </p:nvSpPr>
        <p:spPr>
          <a:xfrm>
            <a:off x="747015" y="5681979"/>
            <a:ext cx="9895104" cy="235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NAVIGATING</a:t>
            </a:r>
          </a:p>
          <a:p>
            <a:pPr algn="ctr">
              <a:defRPr sz="8600" spc="645">
                <a:latin typeface="+mn-lt"/>
                <a:ea typeface="+mn-ea"/>
                <a:cs typeface="+mn-cs"/>
                <a:sym typeface="Montserrat Regular"/>
              </a:defRPr>
            </a:pPr>
            <a:r>
              <a:rPr sz="6000" spc="450"/>
              <a:t>FILES &amp; DIRECTORIES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0957" y="610540"/>
            <a:ext cx="43151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29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HENRIKE</a:t>
            </a:r>
          </a:p>
        </p:txBody>
      </p:sp>
      <p:sp>
        <p:nvSpPr>
          <p:cNvPr id="530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537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531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2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3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4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5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6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8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1465" y="610540"/>
            <a:ext cx="4304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41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55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553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550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542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43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44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45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46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47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48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49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551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52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554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556" name="TextBox 11"/>
          <p:cNvSpPr txBox="1"/>
          <p:nvPr/>
        </p:nvSpPr>
        <p:spPr>
          <a:xfrm>
            <a:off x="2112531" y="5885179"/>
            <a:ext cx="7164071" cy="194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PROJECT </a:t>
            </a:r>
          </a:p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ORGANIZATION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0957" y="610540"/>
            <a:ext cx="43151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529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rPr lang="en-US" dirty="0"/>
              <a:t>THILDE</a:t>
            </a:r>
            <a:endParaRPr dirty="0"/>
          </a:p>
        </p:txBody>
      </p:sp>
      <p:sp>
        <p:nvSpPr>
          <p:cNvPr id="530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537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531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2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3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4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5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6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8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  <p:extLst>
      <p:ext uri="{BB962C8B-B14F-4D97-AF65-F5344CB8AC3E}">
        <p14:creationId xmlns:p14="http://schemas.microsoft.com/office/powerpoint/2010/main" val="10733017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6804" y="610540"/>
            <a:ext cx="33981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73" name="Picture Placeholder 1" descr="Picture Placeholder 1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-390526" y="-381000"/>
            <a:ext cx="25152352" cy="14478000"/>
          </a:xfrm>
          <a:prstGeom prst="rect">
            <a:avLst/>
          </a:prstGeom>
        </p:spPr>
      </p:pic>
      <p:sp>
        <p:nvSpPr>
          <p:cNvPr id="274" name="Rectangle 3"/>
          <p:cNvSpPr/>
          <p:nvPr/>
        </p:nvSpPr>
        <p:spPr>
          <a:xfrm>
            <a:off x="-3175" y="0"/>
            <a:ext cx="24377650" cy="13716000"/>
          </a:xfrm>
          <a:prstGeom prst="rect">
            <a:avLst/>
          </a:prstGeom>
          <a:solidFill>
            <a:srgbClr val="363D48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dirty="0"/>
          </a:p>
        </p:txBody>
      </p:sp>
      <p:sp>
        <p:nvSpPr>
          <p:cNvPr id="275" name="Rectangle 12"/>
          <p:cNvSpPr/>
          <p:nvPr/>
        </p:nvSpPr>
        <p:spPr>
          <a:xfrm>
            <a:off x="-15372" y="7424142"/>
            <a:ext cx="24402044" cy="1101217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6" name="Thilde Terkelsen"/>
          <p:cNvSpPr txBox="1"/>
          <p:nvPr/>
        </p:nvSpPr>
        <p:spPr>
          <a:xfrm>
            <a:off x="16425986" y="5779374"/>
            <a:ext cx="29849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Thilde Terkelsen</a:t>
            </a:r>
          </a:p>
        </p:txBody>
      </p:sp>
      <p:pic>
        <p:nvPicPr>
          <p:cNvPr id="277" name="14196896.jpg" descr="14196896.jpg"/>
          <p:cNvPicPr>
            <a:picLocks noChangeAspect="1"/>
          </p:cNvPicPr>
          <p:nvPr/>
        </p:nvPicPr>
        <p:blipFill>
          <a:blip r:embed="rId3"/>
          <a:srcRect l="1507" t="615" r="656" b="1552"/>
          <a:stretch>
            <a:fillRect/>
          </a:stretch>
        </p:blipFill>
        <p:spPr>
          <a:xfrm>
            <a:off x="16648357" y="2909952"/>
            <a:ext cx="2540206" cy="2540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4"/>
                  <a:pt x="2881" y="3015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5"/>
                </a:cubicBezTo>
                <a:cubicBezTo>
                  <a:pt x="14876" y="1004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78" name="Diana Andrejeva"/>
          <p:cNvSpPr txBox="1"/>
          <p:nvPr/>
        </p:nvSpPr>
        <p:spPr>
          <a:xfrm>
            <a:off x="20069933" y="5779374"/>
            <a:ext cx="30525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Diana Andrejeva</a:t>
            </a:r>
          </a:p>
        </p:txBody>
      </p:sp>
      <p:sp>
        <p:nvSpPr>
          <p:cNvPr id="279" name="Henrike Zschach"/>
          <p:cNvSpPr txBox="1"/>
          <p:nvPr/>
        </p:nvSpPr>
        <p:spPr>
          <a:xfrm>
            <a:off x="12667912" y="5779374"/>
            <a:ext cx="30994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Henrike Zschach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20328250" y="2914847"/>
            <a:ext cx="2540001" cy="2530500"/>
            <a:chOff x="4125" y="-15664"/>
            <a:chExt cx="2540000" cy="2530498"/>
          </a:xfrm>
        </p:grpSpPr>
        <p:sp>
          <p:nvSpPr>
            <p:cNvPr id="280" name="Oval"/>
            <p:cNvSpPr/>
            <p:nvPr/>
          </p:nvSpPr>
          <p:spPr>
            <a:xfrm>
              <a:off x="4125" y="-15665"/>
              <a:ext cx="2540001" cy="2527350"/>
            </a:xfrm>
            <a:prstGeom prst="ellipse">
              <a:avLst/>
            </a:prstGeom>
            <a:solidFill>
              <a:srgbClr val="C1C3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pic>
          <p:nvPicPr>
            <p:cNvPr id="281" name="Google Shape;376;p8" descr="Google Shape;376;p8"/>
            <p:cNvPicPr>
              <a:picLocks/>
            </p:cNvPicPr>
            <p:nvPr/>
          </p:nvPicPr>
          <p:blipFill>
            <a:blip r:embed="rId4"/>
            <a:srcRect t="560" r="7" b="5820"/>
            <a:stretch>
              <a:fillRect/>
            </a:stretch>
          </p:blipFill>
          <p:spPr>
            <a:xfrm>
              <a:off x="293482" y="-12701"/>
              <a:ext cx="2052447" cy="2527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5" extrusionOk="0">
                  <a:moveTo>
                    <a:pt x="10278" y="0"/>
                  </a:moveTo>
                  <a:cubicBezTo>
                    <a:pt x="6858" y="0"/>
                    <a:pt x="3436" y="1007"/>
                    <a:pt x="827" y="3017"/>
                  </a:cubicBezTo>
                  <a:cubicBezTo>
                    <a:pt x="532" y="3244"/>
                    <a:pt x="262" y="3480"/>
                    <a:pt x="0" y="3722"/>
                  </a:cubicBezTo>
                  <a:lnTo>
                    <a:pt x="0" y="16871"/>
                  </a:lnTo>
                  <a:cubicBezTo>
                    <a:pt x="262" y="17113"/>
                    <a:pt x="532" y="17352"/>
                    <a:pt x="827" y="17579"/>
                  </a:cubicBezTo>
                  <a:cubicBezTo>
                    <a:pt x="6046" y="21600"/>
                    <a:pt x="14510" y="21600"/>
                    <a:pt x="19729" y="17579"/>
                  </a:cubicBezTo>
                  <a:cubicBezTo>
                    <a:pt x="20458" y="17017"/>
                    <a:pt x="21074" y="16401"/>
                    <a:pt x="21600" y="15755"/>
                  </a:cubicBezTo>
                  <a:lnTo>
                    <a:pt x="21600" y="4838"/>
                  </a:lnTo>
                  <a:cubicBezTo>
                    <a:pt x="21074" y="4192"/>
                    <a:pt x="20458" y="3579"/>
                    <a:pt x="19729" y="3017"/>
                  </a:cubicBezTo>
                  <a:cubicBezTo>
                    <a:pt x="17119" y="1007"/>
                    <a:pt x="13698" y="0"/>
                    <a:pt x="10278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285" name="Group"/>
          <p:cNvGrpSpPr/>
          <p:nvPr/>
        </p:nvGrpSpPr>
        <p:grpSpPr>
          <a:xfrm>
            <a:off x="12941357" y="2916210"/>
            <a:ext cx="2540001" cy="2540001"/>
            <a:chOff x="18851" y="12413"/>
            <a:chExt cx="2540000" cy="2540000"/>
          </a:xfrm>
        </p:grpSpPr>
        <p:sp>
          <p:nvSpPr>
            <p:cNvPr id="283" name="Circle"/>
            <p:cNvSpPr/>
            <p:nvPr/>
          </p:nvSpPr>
          <p:spPr>
            <a:xfrm>
              <a:off x="18851" y="12413"/>
              <a:ext cx="2540001" cy="2540001"/>
            </a:xfrm>
            <a:prstGeom prst="ellipse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pic>
          <p:nvPicPr>
            <p:cNvPr id="284" name="linkedinphotoscaled.jpg" descr="linkedinphotoscaled.jpg"/>
            <p:cNvPicPr>
              <a:picLocks noChangeAspect="1"/>
            </p:cNvPicPr>
            <p:nvPr/>
          </p:nvPicPr>
          <p:blipFill>
            <a:blip r:embed="rId5"/>
            <a:srcRect l="8" b="183"/>
            <a:stretch>
              <a:fillRect/>
            </a:stretch>
          </p:blipFill>
          <p:spPr>
            <a:xfrm>
              <a:off x="296465" y="158817"/>
              <a:ext cx="1984595" cy="239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1" extrusionOk="0">
                  <a:moveTo>
                    <a:pt x="4077" y="0"/>
                  </a:moveTo>
                  <a:cubicBezTo>
                    <a:pt x="2940" y="486"/>
                    <a:pt x="1867" y="1097"/>
                    <a:pt x="903" y="1845"/>
                  </a:cubicBezTo>
                  <a:cubicBezTo>
                    <a:pt x="581" y="2095"/>
                    <a:pt x="284" y="2355"/>
                    <a:pt x="0" y="2621"/>
                  </a:cubicBezTo>
                  <a:lnTo>
                    <a:pt x="0" y="16546"/>
                  </a:lnTo>
                  <a:cubicBezTo>
                    <a:pt x="284" y="16812"/>
                    <a:pt x="581" y="17076"/>
                    <a:pt x="903" y="17325"/>
                  </a:cubicBezTo>
                  <a:cubicBezTo>
                    <a:pt x="6407" y="21600"/>
                    <a:pt x="15331" y="21600"/>
                    <a:pt x="20836" y="17325"/>
                  </a:cubicBezTo>
                  <a:cubicBezTo>
                    <a:pt x="21108" y="17114"/>
                    <a:pt x="21355" y="16889"/>
                    <a:pt x="21600" y="16665"/>
                  </a:cubicBezTo>
                  <a:lnTo>
                    <a:pt x="21600" y="2502"/>
                  </a:lnTo>
                  <a:cubicBezTo>
                    <a:pt x="21355" y="2279"/>
                    <a:pt x="21108" y="2056"/>
                    <a:pt x="20836" y="1845"/>
                  </a:cubicBezTo>
                  <a:cubicBezTo>
                    <a:pt x="19871" y="1097"/>
                    <a:pt x="18798" y="486"/>
                    <a:pt x="17661" y="0"/>
                  </a:cubicBezTo>
                  <a:lnTo>
                    <a:pt x="407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286" name="Circle"/>
          <p:cNvSpPr/>
          <p:nvPr/>
        </p:nvSpPr>
        <p:spPr>
          <a:xfrm>
            <a:off x="12947650" y="9403123"/>
            <a:ext cx="2540000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7" name="Circle"/>
          <p:cNvSpPr/>
          <p:nvPr/>
        </p:nvSpPr>
        <p:spPr>
          <a:xfrm>
            <a:off x="16648459" y="9472323"/>
            <a:ext cx="2540001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8" name="Circle"/>
          <p:cNvSpPr/>
          <p:nvPr/>
        </p:nvSpPr>
        <p:spPr>
          <a:xfrm>
            <a:off x="20326188" y="9403123"/>
            <a:ext cx="2540001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9" name="Rectangle 12"/>
          <p:cNvSpPr/>
          <p:nvPr/>
        </p:nvSpPr>
        <p:spPr>
          <a:xfrm>
            <a:off x="-16686" y="755034"/>
            <a:ext cx="24404672" cy="1101217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dirty="0"/>
          </a:p>
        </p:txBody>
      </p:sp>
      <p:sp>
        <p:nvSpPr>
          <p:cNvPr id="290" name="XXXXXX XXXXXX"/>
          <p:cNvSpPr txBox="1"/>
          <p:nvPr/>
        </p:nvSpPr>
        <p:spPr>
          <a:xfrm>
            <a:off x="12754154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XXXXXX XXXXXX</a:t>
            </a:r>
          </a:p>
        </p:txBody>
      </p:sp>
      <p:sp>
        <p:nvSpPr>
          <p:cNvPr id="291" name="XXXXXX XXXXXX"/>
          <p:cNvSpPr txBox="1"/>
          <p:nvPr/>
        </p:nvSpPr>
        <p:spPr>
          <a:xfrm>
            <a:off x="16454964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XXXXXX XXXXXX</a:t>
            </a:r>
          </a:p>
        </p:txBody>
      </p:sp>
      <p:sp>
        <p:nvSpPr>
          <p:cNvPr id="292" name="XXXXXX XXXXXX"/>
          <p:cNvSpPr txBox="1"/>
          <p:nvPr/>
        </p:nvSpPr>
        <p:spPr>
          <a:xfrm>
            <a:off x="20132692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XXXXXX XXXXXX</a:t>
            </a:r>
          </a:p>
        </p:txBody>
      </p:sp>
      <p:sp>
        <p:nvSpPr>
          <p:cNvPr id="293" name="TextBox 35"/>
          <p:cNvSpPr txBox="1"/>
          <p:nvPr/>
        </p:nvSpPr>
        <p:spPr>
          <a:xfrm>
            <a:off x="1376591" y="2718006"/>
            <a:ext cx="10410352" cy="36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/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Data Lab Supports Researchers at the Faculty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Consultation &amp; Commission:</a:t>
            </a:r>
          </a:p>
          <a:p>
            <a:pPr marL="1042736" lvl="2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Data science and bioinformatics analyses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Teaching: Courses &amp; Workshops, Seminars.</a:t>
            </a:r>
          </a:p>
        </p:txBody>
      </p:sp>
      <p:sp>
        <p:nvSpPr>
          <p:cNvPr id="294" name="TextBox 13"/>
          <p:cNvSpPr txBox="1"/>
          <p:nvPr/>
        </p:nvSpPr>
        <p:spPr>
          <a:xfrm>
            <a:off x="2411604" y="1011842"/>
            <a:ext cx="1184556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 spc="255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CENTER FOR HEALTH DATA SCIENCE (HEADS)</a:t>
            </a:r>
          </a:p>
        </p:txBody>
      </p:sp>
      <p:sp>
        <p:nvSpPr>
          <p:cNvPr id="295" name="TextBox 13"/>
          <p:cNvSpPr txBox="1"/>
          <p:nvPr/>
        </p:nvSpPr>
        <p:spPr>
          <a:xfrm>
            <a:off x="2328483" y="7678879"/>
            <a:ext cx="1252053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 spc="255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COPENHAGEN UNIVERSITY LIBRARY (KUB)</a:t>
            </a:r>
          </a:p>
        </p:txBody>
      </p:sp>
      <p:grpSp>
        <p:nvGrpSpPr>
          <p:cNvPr id="298" name="Group"/>
          <p:cNvGrpSpPr/>
          <p:nvPr/>
        </p:nvGrpSpPr>
        <p:grpSpPr>
          <a:xfrm>
            <a:off x="665891" y="489892"/>
            <a:ext cx="1631500" cy="1631500"/>
            <a:chOff x="0" y="0"/>
            <a:chExt cx="1631499" cy="1631499"/>
          </a:xfrm>
        </p:grpSpPr>
        <p:pic>
          <p:nvPicPr>
            <p:cNvPr id="296" name="HeaDS_logo_circle.png" descr="HeaDS_logo_circl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631500" cy="163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7" name="Circle"/>
            <p:cNvSpPr/>
            <p:nvPr/>
          </p:nvSpPr>
          <p:spPr>
            <a:xfrm>
              <a:off x="8472" y="6350"/>
              <a:ext cx="1614556" cy="1618800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99" name="Circle"/>
          <p:cNvSpPr/>
          <p:nvPr/>
        </p:nvSpPr>
        <p:spPr>
          <a:xfrm>
            <a:off x="20324883" y="2924305"/>
            <a:ext cx="2542612" cy="2540104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0" name="Circle"/>
          <p:cNvSpPr/>
          <p:nvPr/>
        </p:nvSpPr>
        <p:spPr>
          <a:xfrm>
            <a:off x="12946344" y="2903408"/>
            <a:ext cx="2542612" cy="2540103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1" name="Circle"/>
          <p:cNvSpPr/>
          <p:nvPr/>
        </p:nvSpPr>
        <p:spPr>
          <a:xfrm>
            <a:off x="20324883" y="9415823"/>
            <a:ext cx="2542612" cy="2540104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2" name="Circle"/>
          <p:cNvSpPr/>
          <p:nvPr/>
        </p:nvSpPr>
        <p:spPr>
          <a:xfrm>
            <a:off x="16654011" y="9472272"/>
            <a:ext cx="2542612" cy="2540103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3" name="Circle"/>
          <p:cNvSpPr/>
          <p:nvPr/>
        </p:nvSpPr>
        <p:spPr>
          <a:xfrm>
            <a:off x="12946344" y="9403072"/>
            <a:ext cx="2542612" cy="2540104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4" name="Circle"/>
          <p:cNvSpPr/>
          <p:nvPr/>
        </p:nvSpPr>
        <p:spPr>
          <a:xfrm>
            <a:off x="16661057" y="2909952"/>
            <a:ext cx="2542612" cy="2540104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"/>
          <p:cNvSpPr/>
          <p:nvPr/>
        </p:nvSpPr>
        <p:spPr>
          <a:xfrm>
            <a:off x="822575" y="65767"/>
            <a:ext cx="15096816" cy="13716001"/>
          </a:xfrm>
          <a:prstGeom prst="rect">
            <a:avLst/>
          </a:prstGeom>
          <a:solidFill>
            <a:srgbClr val="BEBEB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30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7312" y="610540"/>
            <a:ext cx="33880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08" name="Rectangle 55"/>
          <p:cNvSpPr/>
          <p:nvPr/>
        </p:nvSpPr>
        <p:spPr>
          <a:xfrm>
            <a:off x="9377994" y="2828482"/>
            <a:ext cx="13406201" cy="3123593"/>
          </a:xfrm>
          <a:prstGeom prst="rect">
            <a:avLst/>
          </a:prstGeom>
          <a:solidFill>
            <a:srgbClr val="90E0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90DFEA"/>
                </a:solidFill>
              </a:defRPr>
            </a:pPr>
            <a:endParaRPr/>
          </a:p>
        </p:txBody>
      </p:sp>
      <p:grpSp>
        <p:nvGrpSpPr>
          <p:cNvPr id="311" name="Group 51"/>
          <p:cNvGrpSpPr/>
          <p:nvPr/>
        </p:nvGrpSpPr>
        <p:grpSpPr>
          <a:xfrm>
            <a:off x="13897634" y="3549339"/>
            <a:ext cx="1326678" cy="1907939"/>
            <a:chOff x="0" y="0"/>
            <a:chExt cx="1326676" cy="1907938"/>
          </a:xfrm>
        </p:grpSpPr>
        <p:sp>
          <p:nvSpPr>
            <p:cNvPr id="309" name="TextBox 52"/>
            <p:cNvSpPr/>
            <p:nvPr/>
          </p:nvSpPr>
          <p:spPr>
            <a:xfrm>
              <a:off x="0" y="6379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5400" spc="600">
                  <a:solidFill>
                    <a:srgbClr val="363D48"/>
                  </a:solidFill>
                  <a:latin typeface="+mn-lt"/>
                  <a:ea typeface="+mn-ea"/>
                  <a:cs typeface="+mn-cs"/>
                  <a:sym typeface="Montserrat Regular"/>
                </a:defRPr>
              </a:lvl1pPr>
            </a:lstStyle>
            <a:p>
              <a:r>
                <a:t>PROGRAM</a:t>
              </a:r>
            </a:p>
          </p:txBody>
        </p:sp>
        <p:sp>
          <p:nvSpPr>
            <p:cNvPr id="310" name="TextBox 53"/>
            <p:cNvSpPr/>
            <p:nvPr/>
          </p:nvSpPr>
          <p:spPr>
            <a:xfrm>
              <a:off x="56677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 spc="11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JUST BASH IT!</a:t>
              </a:r>
            </a:p>
          </p:txBody>
        </p:sp>
      </p:grpSp>
      <p:sp>
        <p:nvSpPr>
          <p:cNvPr id="312" name="Rectangle 55"/>
          <p:cNvSpPr/>
          <p:nvPr/>
        </p:nvSpPr>
        <p:spPr>
          <a:xfrm>
            <a:off x="1576331" y="11007372"/>
            <a:ext cx="13563903" cy="1381731"/>
          </a:xfrm>
          <a:prstGeom prst="rect">
            <a:avLst/>
          </a:prstGeom>
          <a:solidFill>
            <a:srgbClr val="90E0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90DFEA"/>
                </a:solidFill>
              </a:defRPr>
            </a:lvl1pPr>
          </a:lstStyle>
          <a:p>
            <a:r>
              <a:t>-</a:t>
            </a:r>
          </a:p>
        </p:txBody>
      </p:sp>
      <p:sp>
        <p:nvSpPr>
          <p:cNvPr id="313" name="Group 51"/>
          <p:cNvSpPr txBox="1"/>
          <p:nvPr/>
        </p:nvSpPr>
        <p:spPr>
          <a:xfrm>
            <a:off x="1985034" y="11207575"/>
            <a:ext cx="16359160" cy="1133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2800" spc="311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rPr sz="2600" spc="288" dirty="0">
                <a:latin typeface="Montserrat Bold"/>
                <a:ea typeface="Montserrat Bold"/>
                <a:cs typeface="Montserrat Bold"/>
                <a:sym typeface="Montserrat Bold"/>
              </a:rPr>
              <a:t>COURSE MATERIALS: </a:t>
            </a:r>
          </a:p>
          <a:p>
            <a:pPr>
              <a:defRPr sz="2600" spc="288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rPr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https://github.com/Center-for-Health-Data-Science/Just-Bash-It</a:t>
            </a:r>
            <a:r>
              <a:rPr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74993" y="610540"/>
            <a:ext cx="36343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16" name="Picture Placeholder 2" descr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17" name="Screenshot 2022-06-24 at 15.06.23.png" descr="Screenshot 2022-06-24 at 15.06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91" y="5533"/>
            <a:ext cx="25152352" cy="13943153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Rectangle 39"/>
          <p:cNvSpPr/>
          <p:nvPr/>
        </p:nvSpPr>
        <p:spPr>
          <a:xfrm>
            <a:off x="10584180" y="3268979"/>
            <a:ext cx="13793470" cy="717804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19" name="TextBox 35"/>
          <p:cNvSpPr txBox="1"/>
          <p:nvPr/>
        </p:nvSpPr>
        <p:spPr>
          <a:xfrm>
            <a:off x="10097423" y="1914762"/>
            <a:ext cx="2294314" cy="472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0" spc="600">
                <a:solidFill>
                  <a:srgbClr val="E2A24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“</a:t>
            </a:r>
          </a:p>
        </p:txBody>
      </p:sp>
      <p:sp>
        <p:nvSpPr>
          <p:cNvPr id="320" name="Group 1"/>
          <p:cNvSpPr txBox="1"/>
          <p:nvPr/>
        </p:nvSpPr>
        <p:spPr>
          <a:xfrm>
            <a:off x="11640962" y="4990654"/>
            <a:ext cx="12237416" cy="457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4500" spc="562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“What is a shell, a terminal, a command line, and what is bash?” </a:t>
            </a:r>
          </a:p>
          <a:p>
            <a:pPr>
              <a:defRPr sz="4500" spc="562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endParaRPr/>
          </a:p>
          <a:p>
            <a:pPr>
              <a:defRPr sz="4800" spc="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“</a:t>
            </a:r>
            <a:r>
              <a:rPr sz="4500" spc="562"/>
              <a:t>How do these concepts connected to my computer?</a:t>
            </a:r>
            <a:r>
              <a:t>”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"/>
          <p:cNvSpPr/>
          <p:nvPr/>
        </p:nvSpPr>
        <p:spPr>
          <a:xfrm>
            <a:off x="3030" y="-36898"/>
            <a:ext cx="24365240" cy="2415725"/>
          </a:xfrm>
          <a:prstGeom prst="rect">
            <a:avLst/>
          </a:prstGeom>
          <a:solidFill>
            <a:srgbClr val="E2E2E2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32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7058" y="610540"/>
            <a:ext cx="33930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24" name="Group 3"/>
          <p:cNvSpPr/>
          <p:nvPr/>
        </p:nvSpPr>
        <p:spPr>
          <a:xfrm>
            <a:off x="12185650" y="706144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Terminology</a:t>
            </a:r>
          </a:p>
        </p:txBody>
      </p:sp>
      <p:sp>
        <p:nvSpPr>
          <p:cNvPr id="325" name="TextBox 34"/>
          <p:cNvSpPr txBox="1"/>
          <p:nvPr/>
        </p:nvSpPr>
        <p:spPr>
          <a:xfrm>
            <a:off x="600004" y="5333234"/>
            <a:ext cx="60058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COMPUTER (Hardware)</a:t>
            </a:r>
          </a:p>
        </p:txBody>
      </p:sp>
      <p:sp>
        <p:nvSpPr>
          <p:cNvPr id="326" name="TextBox 34"/>
          <p:cNvSpPr txBox="1"/>
          <p:nvPr/>
        </p:nvSpPr>
        <p:spPr>
          <a:xfrm>
            <a:off x="2626684" y="7484654"/>
            <a:ext cx="600588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OPERATING SYSTEM (GUI)</a:t>
            </a:r>
          </a:p>
        </p:txBody>
      </p:sp>
      <p:sp>
        <p:nvSpPr>
          <p:cNvPr id="327" name="TextBox 34"/>
          <p:cNvSpPr txBox="1"/>
          <p:nvPr/>
        </p:nvSpPr>
        <p:spPr>
          <a:xfrm>
            <a:off x="12860199" y="6234091"/>
            <a:ext cx="8931036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BASH SHELL - </a:t>
            </a:r>
          </a:p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COMMAND INTEPRETER</a:t>
            </a:r>
          </a:p>
        </p:txBody>
      </p:sp>
      <p:sp>
        <p:nvSpPr>
          <p:cNvPr id="328" name="TextBox 34"/>
          <p:cNvSpPr txBox="1"/>
          <p:nvPr/>
        </p:nvSpPr>
        <p:spPr>
          <a:xfrm>
            <a:off x="5621354" y="9182179"/>
            <a:ext cx="600588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FILES</a:t>
            </a:r>
            <a:br/>
            <a:r>
              <a:t>SOFWARE</a:t>
            </a:r>
          </a:p>
        </p:txBody>
      </p:sp>
      <p:sp>
        <p:nvSpPr>
          <p:cNvPr id="329" name="TextBox 34"/>
          <p:cNvSpPr txBox="1"/>
          <p:nvPr/>
        </p:nvSpPr>
        <p:spPr>
          <a:xfrm>
            <a:off x="15286502" y="8258433"/>
            <a:ext cx="941727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TERMINAL - </a:t>
            </a:r>
          </a:p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WRAPPER FOR SHELL</a:t>
            </a:r>
          </a:p>
        </p:txBody>
      </p:sp>
      <p:sp>
        <p:nvSpPr>
          <p:cNvPr id="330" name="TextBox 34"/>
          <p:cNvSpPr txBox="1"/>
          <p:nvPr/>
        </p:nvSpPr>
        <p:spPr>
          <a:xfrm>
            <a:off x="18538941" y="10603320"/>
            <a:ext cx="600588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COMMANDS</a:t>
            </a:r>
          </a:p>
        </p:txBody>
      </p:sp>
      <p:sp>
        <p:nvSpPr>
          <p:cNvPr id="331" name="Oval 6"/>
          <p:cNvSpPr/>
          <p:nvPr/>
        </p:nvSpPr>
        <p:spPr>
          <a:xfrm rot="16200000">
            <a:off x="3747261" y="3194170"/>
            <a:ext cx="1732727" cy="1732727"/>
          </a:xfrm>
          <a:prstGeom prst="ellipse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2" name="Oval 7"/>
          <p:cNvSpPr/>
          <p:nvPr/>
        </p:nvSpPr>
        <p:spPr>
          <a:xfrm rot="16200000">
            <a:off x="6463730" y="5283987"/>
            <a:ext cx="1725674" cy="1732727"/>
          </a:xfrm>
          <a:prstGeom prst="ellipse">
            <a:avLst/>
          </a:prstGeom>
          <a:solidFill>
            <a:srgbClr val="B6A99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3" name="Oval 8"/>
          <p:cNvSpPr/>
          <p:nvPr/>
        </p:nvSpPr>
        <p:spPr>
          <a:xfrm rot="16200000">
            <a:off x="9161434" y="7380083"/>
            <a:ext cx="1725674" cy="1732727"/>
          </a:xfrm>
          <a:prstGeom prst="ellipse">
            <a:avLst/>
          </a:prstGeom>
          <a:solidFill>
            <a:srgbClr val="90C4C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Oval 9"/>
          <p:cNvSpPr/>
          <p:nvPr/>
        </p:nvSpPr>
        <p:spPr>
          <a:xfrm rot="16200000">
            <a:off x="13313937" y="7443583"/>
            <a:ext cx="1730375" cy="1732727"/>
          </a:xfrm>
          <a:prstGeom prst="ellipse">
            <a:avLst/>
          </a:prstGeom>
          <a:solidFill>
            <a:srgbClr val="A4D2B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5" name="Oval 26"/>
          <p:cNvSpPr/>
          <p:nvPr/>
        </p:nvSpPr>
        <p:spPr>
          <a:xfrm rot="16200000">
            <a:off x="7230173" y="5028165"/>
            <a:ext cx="192789" cy="192789"/>
          </a:xfrm>
          <a:prstGeom prst="ellipse">
            <a:avLst/>
          </a:prstGeom>
          <a:solidFill>
            <a:srgbClr val="B6A99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6" name="Oval 26"/>
          <p:cNvSpPr/>
          <p:nvPr/>
        </p:nvSpPr>
        <p:spPr>
          <a:xfrm rot="16200000">
            <a:off x="9902477" y="7126559"/>
            <a:ext cx="192789" cy="192789"/>
          </a:xfrm>
          <a:prstGeom prst="ellipse">
            <a:avLst/>
          </a:prstGeom>
          <a:solidFill>
            <a:srgbClr val="90C4C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7" name="Group 28"/>
          <p:cNvSpPr/>
          <p:nvPr/>
        </p:nvSpPr>
        <p:spPr>
          <a:xfrm rot="16200000">
            <a:off x="8651992" y="5756513"/>
            <a:ext cx="955041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B6A99D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11133096" y="8309947"/>
            <a:ext cx="1937203" cy="1"/>
          </a:xfrm>
          <a:prstGeom prst="line">
            <a:avLst/>
          </a:prstGeom>
          <a:ln w="50800">
            <a:solidFill>
              <a:srgbClr val="90C4C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9" name="Group 28"/>
          <p:cNvSpPr/>
          <p:nvPr/>
        </p:nvSpPr>
        <p:spPr>
          <a:xfrm rot="16200000">
            <a:off x="5994049" y="3669810"/>
            <a:ext cx="955041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FFC899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0" name="Group 28"/>
          <p:cNvSpPr/>
          <p:nvPr/>
        </p:nvSpPr>
        <p:spPr>
          <a:xfrm rot="16200000">
            <a:off x="15631146" y="7993783"/>
            <a:ext cx="1090222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chemeClr val="accent1">
                <a:alpha val="68198"/>
              </a:schemeClr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1" name="Group 28"/>
          <p:cNvSpPr/>
          <p:nvPr/>
        </p:nvSpPr>
        <p:spPr>
          <a:xfrm rot="16200000">
            <a:off x="18466698" y="9998576"/>
            <a:ext cx="1090223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E2E2E2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2" name="Oval 26"/>
          <p:cNvSpPr/>
          <p:nvPr/>
        </p:nvSpPr>
        <p:spPr>
          <a:xfrm rot="16200000">
            <a:off x="10931177" y="8213552"/>
            <a:ext cx="192789" cy="192789"/>
          </a:xfrm>
          <a:prstGeom prst="ellipse">
            <a:avLst/>
          </a:prstGeom>
          <a:solidFill>
            <a:srgbClr val="90C4C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3" name="Oval 26"/>
          <p:cNvSpPr/>
          <p:nvPr/>
        </p:nvSpPr>
        <p:spPr>
          <a:xfrm rot="16200000">
            <a:off x="13095135" y="8213552"/>
            <a:ext cx="192789" cy="192789"/>
          </a:xfrm>
          <a:prstGeom prst="ellipse">
            <a:avLst/>
          </a:prstGeom>
          <a:solidFill>
            <a:srgbClr val="A4D2B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4" name="Oval 26"/>
          <p:cNvSpPr/>
          <p:nvPr/>
        </p:nvSpPr>
        <p:spPr>
          <a:xfrm rot="16200000">
            <a:off x="15070323" y="8213552"/>
            <a:ext cx="192789" cy="192789"/>
          </a:xfrm>
          <a:prstGeom prst="ellipse">
            <a:avLst/>
          </a:prstGeom>
          <a:solidFill>
            <a:srgbClr val="A4D2B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5" name="Oval 26"/>
          <p:cNvSpPr/>
          <p:nvPr/>
        </p:nvSpPr>
        <p:spPr>
          <a:xfrm rot="16200000">
            <a:off x="17915123" y="10232038"/>
            <a:ext cx="192789" cy="192788"/>
          </a:xfrm>
          <a:prstGeom prst="ellipse">
            <a:avLst/>
          </a:prstGeom>
          <a:solidFill>
            <a:schemeClr val="accent1">
              <a:alpha val="68198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6" name="Shape"/>
          <p:cNvSpPr/>
          <p:nvPr/>
        </p:nvSpPr>
        <p:spPr>
          <a:xfrm>
            <a:off x="6815388" y="5679226"/>
            <a:ext cx="1022358" cy="95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363D48"/>
          </a:solidFill>
          <a:ln w="12700">
            <a:solidFill>
              <a:srgbClr val="363D48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7" name="Shape"/>
          <p:cNvSpPr/>
          <p:nvPr/>
        </p:nvSpPr>
        <p:spPr>
          <a:xfrm>
            <a:off x="7152284" y="5806016"/>
            <a:ext cx="378506" cy="466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8" name="Oval 9"/>
          <p:cNvSpPr/>
          <p:nvPr/>
        </p:nvSpPr>
        <p:spPr>
          <a:xfrm rot="16200000">
            <a:off x="16158903" y="9462069"/>
            <a:ext cx="1730375" cy="1732727"/>
          </a:xfrm>
          <a:prstGeom prst="ellipse">
            <a:avLst/>
          </a:prstGeom>
          <a:solidFill>
            <a:schemeClr val="accent1">
              <a:alpha val="68198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9" name="Oval 9"/>
          <p:cNvSpPr/>
          <p:nvPr/>
        </p:nvSpPr>
        <p:spPr>
          <a:xfrm rot="16200000">
            <a:off x="19053751" y="11443269"/>
            <a:ext cx="1730375" cy="1732727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0" name="Shape"/>
          <p:cNvSpPr/>
          <p:nvPr/>
        </p:nvSpPr>
        <p:spPr>
          <a:xfrm>
            <a:off x="16557417" y="9889077"/>
            <a:ext cx="933347" cy="878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29" y="0"/>
                </a:moveTo>
                <a:cubicBezTo>
                  <a:pt x="1200" y="0"/>
                  <a:pt x="1200" y="0"/>
                  <a:pt x="1200" y="0"/>
                </a:cubicBezTo>
                <a:cubicBezTo>
                  <a:pt x="514" y="0"/>
                  <a:pt x="0" y="751"/>
                  <a:pt x="0" y="1503"/>
                </a:cubicBezTo>
                <a:cubicBezTo>
                  <a:pt x="0" y="20097"/>
                  <a:pt x="0" y="20097"/>
                  <a:pt x="0" y="20097"/>
                </a:cubicBezTo>
                <a:cubicBezTo>
                  <a:pt x="0" y="21037"/>
                  <a:pt x="514" y="21600"/>
                  <a:pt x="1200" y="21600"/>
                </a:cubicBezTo>
                <a:cubicBezTo>
                  <a:pt x="20229" y="21600"/>
                  <a:pt x="20229" y="21600"/>
                  <a:pt x="20229" y="21600"/>
                </a:cubicBezTo>
                <a:cubicBezTo>
                  <a:pt x="20914" y="21600"/>
                  <a:pt x="21600" y="21037"/>
                  <a:pt x="21600" y="20097"/>
                </a:cubicBezTo>
                <a:cubicBezTo>
                  <a:pt x="21600" y="1503"/>
                  <a:pt x="21600" y="1503"/>
                  <a:pt x="21600" y="1503"/>
                </a:cubicBezTo>
                <a:cubicBezTo>
                  <a:pt x="21600" y="751"/>
                  <a:pt x="20914" y="0"/>
                  <a:pt x="20229" y="0"/>
                </a:cubicBezTo>
                <a:close/>
                <a:moveTo>
                  <a:pt x="16286" y="2442"/>
                </a:moveTo>
                <a:cubicBezTo>
                  <a:pt x="16286" y="2254"/>
                  <a:pt x="16629" y="1878"/>
                  <a:pt x="16800" y="1878"/>
                </a:cubicBezTo>
                <a:cubicBezTo>
                  <a:pt x="17314" y="1878"/>
                  <a:pt x="17314" y="1878"/>
                  <a:pt x="17314" y="1878"/>
                </a:cubicBezTo>
                <a:cubicBezTo>
                  <a:pt x="17486" y="1878"/>
                  <a:pt x="17829" y="2254"/>
                  <a:pt x="17829" y="2442"/>
                </a:cubicBezTo>
                <a:cubicBezTo>
                  <a:pt x="17829" y="3005"/>
                  <a:pt x="17829" y="3005"/>
                  <a:pt x="17829" y="3005"/>
                </a:cubicBezTo>
                <a:cubicBezTo>
                  <a:pt x="17829" y="3381"/>
                  <a:pt x="17486" y="3569"/>
                  <a:pt x="17314" y="3569"/>
                </a:cubicBezTo>
                <a:cubicBezTo>
                  <a:pt x="16800" y="3569"/>
                  <a:pt x="16800" y="3569"/>
                  <a:pt x="16800" y="3569"/>
                </a:cubicBezTo>
                <a:cubicBezTo>
                  <a:pt x="16629" y="3569"/>
                  <a:pt x="16286" y="3381"/>
                  <a:pt x="16286" y="3005"/>
                </a:cubicBezTo>
                <a:lnTo>
                  <a:pt x="16286" y="2442"/>
                </a:lnTo>
                <a:close/>
                <a:moveTo>
                  <a:pt x="14057" y="2442"/>
                </a:moveTo>
                <a:cubicBezTo>
                  <a:pt x="14057" y="2254"/>
                  <a:pt x="14400" y="1878"/>
                  <a:pt x="14571" y="1878"/>
                </a:cubicBezTo>
                <a:cubicBezTo>
                  <a:pt x="15086" y="1878"/>
                  <a:pt x="15086" y="1878"/>
                  <a:pt x="15086" y="1878"/>
                </a:cubicBezTo>
                <a:cubicBezTo>
                  <a:pt x="15257" y="1878"/>
                  <a:pt x="15600" y="2254"/>
                  <a:pt x="15600" y="2442"/>
                </a:cubicBezTo>
                <a:cubicBezTo>
                  <a:pt x="15600" y="3005"/>
                  <a:pt x="15600" y="3005"/>
                  <a:pt x="15600" y="3005"/>
                </a:cubicBezTo>
                <a:cubicBezTo>
                  <a:pt x="15600" y="3381"/>
                  <a:pt x="15257" y="3569"/>
                  <a:pt x="15086" y="3569"/>
                </a:cubicBezTo>
                <a:cubicBezTo>
                  <a:pt x="14571" y="3569"/>
                  <a:pt x="14571" y="3569"/>
                  <a:pt x="14571" y="3569"/>
                </a:cubicBezTo>
                <a:cubicBezTo>
                  <a:pt x="14400" y="3569"/>
                  <a:pt x="14057" y="3381"/>
                  <a:pt x="14057" y="3005"/>
                </a:cubicBezTo>
                <a:lnTo>
                  <a:pt x="14057" y="2442"/>
                </a:lnTo>
                <a:close/>
                <a:moveTo>
                  <a:pt x="20057" y="19910"/>
                </a:moveTo>
                <a:cubicBezTo>
                  <a:pt x="1543" y="19910"/>
                  <a:pt x="1543" y="19910"/>
                  <a:pt x="1543" y="19910"/>
                </a:cubicBezTo>
                <a:cubicBezTo>
                  <a:pt x="1543" y="5071"/>
                  <a:pt x="1543" y="5071"/>
                  <a:pt x="1543" y="5071"/>
                </a:cubicBezTo>
                <a:cubicBezTo>
                  <a:pt x="20057" y="5071"/>
                  <a:pt x="20057" y="5071"/>
                  <a:pt x="20057" y="5071"/>
                </a:cubicBezTo>
                <a:lnTo>
                  <a:pt x="20057" y="19910"/>
                </a:lnTo>
                <a:close/>
                <a:moveTo>
                  <a:pt x="20057" y="3005"/>
                </a:moveTo>
                <a:cubicBezTo>
                  <a:pt x="20057" y="3381"/>
                  <a:pt x="19886" y="3569"/>
                  <a:pt x="19543" y="3569"/>
                </a:cubicBezTo>
                <a:cubicBezTo>
                  <a:pt x="19029" y="3569"/>
                  <a:pt x="19029" y="3569"/>
                  <a:pt x="19029" y="3569"/>
                </a:cubicBezTo>
                <a:cubicBezTo>
                  <a:pt x="18857" y="3569"/>
                  <a:pt x="18514" y="3381"/>
                  <a:pt x="18514" y="3005"/>
                </a:cubicBezTo>
                <a:cubicBezTo>
                  <a:pt x="18514" y="2442"/>
                  <a:pt x="18514" y="2442"/>
                  <a:pt x="18514" y="2442"/>
                </a:cubicBezTo>
                <a:cubicBezTo>
                  <a:pt x="18514" y="2254"/>
                  <a:pt x="18857" y="1878"/>
                  <a:pt x="19029" y="1878"/>
                </a:cubicBezTo>
                <a:cubicBezTo>
                  <a:pt x="19543" y="1878"/>
                  <a:pt x="19543" y="1878"/>
                  <a:pt x="19543" y="1878"/>
                </a:cubicBezTo>
                <a:cubicBezTo>
                  <a:pt x="19886" y="1878"/>
                  <a:pt x="20057" y="2254"/>
                  <a:pt x="20057" y="2442"/>
                </a:cubicBezTo>
                <a:lnTo>
                  <a:pt x="20057" y="3005"/>
                </a:lnTo>
                <a:close/>
                <a:moveTo>
                  <a:pt x="4629" y="13148"/>
                </a:moveTo>
                <a:cubicBezTo>
                  <a:pt x="8057" y="14838"/>
                  <a:pt x="8057" y="14838"/>
                  <a:pt x="8057" y="14838"/>
                </a:cubicBezTo>
                <a:cubicBezTo>
                  <a:pt x="8057" y="14838"/>
                  <a:pt x="8229" y="14838"/>
                  <a:pt x="8400" y="14838"/>
                </a:cubicBezTo>
                <a:cubicBezTo>
                  <a:pt x="8400" y="14838"/>
                  <a:pt x="8571" y="14838"/>
                  <a:pt x="8743" y="14838"/>
                </a:cubicBezTo>
                <a:cubicBezTo>
                  <a:pt x="8914" y="14650"/>
                  <a:pt x="9086" y="14463"/>
                  <a:pt x="9086" y="14275"/>
                </a:cubicBezTo>
                <a:cubicBezTo>
                  <a:pt x="9086" y="14087"/>
                  <a:pt x="9086" y="14087"/>
                  <a:pt x="9086" y="14087"/>
                </a:cubicBezTo>
                <a:cubicBezTo>
                  <a:pt x="9086" y="13899"/>
                  <a:pt x="8914" y="13523"/>
                  <a:pt x="8571" y="13523"/>
                </a:cubicBezTo>
                <a:cubicBezTo>
                  <a:pt x="6514" y="12397"/>
                  <a:pt x="6514" y="12397"/>
                  <a:pt x="6514" y="12397"/>
                </a:cubicBezTo>
                <a:cubicBezTo>
                  <a:pt x="8571" y="11270"/>
                  <a:pt x="8571" y="11270"/>
                  <a:pt x="8571" y="11270"/>
                </a:cubicBezTo>
                <a:cubicBezTo>
                  <a:pt x="8914" y="11082"/>
                  <a:pt x="9086" y="10894"/>
                  <a:pt x="9086" y="10518"/>
                </a:cubicBezTo>
                <a:cubicBezTo>
                  <a:pt x="9086" y="10518"/>
                  <a:pt x="9086" y="10518"/>
                  <a:pt x="9086" y="10518"/>
                </a:cubicBezTo>
                <a:cubicBezTo>
                  <a:pt x="9086" y="10330"/>
                  <a:pt x="8914" y="10143"/>
                  <a:pt x="8743" y="9955"/>
                </a:cubicBezTo>
                <a:cubicBezTo>
                  <a:pt x="8571" y="9955"/>
                  <a:pt x="8400" y="9767"/>
                  <a:pt x="8400" y="9767"/>
                </a:cubicBezTo>
                <a:cubicBezTo>
                  <a:pt x="8229" y="9767"/>
                  <a:pt x="8057" y="9955"/>
                  <a:pt x="8057" y="9955"/>
                </a:cubicBezTo>
                <a:cubicBezTo>
                  <a:pt x="4629" y="11645"/>
                  <a:pt x="4629" y="11645"/>
                  <a:pt x="4629" y="11645"/>
                </a:cubicBezTo>
                <a:cubicBezTo>
                  <a:pt x="4286" y="11833"/>
                  <a:pt x="4114" y="12021"/>
                  <a:pt x="4114" y="12397"/>
                </a:cubicBezTo>
                <a:cubicBezTo>
                  <a:pt x="4114" y="12397"/>
                  <a:pt x="4114" y="12397"/>
                  <a:pt x="4114" y="12397"/>
                </a:cubicBezTo>
                <a:cubicBezTo>
                  <a:pt x="4114" y="12772"/>
                  <a:pt x="4286" y="12960"/>
                  <a:pt x="4629" y="13148"/>
                </a:cubicBezTo>
                <a:close/>
                <a:moveTo>
                  <a:pt x="9086" y="16717"/>
                </a:moveTo>
                <a:cubicBezTo>
                  <a:pt x="9257" y="16904"/>
                  <a:pt x="9429" y="17092"/>
                  <a:pt x="9600" y="17092"/>
                </a:cubicBezTo>
                <a:cubicBezTo>
                  <a:pt x="9600" y="17092"/>
                  <a:pt x="9600" y="17092"/>
                  <a:pt x="9600" y="17092"/>
                </a:cubicBezTo>
                <a:cubicBezTo>
                  <a:pt x="9943" y="17092"/>
                  <a:pt x="10114" y="16717"/>
                  <a:pt x="10286" y="16529"/>
                </a:cubicBezTo>
                <a:cubicBezTo>
                  <a:pt x="12514" y="8640"/>
                  <a:pt x="12514" y="8640"/>
                  <a:pt x="12514" y="8640"/>
                </a:cubicBezTo>
                <a:cubicBezTo>
                  <a:pt x="12686" y="8452"/>
                  <a:pt x="12514" y="8264"/>
                  <a:pt x="12514" y="8077"/>
                </a:cubicBezTo>
                <a:cubicBezTo>
                  <a:pt x="12343" y="7889"/>
                  <a:pt x="12171" y="7701"/>
                  <a:pt x="11829" y="7701"/>
                </a:cubicBezTo>
                <a:cubicBezTo>
                  <a:pt x="11829" y="7701"/>
                  <a:pt x="11829" y="7701"/>
                  <a:pt x="11829" y="7701"/>
                </a:cubicBezTo>
                <a:cubicBezTo>
                  <a:pt x="11657" y="7701"/>
                  <a:pt x="11314" y="7889"/>
                  <a:pt x="11314" y="8264"/>
                </a:cubicBezTo>
                <a:cubicBezTo>
                  <a:pt x="8914" y="15965"/>
                  <a:pt x="8914" y="15965"/>
                  <a:pt x="8914" y="15965"/>
                </a:cubicBezTo>
                <a:cubicBezTo>
                  <a:pt x="8914" y="16341"/>
                  <a:pt x="8914" y="16529"/>
                  <a:pt x="9086" y="16717"/>
                </a:cubicBezTo>
                <a:close/>
                <a:moveTo>
                  <a:pt x="12514" y="10518"/>
                </a:moveTo>
                <a:cubicBezTo>
                  <a:pt x="12514" y="10894"/>
                  <a:pt x="12686" y="11082"/>
                  <a:pt x="12857" y="11270"/>
                </a:cubicBezTo>
                <a:cubicBezTo>
                  <a:pt x="15086" y="12397"/>
                  <a:pt x="15086" y="12397"/>
                  <a:pt x="15086" y="12397"/>
                </a:cubicBezTo>
                <a:cubicBezTo>
                  <a:pt x="12857" y="13523"/>
                  <a:pt x="12857" y="13523"/>
                  <a:pt x="12857" y="13523"/>
                </a:cubicBezTo>
                <a:cubicBezTo>
                  <a:pt x="12686" y="13523"/>
                  <a:pt x="12514" y="13899"/>
                  <a:pt x="12514" y="14087"/>
                </a:cubicBezTo>
                <a:cubicBezTo>
                  <a:pt x="12514" y="14275"/>
                  <a:pt x="12514" y="14275"/>
                  <a:pt x="12514" y="14275"/>
                </a:cubicBezTo>
                <a:cubicBezTo>
                  <a:pt x="12514" y="14463"/>
                  <a:pt x="12514" y="14650"/>
                  <a:pt x="12857" y="14838"/>
                </a:cubicBezTo>
                <a:cubicBezTo>
                  <a:pt x="12857" y="14838"/>
                  <a:pt x="13029" y="14838"/>
                  <a:pt x="13200" y="14838"/>
                </a:cubicBezTo>
                <a:cubicBezTo>
                  <a:pt x="13200" y="14838"/>
                  <a:pt x="13371" y="14838"/>
                  <a:pt x="13371" y="14838"/>
                </a:cubicBezTo>
                <a:cubicBezTo>
                  <a:pt x="16971" y="13148"/>
                  <a:pt x="16971" y="13148"/>
                  <a:pt x="16971" y="13148"/>
                </a:cubicBezTo>
                <a:cubicBezTo>
                  <a:pt x="17143" y="12960"/>
                  <a:pt x="17314" y="12772"/>
                  <a:pt x="17314" y="12397"/>
                </a:cubicBezTo>
                <a:cubicBezTo>
                  <a:pt x="17314" y="12397"/>
                  <a:pt x="17314" y="12397"/>
                  <a:pt x="17314" y="12397"/>
                </a:cubicBezTo>
                <a:cubicBezTo>
                  <a:pt x="17314" y="12021"/>
                  <a:pt x="17143" y="11833"/>
                  <a:pt x="16971" y="11645"/>
                </a:cubicBezTo>
                <a:cubicBezTo>
                  <a:pt x="13371" y="9955"/>
                  <a:pt x="13371" y="9955"/>
                  <a:pt x="13371" y="9955"/>
                </a:cubicBezTo>
                <a:cubicBezTo>
                  <a:pt x="13371" y="9955"/>
                  <a:pt x="13200" y="9767"/>
                  <a:pt x="13200" y="9767"/>
                </a:cubicBezTo>
                <a:cubicBezTo>
                  <a:pt x="13029" y="9767"/>
                  <a:pt x="12857" y="9955"/>
                  <a:pt x="12857" y="9955"/>
                </a:cubicBezTo>
                <a:cubicBezTo>
                  <a:pt x="12514" y="10143"/>
                  <a:pt x="12514" y="10330"/>
                  <a:pt x="12514" y="10518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1" name="&gt;"/>
          <p:cNvSpPr txBox="1"/>
          <p:nvPr/>
        </p:nvSpPr>
        <p:spPr>
          <a:xfrm>
            <a:off x="19264820" y="12054362"/>
            <a:ext cx="37850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000" b="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sz="3600" b="1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352" name="pwd"/>
          <p:cNvSpPr txBox="1"/>
          <p:nvPr/>
        </p:nvSpPr>
        <p:spPr>
          <a:xfrm>
            <a:off x="19660444" y="12008556"/>
            <a:ext cx="1035058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sz="3600" b="1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t> </a:t>
            </a:r>
          </a:p>
        </p:txBody>
      </p:sp>
      <p:grpSp>
        <p:nvGrpSpPr>
          <p:cNvPr id="370" name="Group"/>
          <p:cNvGrpSpPr/>
          <p:nvPr/>
        </p:nvGrpSpPr>
        <p:grpSpPr>
          <a:xfrm>
            <a:off x="4045295" y="3501342"/>
            <a:ext cx="1088536" cy="1090222"/>
            <a:chOff x="0" y="0"/>
            <a:chExt cx="1088534" cy="1090221"/>
          </a:xfrm>
        </p:grpSpPr>
        <p:sp>
          <p:nvSpPr>
            <p:cNvPr id="353" name="Rounded Rectangle"/>
            <p:cNvSpPr/>
            <p:nvPr/>
          </p:nvSpPr>
          <p:spPr>
            <a:xfrm>
              <a:off x="213752" y="215840"/>
              <a:ext cx="661031" cy="661031"/>
            </a:xfrm>
            <a:prstGeom prst="roundRect">
              <a:avLst>
                <a:gd name="adj" fmla="val 15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Rounded Rectangle"/>
            <p:cNvSpPr/>
            <p:nvPr/>
          </p:nvSpPr>
          <p:spPr>
            <a:xfrm>
              <a:off x="288565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" name="Rounded Rectangle"/>
            <p:cNvSpPr/>
            <p:nvPr/>
          </p:nvSpPr>
          <p:spPr>
            <a:xfrm>
              <a:off x="434988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Rounded Rectangle"/>
            <p:cNvSpPr/>
            <p:nvPr/>
          </p:nvSpPr>
          <p:spPr>
            <a:xfrm>
              <a:off x="581412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Rounded Rectangle"/>
            <p:cNvSpPr/>
            <p:nvPr/>
          </p:nvSpPr>
          <p:spPr>
            <a:xfrm>
              <a:off x="727835" y="0"/>
              <a:ext cx="69212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" name="Rounded Rectangle"/>
            <p:cNvSpPr/>
            <p:nvPr/>
          </p:nvSpPr>
          <p:spPr>
            <a:xfrm>
              <a:off x="285145" y="907693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" name="Rounded Rectangle"/>
            <p:cNvSpPr/>
            <p:nvPr/>
          </p:nvSpPr>
          <p:spPr>
            <a:xfrm>
              <a:off x="431569" y="907693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0" name="Rounded Rectangle"/>
            <p:cNvSpPr/>
            <p:nvPr/>
          </p:nvSpPr>
          <p:spPr>
            <a:xfrm>
              <a:off x="577993" y="907693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1" name="Rounded Rectangle"/>
            <p:cNvSpPr/>
            <p:nvPr/>
          </p:nvSpPr>
          <p:spPr>
            <a:xfrm>
              <a:off x="724416" y="907693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" name="Rounded Rectangle"/>
            <p:cNvSpPr/>
            <p:nvPr/>
          </p:nvSpPr>
          <p:spPr>
            <a:xfrm rot="16200000">
              <a:off x="962665" y="262000"/>
              <a:ext cx="69212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" name="Rounded Rectangle"/>
            <p:cNvSpPr/>
            <p:nvPr/>
          </p:nvSpPr>
          <p:spPr>
            <a:xfrm rot="16200000">
              <a:off x="962665" y="398070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" name="Rounded Rectangle"/>
            <p:cNvSpPr/>
            <p:nvPr/>
          </p:nvSpPr>
          <p:spPr>
            <a:xfrm rot="16200000">
              <a:off x="962665" y="534445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" name="Rounded Rectangle"/>
            <p:cNvSpPr/>
            <p:nvPr/>
          </p:nvSpPr>
          <p:spPr>
            <a:xfrm rot="16200000">
              <a:off x="962665" y="670820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" name="Rounded Rectangle"/>
            <p:cNvSpPr/>
            <p:nvPr/>
          </p:nvSpPr>
          <p:spPr>
            <a:xfrm rot="16200000">
              <a:off x="56658" y="250681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" name="Rounded Rectangle"/>
            <p:cNvSpPr/>
            <p:nvPr/>
          </p:nvSpPr>
          <p:spPr>
            <a:xfrm rot="16200000">
              <a:off x="56658" y="386751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8" name="Rounded Rectangle"/>
            <p:cNvSpPr/>
            <p:nvPr/>
          </p:nvSpPr>
          <p:spPr>
            <a:xfrm rot="16200000">
              <a:off x="56658" y="523126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9" name="Rounded Rectangle"/>
            <p:cNvSpPr/>
            <p:nvPr/>
          </p:nvSpPr>
          <p:spPr>
            <a:xfrm rot="16200000">
              <a:off x="56658" y="659501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71" name="Shape"/>
          <p:cNvSpPr/>
          <p:nvPr/>
        </p:nvSpPr>
        <p:spPr>
          <a:xfrm>
            <a:off x="13667945" y="7876940"/>
            <a:ext cx="1022358" cy="916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363D48"/>
          </a:solidFill>
          <a:ln w="12700">
            <a:solidFill>
              <a:srgbClr val="E2E2E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2" name="$_"/>
          <p:cNvSpPr txBox="1"/>
          <p:nvPr/>
        </p:nvSpPr>
        <p:spPr>
          <a:xfrm>
            <a:off x="13722577" y="8141672"/>
            <a:ext cx="669239" cy="580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$_</a:t>
            </a:r>
            <a:r>
              <a:t> </a:t>
            </a:r>
          </a:p>
        </p:txBody>
      </p:sp>
      <p:sp>
        <p:nvSpPr>
          <p:cNvPr id="373" name="Shape"/>
          <p:cNvSpPr/>
          <p:nvPr/>
        </p:nvSpPr>
        <p:spPr>
          <a:xfrm>
            <a:off x="9585570" y="7701336"/>
            <a:ext cx="902804" cy="1090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94"/>
                </a:moveTo>
                <a:cubicBezTo>
                  <a:pt x="21600" y="18429"/>
                  <a:pt x="21600" y="18429"/>
                  <a:pt x="21600" y="18429"/>
                </a:cubicBezTo>
                <a:cubicBezTo>
                  <a:pt x="21600" y="18628"/>
                  <a:pt x="21346" y="18826"/>
                  <a:pt x="21092" y="18826"/>
                </a:cubicBezTo>
                <a:cubicBezTo>
                  <a:pt x="19821" y="18826"/>
                  <a:pt x="19821" y="18826"/>
                  <a:pt x="19821" y="18826"/>
                </a:cubicBezTo>
                <a:cubicBezTo>
                  <a:pt x="19821" y="1982"/>
                  <a:pt x="19821" y="1982"/>
                  <a:pt x="19821" y="1982"/>
                </a:cubicBezTo>
                <a:cubicBezTo>
                  <a:pt x="19821" y="1783"/>
                  <a:pt x="19313" y="1585"/>
                  <a:pt x="19059" y="1585"/>
                </a:cubicBezTo>
                <a:cubicBezTo>
                  <a:pt x="3812" y="1585"/>
                  <a:pt x="3812" y="1585"/>
                  <a:pt x="3812" y="1585"/>
                </a:cubicBezTo>
                <a:cubicBezTo>
                  <a:pt x="3812" y="594"/>
                  <a:pt x="3812" y="594"/>
                  <a:pt x="3812" y="594"/>
                </a:cubicBezTo>
                <a:cubicBezTo>
                  <a:pt x="3812" y="198"/>
                  <a:pt x="4066" y="0"/>
                  <a:pt x="4320" y="0"/>
                </a:cubicBezTo>
                <a:cubicBezTo>
                  <a:pt x="21092" y="0"/>
                  <a:pt x="21092" y="0"/>
                  <a:pt x="21092" y="0"/>
                </a:cubicBezTo>
                <a:cubicBezTo>
                  <a:pt x="21346" y="0"/>
                  <a:pt x="21600" y="198"/>
                  <a:pt x="21600" y="594"/>
                </a:cubicBezTo>
                <a:close/>
                <a:moveTo>
                  <a:pt x="17788" y="3567"/>
                </a:moveTo>
                <a:cubicBezTo>
                  <a:pt x="17788" y="21006"/>
                  <a:pt x="17788" y="21006"/>
                  <a:pt x="17788" y="21006"/>
                </a:cubicBezTo>
                <a:cubicBezTo>
                  <a:pt x="17788" y="21204"/>
                  <a:pt x="17534" y="21600"/>
                  <a:pt x="17280" y="21600"/>
                </a:cubicBezTo>
                <a:cubicBezTo>
                  <a:pt x="508" y="21600"/>
                  <a:pt x="508" y="21600"/>
                  <a:pt x="508" y="21600"/>
                </a:cubicBezTo>
                <a:cubicBezTo>
                  <a:pt x="254" y="21600"/>
                  <a:pt x="0" y="21204"/>
                  <a:pt x="0" y="21006"/>
                </a:cubicBezTo>
                <a:cubicBezTo>
                  <a:pt x="0" y="3567"/>
                  <a:pt x="0" y="3567"/>
                  <a:pt x="0" y="3567"/>
                </a:cubicBezTo>
                <a:cubicBezTo>
                  <a:pt x="0" y="3171"/>
                  <a:pt x="254" y="2972"/>
                  <a:pt x="508" y="2972"/>
                </a:cubicBezTo>
                <a:cubicBezTo>
                  <a:pt x="17280" y="2972"/>
                  <a:pt x="17280" y="2972"/>
                  <a:pt x="17280" y="2972"/>
                </a:cubicBezTo>
                <a:cubicBezTo>
                  <a:pt x="17534" y="2972"/>
                  <a:pt x="17788" y="3171"/>
                  <a:pt x="17788" y="3567"/>
                </a:cubicBezTo>
                <a:close/>
                <a:moveTo>
                  <a:pt x="2541" y="9908"/>
                </a:moveTo>
                <a:cubicBezTo>
                  <a:pt x="2541" y="10305"/>
                  <a:pt x="2795" y="10503"/>
                  <a:pt x="3049" y="10503"/>
                </a:cubicBezTo>
                <a:cubicBezTo>
                  <a:pt x="12706" y="10503"/>
                  <a:pt x="12706" y="10503"/>
                  <a:pt x="12706" y="10503"/>
                </a:cubicBezTo>
                <a:cubicBezTo>
                  <a:pt x="13214" y="10503"/>
                  <a:pt x="13468" y="10305"/>
                  <a:pt x="13468" y="9908"/>
                </a:cubicBezTo>
                <a:cubicBezTo>
                  <a:pt x="13468" y="9710"/>
                  <a:pt x="13214" y="9512"/>
                  <a:pt x="12706" y="9512"/>
                </a:cubicBezTo>
                <a:cubicBezTo>
                  <a:pt x="3049" y="9512"/>
                  <a:pt x="3049" y="9512"/>
                  <a:pt x="3049" y="9512"/>
                </a:cubicBezTo>
                <a:cubicBezTo>
                  <a:pt x="2795" y="9512"/>
                  <a:pt x="2541" y="9710"/>
                  <a:pt x="2541" y="9908"/>
                </a:cubicBezTo>
                <a:close/>
                <a:moveTo>
                  <a:pt x="3049" y="8323"/>
                </a:moveTo>
                <a:cubicBezTo>
                  <a:pt x="9148" y="8323"/>
                  <a:pt x="9148" y="8323"/>
                  <a:pt x="9148" y="8323"/>
                </a:cubicBezTo>
                <a:cubicBezTo>
                  <a:pt x="9402" y="8323"/>
                  <a:pt x="9656" y="8125"/>
                  <a:pt x="9656" y="7927"/>
                </a:cubicBezTo>
                <a:cubicBezTo>
                  <a:pt x="9656" y="7530"/>
                  <a:pt x="9402" y="7332"/>
                  <a:pt x="9148" y="7332"/>
                </a:cubicBezTo>
                <a:cubicBezTo>
                  <a:pt x="3049" y="7332"/>
                  <a:pt x="3049" y="7332"/>
                  <a:pt x="3049" y="7332"/>
                </a:cubicBezTo>
                <a:cubicBezTo>
                  <a:pt x="2795" y="7332"/>
                  <a:pt x="2541" y="7530"/>
                  <a:pt x="2541" y="7927"/>
                </a:cubicBezTo>
                <a:cubicBezTo>
                  <a:pt x="2541" y="8125"/>
                  <a:pt x="2795" y="8323"/>
                  <a:pt x="3049" y="8323"/>
                </a:cubicBezTo>
                <a:close/>
                <a:moveTo>
                  <a:pt x="15247" y="17439"/>
                </a:moveTo>
                <a:cubicBezTo>
                  <a:pt x="15247" y="17042"/>
                  <a:pt x="14993" y="16844"/>
                  <a:pt x="14739" y="16844"/>
                </a:cubicBezTo>
                <a:cubicBezTo>
                  <a:pt x="3049" y="16844"/>
                  <a:pt x="3049" y="16844"/>
                  <a:pt x="3049" y="16844"/>
                </a:cubicBezTo>
                <a:cubicBezTo>
                  <a:pt x="2795" y="16844"/>
                  <a:pt x="2541" y="17042"/>
                  <a:pt x="2541" y="17439"/>
                </a:cubicBezTo>
                <a:cubicBezTo>
                  <a:pt x="2541" y="17637"/>
                  <a:pt x="2795" y="17835"/>
                  <a:pt x="3049" y="17835"/>
                </a:cubicBezTo>
                <a:cubicBezTo>
                  <a:pt x="14739" y="17835"/>
                  <a:pt x="14739" y="17835"/>
                  <a:pt x="14739" y="17835"/>
                </a:cubicBezTo>
                <a:cubicBezTo>
                  <a:pt x="14993" y="17835"/>
                  <a:pt x="15247" y="17637"/>
                  <a:pt x="15247" y="17439"/>
                </a:cubicBezTo>
                <a:close/>
                <a:moveTo>
                  <a:pt x="15247" y="15259"/>
                </a:moveTo>
                <a:cubicBezTo>
                  <a:pt x="15247" y="15061"/>
                  <a:pt x="14993" y="14664"/>
                  <a:pt x="14739" y="14664"/>
                </a:cubicBezTo>
                <a:cubicBezTo>
                  <a:pt x="3049" y="14664"/>
                  <a:pt x="3049" y="14664"/>
                  <a:pt x="3049" y="14664"/>
                </a:cubicBezTo>
                <a:cubicBezTo>
                  <a:pt x="2795" y="14664"/>
                  <a:pt x="2541" y="15061"/>
                  <a:pt x="2541" y="15259"/>
                </a:cubicBezTo>
                <a:cubicBezTo>
                  <a:pt x="2541" y="15655"/>
                  <a:pt x="2795" y="15853"/>
                  <a:pt x="3049" y="15853"/>
                </a:cubicBezTo>
                <a:cubicBezTo>
                  <a:pt x="14739" y="15853"/>
                  <a:pt x="14739" y="15853"/>
                  <a:pt x="14739" y="15853"/>
                </a:cubicBezTo>
                <a:cubicBezTo>
                  <a:pt x="14993" y="15853"/>
                  <a:pt x="15247" y="15655"/>
                  <a:pt x="15247" y="15259"/>
                </a:cubicBezTo>
                <a:close/>
                <a:moveTo>
                  <a:pt x="15247" y="5747"/>
                </a:moveTo>
                <a:cubicBezTo>
                  <a:pt x="15247" y="5549"/>
                  <a:pt x="14993" y="5350"/>
                  <a:pt x="14739" y="5350"/>
                </a:cubicBezTo>
                <a:cubicBezTo>
                  <a:pt x="3049" y="5350"/>
                  <a:pt x="3049" y="5350"/>
                  <a:pt x="3049" y="5350"/>
                </a:cubicBezTo>
                <a:cubicBezTo>
                  <a:pt x="2795" y="5350"/>
                  <a:pt x="2541" y="5549"/>
                  <a:pt x="2541" y="5747"/>
                </a:cubicBezTo>
                <a:cubicBezTo>
                  <a:pt x="2541" y="6143"/>
                  <a:pt x="2795" y="6341"/>
                  <a:pt x="3049" y="6341"/>
                </a:cubicBezTo>
                <a:cubicBezTo>
                  <a:pt x="14739" y="6341"/>
                  <a:pt x="14739" y="6341"/>
                  <a:pt x="14739" y="6341"/>
                </a:cubicBezTo>
                <a:cubicBezTo>
                  <a:pt x="14993" y="6341"/>
                  <a:pt x="15247" y="6143"/>
                  <a:pt x="15247" y="5747"/>
                </a:cubicBezTo>
                <a:close/>
                <a:moveTo>
                  <a:pt x="15247" y="5747"/>
                </a:moveTo>
                <a:cubicBezTo>
                  <a:pt x="15247" y="5747"/>
                  <a:pt x="15247" y="5747"/>
                  <a:pt x="15247" y="5747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4" name="TextBox 35"/>
          <p:cNvSpPr txBox="1"/>
          <p:nvPr/>
        </p:nvSpPr>
        <p:spPr>
          <a:xfrm>
            <a:off x="810861" y="11400402"/>
            <a:ext cx="17977631" cy="1603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open the terminal on your computer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type bash commands 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Commands are interpreted and feed to the OS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1597" y="610540"/>
            <a:ext cx="35023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79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pPr>
            <a:r>
              <a:t>OTHER THINGS WE NEED </a:t>
            </a:r>
          </a:p>
          <a:p>
            <a: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pPr>
            <a:r>
              <a:t>TO SAY ABOUT TERMINOLOGY??</a:t>
            </a:r>
          </a:p>
        </p:txBody>
      </p:sp>
      <p:sp>
        <p:nvSpPr>
          <p:cNvPr id="380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387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381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2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3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4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5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6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8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4137" y="610540"/>
            <a:ext cx="34515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91" name="Rectangle 5"/>
          <p:cNvSpPr/>
          <p:nvPr/>
        </p:nvSpPr>
        <p:spPr>
          <a:xfrm>
            <a:off x="85724" y="0"/>
            <a:ext cx="13768252" cy="1371600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Wind</a:t>
            </a:r>
          </a:p>
        </p:txBody>
      </p:sp>
      <p:grpSp>
        <p:nvGrpSpPr>
          <p:cNvPr id="394" name="Group 10"/>
          <p:cNvGrpSpPr/>
          <p:nvPr/>
        </p:nvGrpSpPr>
        <p:grpSpPr>
          <a:xfrm>
            <a:off x="12554584" y="2644936"/>
            <a:ext cx="9598834" cy="2227376"/>
            <a:chOff x="0" y="0"/>
            <a:chExt cx="9598833" cy="2227375"/>
          </a:xfrm>
        </p:grpSpPr>
        <p:sp>
          <p:nvSpPr>
            <p:cNvPr id="392" name="Rectangle 37"/>
            <p:cNvSpPr/>
            <p:nvPr/>
          </p:nvSpPr>
          <p:spPr>
            <a:xfrm>
              <a:off x="-1" y="-1"/>
              <a:ext cx="9598835" cy="2227377"/>
            </a:xfrm>
            <a:prstGeom prst="rect">
              <a:avLst/>
            </a:prstGeom>
            <a:solidFill>
              <a:srgbClr val="8E8B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93" name="TextBox 34"/>
            <p:cNvSpPr/>
            <p:nvPr/>
          </p:nvSpPr>
          <p:spPr>
            <a:xfrm>
              <a:off x="533863" y="648867"/>
              <a:ext cx="853110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400" spc="600">
                  <a:solidFill>
                    <a:srgbClr val="363D48"/>
                  </a:solidFill>
                  <a:latin typeface="Montserrat Thin Regular"/>
                  <a:ea typeface="Montserrat Thin Regular"/>
                  <a:cs typeface="Montserrat Thin Regular"/>
                  <a:sym typeface="Montserrat Thin Regular"/>
                </a:defRPr>
              </a:lvl1pPr>
            </a:lstStyle>
            <a:p>
              <a:r>
                <a:t>SELL IT TO ME!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 rot="16200000">
            <a:off x="259805" y="4112977"/>
            <a:ext cx="12331153" cy="5916366"/>
            <a:chOff x="0" y="0"/>
            <a:chExt cx="12331151" cy="5916364"/>
          </a:xfrm>
        </p:grpSpPr>
        <p:sp>
          <p:nvSpPr>
            <p:cNvPr id="395" name="Freeform 6"/>
            <p:cNvSpPr/>
            <p:nvPr/>
          </p:nvSpPr>
          <p:spPr>
            <a:xfrm>
              <a:off x="8562145" y="2144649"/>
              <a:ext cx="376900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11406" y="308"/>
                  </a:moveTo>
                  <a:cubicBezTo>
                    <a:pt x="21088" y="9990"/>
                    <a:pt x="21088" y="9990"/>
                    <a:pt x="21088" y="9990"/>
                  </a:cubicBezTo>
                  <a:cubicBezTo>
                    <a:pt x="21498" y="10363"/>
                    <a:pt x="21498" y="10996"/>
                    <a:pt x="21088" y="11406"/>
                  </a:cubicBezTo>
                  <a:cubicBezTo>
                    <a:pt x="11406" y="21088"/>
                    <a:pt x="11406" y="21088"/>
                    <a:pt x="11406" y="21088"/>
                  </a:cubicBezTo>
                  <a:cubicBezTo>
                    <a:pt x="11033" y="21498"/>
                    <a:pt x="10363" y="21498"/>
                    <a:pt x="9990" y="21088"/>
                  </a:cubicBezTo>
                  <a:cubicBezTo>
                    <a:pt x="308" y="11406"/>
                    <a:pt x="308" y="11406"/>
                    <a:pt x="308" y="11406"/>
                  </a:cubicBezTo>
                  <a:cubicBezTo>
                    <a:pt x="-102" y="10996"/>
                    <a:pt x="-102" y="10363"/>
                    <a:pt x="308" y="9990"/>
                  </a:cubicBezTo>
                  <a:cubicBezTo>
                    <a:pt x="9990" y="308"/>
                    <a:pt x="9990" y="308"/>
                    <a:pt x="9990" y="308"/>
                  </a:cubicBezTo>
                  <a:cubicBezTo>
                    <a:pt x="10363" y="-102"/>
                    <a:pt x="11033" y="-102"/>
                    <a:pt x="11406" y="308"/>
                  </a:cubicBezTo>
                  <a:close/>
                </a:path>
              </a:pathLst>
            </a:custGeom>
            <a:solidFill>
              <a:srgbClr val="B8B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96" name="Freeform 7"/>
            <p:cNvSpPr/>
            <p:nvPr/>
          </p:nvSpPr>
          <p:spPr>
            <a:xfrm>
              <a:off x="4281065" y="2144649"/>
              <a:ext cx="376629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9990" y="308"/>
                  </a:moveTo>
                  <a:cubicBezTo>
                    <a:pt x="308" y="9990"/>
                    <a:pt x="308" y="9990"/>
                    <a:pt x="308" y="9990"/>
                  </a:cubicBezTo>
                  <a:cubicBezTo>
                    <a:pt x="-102" y="10363"/>
                    <a:pt x="-102" y="10996"/>
                    <a:pt x="308" y="11406"/>
                  </a:cubicBezTo>
                  <a:cubicBezTo>
                    <a:pt x="9990" y="21088"/>
                    <a:pt x="9990" y="21088"/>
                    <a:pt x="9990" y="21088"/>
                  </a:cubicBezTo>
                  <a:cubicBezTo>
                    <a:pt x="10363" y="21498"/>
                    <a:pt x="11033" y="21498"/>
                    <a:pt x="11406" y="21088"/>
                  </a:cubicBezTo>
                  <a:cubicBezTo>
                    <a:pt x="21088" y="11406"/>
                    <a:pt x="21088" y="11406"/>
                    <a:pt x="21088" y="11406"/>
                  </a:cubicBezTo>
                  <a:cubicBezTo>
                    <a:pt x="21498" y="10996"/>
                    <a:pt x="21498" y="10363"/>
                    <a:pt x="21088" y="9990"/>
                  </a:cubicBezTo>
                  <a:cubicBezTo>
                    <a:pt x="11406" y="308"/>
                    <a:pt x="11406" y="308"/>
                    <a:pt x="11406" y="308"/>
                  </a:cubicBezTo>
                  <a:cubicBezTo>
                    <a:pt x="11033" y="-102"/>
                    <a:pt x="10363" y="-102"/>
                    <a:pt x="9990" y="308"/>
                  </a:cubicBezTo>
                  <a:close/>
                </a:path>
              </a:pathLst>
            </a:custGeom>
            <a:solidFill>
              <a:srgbClr val="8A96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97" name="Freeform 8"/>
            <p:cNvSpPr/>
            <p:nvPr/>
          </p:nvSpPr>
          <p:spPr>
            <a:xfrm>
              <a:off x="0" y="2144649"/>
              <a:ext cx="376629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11406" y="308"/>
                  </a:moveTo>
                  <a:cubicBezTo>
                    <a:pt x="21088" y="9990"/>
                    <a:pt x="21088" y="9990"/>
                    <a:pt x="21088" y="9990"/>
                  </a:cubicBezTo>
                  <a:cubicBezTo>
                    <a:pt x="21498" y="10363"/>
                    <a:pt x="21498" y="10996"/>
                    <a:pt x="21088" y="11406"/>
                  </a:cubicBezTo>
                  <a:cubicBezTo>
                    <a:pt x="11406" y="21088"/>
                    <a:pt x="11406" y="21088"/>
                    <a:pt x="11406" y="21088"/>
                  </a:cubicBezTo>
                  <a:cubicBezTo>
                    <a:pt x="11033" y="21498"/>
                    <a:pt x="10363" y="21498"/>
                    <a:pt x="9990" y="21088"/>
                  </a:cubicBezTo>
                  <a:cubicBezTo>
                    <a:pt x="308" y="11406"/>
                    <a:pt x="308" y="11406"/>
                    <a:pt x="308" y="11406"/>
                  </a:cubicBezTo>
                  <a:cubicBezTo>
                    <a:pt x="-102" y="10996"/>
                    <a:pt x="-102" y="10363"/>
                    <a:pt x="308" y="9990"/>
                  </a:cubicBezTo>
                  <a:cubicBezTo>
                    <a:pt x="9990" y="308"/>
                    <a:pt x="9990" y="308"/>
                    <a:pt x="9990" y="308"/>
                  </a:cubicBezTo>
                  <a:cubicBezTo>
                    <a:pt x="10363" y="-102"/>
                    <a:pt x="11033" y="-102"/>
                    <a:pt x="11406" y="308"/>
                  </a:cubicBezTo>
                  <a:close/>
                </a:path>
              </a:pathLst>
            </a:custGeom>
            <a:solidFill>
              <a:srgbClr val="9DC6F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98" name="Freeform 9"/>
            <p:cNvSpPr/>
            <p:nvPr/>
          </p:nvSpPr>
          <p:spPr>
            <a:xfrm>
              <a:off x="6424066" y="0"/>
              <a:ext cx="3764095" cy="377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04" extrusionOk="0">
                  <a:moveTo>
                    <a:pt x="11434" y="308"/>
                  </a:moveTo>
                  <a:cubicBezTo>
                    <a:pt x="21134" y="9990"/>
                    <a:pt x="21134" y="9990"/>
                    <a:pt x="21134" y="9990"/>
                  </a:cubicBezTo>
                  <a:cubicBezTo>
                    <a:pt x="21507" y="10400"/>
                    <a:pt x="21507" y="11033"/>
                    <a:pt x="21134" y="11443"/>
                  </a:cubicBezTo>
                  <a:cubicBezTo>
                    <a:pt x="11434" y="21126"/>
                    <a:pt x="11434" y="21126"/>
                    <a:pt x="11434" y="21126"/>
                  </a:cubicBezTo>
                  <a:cubicBezTo>
                    <a:pt x="11024" y="21498"/>
                    <a:pt x="10390" y="21498"/>
                    <a:pt x="9980" y="21126"/>
                  </a:cubicBezTo>
                  <a:cubicBezTo>
                    <a:pt x="280" y="11443"/>
                    <a:pt x="280" y="11443"/>
                    <a:pt x="280" y="11443"/>
                  </a:cubicBezTo>
                  <a:cubicBezTo>
                    <a:pt x="-93" y="11033"/>
                    <a:pt x="-93" y="10400"/>
                    <a:pt x="280" y="9990"/>
                  </a:cubicBezTo>
                  <a:cubicBezTo>
                    <a:pt x="9980" y="308"/>
                    <a:pt x="9980" y="308"/>
                    <a:pt x="9980" y="308"/>
                  </a:cubicBezTo>
                  <a:cubicBezTo>
                    <a:pt x="10390" y="-102"/>
                    <a:pt x="11024" y="-102"/>
                    <a:pt x="11434" y="308"/>
                  </a:cubicBezTo>
                  <a:close/>
                </a:path>
              </a:pathLst>
            </a:custGeom>
            <a:solidFill>
              <a:srgbClr val="8E8B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99" name="Freeform 10"/>
            <p:cNvSpPr/>
            <p:nvPr/>
          </p:nvSpPr>
          <p:spPr>
            <a:xfrm>
              <a:off x="2143001" y="0"/>
              <a:ext cx="3764095" cy="377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04" extrusionOk="0">
                  <a:moveTo>
                    <a:pt x="9980" y="308"/>
                  </a:moveTo>
                  <a:cubicBezTo>
                    <a:pt x="280" y="9990"/>
                    <a:pt x="280" y="9990"/>
                    <a:pt x="280" y="9990"/>
                  </a:cubicBezTo>
                  <a:cubicBezTo>
                    <a:pt x="-93" y="10400"/>
                    <a:pt x="-93" y="11033"/>
                    <a:pt x="280" y="11443"/>
                  </a:cubicBezTo>
                  <a:cubicBezTo>
                    <a:pt x="9980" y="21126"/>
                    <a:pt x="9980" y="21126"/>
                    <a:pt x="9980" y="21126"/>
                  </a:cubicBezTo>
                  <a:cubicBezTo>
                    <a:pt x="10390" y="21498"/>
                    <a:pt x="11024" y="21498"/>
                    <a:pt x="11434" y="21126"/>
                  </a:cubicBezTo>
                  <a:cubicBezTo>
                    <a:pt x="21134" y="11443"/>
                    <a:pt x="21134" y="11443"/>
                    <a:pt x="21134" y="11443"/>
                  </a:cubicBezTo>
                  <a:cubicBezTo>
                    <a:pt x="21507" y="11033"/>
                    <a:pt x="21507" y="10400"/>
                    <a:pt x="21134" y="9990"/>
                  </a:cubicBezTo>
                  <a:cubicBezTo>
                    <a:pt x="11434" y="308"/>
                    <a:pt x="11434" y="308"/>
                    <a:pt x="11434" y="308"/>
                  </a:cubicBezTo>
                  <a:cubicBezTo>
                    <a:pt x="11024" y="-102"/>
                    <a:pt x="10390" y="-102"/>
                    <a:pt x="9980" y="308"/>
                  </a:cubicBezTo>
                  <a:close/>
                </a:path>
              </a:pathLst>
            </a:custGeom>
            <a:solidFill>
              <a:srgbClr val="73A8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</p:grpSp>
      <p:sp>
        <p:nvSpPr>
          <p:cNvPr id="401" name="TextBox 34"/>
          <p:cNvSpPr txBox="1"/>
          <p:nvPr/>
        </p:nvSpPr>
        <p:spPr>
          <a:xfrm>
            <a:off x="8512208" y="1004990"/>
            <a:ext cx="437095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Flexible and works on any system</a:t>
            </a:r>
          </a:p>
        </p:txBody>
      </p:sp>
      <p:sp>
        <p:nvSpPr>
          <p:cNvPr id="402" name="TextBox 34"/>
          <p:cNvSpPr txBox="1"/>
          <p:nvPr/>
        </p:nvSpPr>
        <p:spPr>
          <a:xfrm>
            <a:off x="8322733" y="5182031"/>
            <a:ext cx="437094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Handling Big Datasets</a:t>
            </a:r>
          </a:p>
        </p:txBody>
      </p:sp>
      <p:sp>
        <p:nvSpPr>
          <p:cNvPr id="403" name="TextBox 34"/>
          <p:cNvSpPr txBox="1"/>
          <p:nvPr/>
        </p:nvSpPr>
        <p:spPr>
          <a:xfrm>
            <a:off x="8322733" y="9359072"/>
            <a:ext cx="437094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HPC &amp; Cloud Compute Power</a:t>
            </a:r>
          </a:p>
        </p:txBody>
      </p:sp>
      <p:sp>
        <p:nvSpPr>
          <p:cNvPr id="404" name="TextBox 34"/>
          <p:cNvSpPr txBox="1"/>
          <p:nvPr/>
        </p:nvSpPr>
        <p:spPr>
          <a:xfrm>
            <a:off x="342430" y="7259734"/>
            <a:ext cx="4370949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Not Resource Intensive 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and Fast</a:t>
            </a:r>
          </a:p>
        </p:txBody>
      </p:sp>
      <p:sp>
        <p:nvSpPr>
          <p:cNvPr id="405" name="TextBox 34"/>
          <p:cNvSpPr txBox="1"/>
          <p:nvPr/>
        </p:nvSpPr>
        <p:spPr>
          <a:xfrm>
            <a:off x="342430" y="2939228"/>
            <a:ext cx="437095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Automatised and Reproducible</a:t>
            </a:r>
          </a:p>
        </p:txBody>
      </p:sp>
      <p:sp>
        <p:nvSpPr>
          <p:cNvPr id="406" name="Notebook"/>
          <p:cNvSpPr/>
          <p:nvPr/>
        </p:nvSpPr>
        <p:spPr>
          <a:xfrm>
            <a:off x="6439087" y="2150273"/>
            <a:ext cx="2148289" cy="1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7" name="Shape"/>
          <p:cNvSpPr/>
          <p:nvPr/>
        </p:nvSpPr>
        <p:spPr>
          <a:xfrm>
            <a:off x="6574034" y="6508800"/>
            <a:ext cx="666294" cy="96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97" y="1676"/>
                </a:moveTo>
                <a:cubicBezTo>
                  <a:pt x="18434" y="745"/>
                  <a:pt x="14897" y="0"/>
                  <a:pt x="10800" y="0"/>
                </a:cubicBezTo>
                <a:cubicBezTo>
                  <a:pt x="6703" y="0"/>
                  <a:pt x="3166" y="745"/>
                  <a:pt x="1303" y="1676"/>
                </a:cubicBezTo>
                <a:cubicBezTo>
                  <a:pt x="559" y="2234"/>
                  <a:pt x="0" y="2793"/>
                  <a:pt x="0" y="3352"/>
                </a:cubicBezTo>
                <a:cubicBezTo>
                  <a:pt x="0" y="18248"/>
                  <a:pt x="0" y="18248"/>
                  <a:pt x="0" y="18248"/>
                </a:cubicBezTo>
                <a:cubicBezTo>
                  <a:pt x="0" y="18807"/>
                  <a:pt x="559" y="19366"/>
                  <a:pt x="1303" y="19924"/>
                </a:cubicBezTo>
                <a:cubicBezTo>
                  <a:pt x="3166" y="20855"/>
                  <a:pt x="6703" y="21600"/>
                  <a:pt x="10800" y="21600"/>
                </a:cubicBezTo>
                <a:cubicBezTo>
                  <a:pt x="14897" y="21600"/>
                  <a:pt x="18434" y="20855"/>
                  <a:pt x="20297" y="19924"/>
                </a:cubicBezTo>
                <a:cubicBezTo>
                  <a:pt x="21228" y="19366"/>
                  <a:pt x="21600" y="18807"/>
                  <a:pt x="21600" y="18248"/>
                </a:cubicBezTo>
                <a:cubicBezTo>
                  <a:pt x="21600" y="3352"/>
                  <a:pt x="21600" y="3352"/>
                  <a:pt x="21600" y="3352"/>
                </a:cubicBezTo>
                <a:cubicBezTo>
                  <a:pt x="21600" y="2793"/>
                  <a:pt x="21228" y="2234"/>
                  <a:pt x="20297" y="1676"/>
                </a:cubicBezTo>
                <a:close/>
                <a:moveTo>
                  <a:pt x="10800" y="1303"/>
                </a:moveTo>
                <a:cubicBezTo>
                  <a:pt x="16572" y="1303"/>
                  <a:pt x="19738" y="2607"/>
                  <a:pt x="20297" y="3352"/>
                </a:cubicBezTo>
                <a:cubicBezTo>
                  <a:pt x="19738" y="3910"/>
                  <a:pt x="16572" y="5400"/>
                  <a:pt x="10800" y="5400"/>
                </a:cubicBezTo>
                <a:cubicBezTo>
                  <a:pt x="5028" y="5400"/>
                  <a:pt x="1862" y="3910"/>
                  <a:pt x="1303" y="3352"/>
                </a:cubicBezTo>
                <a:cubicBezTo>
                  <a:pt x="1862" y="2607"/>
                  <a:pt x="5028" y="1303"/>
                  <a:pt x="10800" y="1303"/>
                </a:cubicBezTo>
                <a:close/>
                <a:moveTo>
                  <a:pt x="10800" y="6703"/>
                </a:moveTo>
                <a:cubicBezTo>
                  <a:pt x="14897" y="6703"/>
                  <a:pt x="18434" y="5959"/>
                  <a:pt x="20297" y="5028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19738" y="8752"/>
                  <a:pt x="16572" y="10055"/>
                  <a:pt x="10800" y="10055"/>
                </a:cubicBezTo>
                <a:cubicBezTo>
                  <a:pt x="5028" y="10055"/>
                  <a:pt x="1862" y="8752"/>
                  <a:pt x="1303" y="8007"/>
                </a:cubicBezTo>
                <a:cubicBezTo>
                  <a:pt x="1303" y="8007"/>
                  <a:pt x="1303" y="8007"/>
                  <a:pt x="1303" y="8007"/>
                </a:cubicBezTo>
                <a:cubicBezTo>
                  <a:pt x="1303" y="5028"/>
                  <a:pt x="1303" y="5028"/>
                  <a:pt x="1303" y="5028"/>
                </a:cubicBezTo>
                <a:cubicBezTo>
                  <a:pt x="3166" y="5959"/>
                  <a:pt x="6703" y="6703"/>
                  <a:pt x="10800" y="6703"/>
                </a:cubicBezTo>
                <a:close/>
                <a:moveTo>
                  <a:pt x="20297" y="18248"/>
                </a:moveTo>
                <a:cubicBezTo>
                  <a:pt x="20297" y="18248"/>
                  <a:pt x="20297" y="18248"/>
                  <a:pt x="20297" y="18248"/>
                </a:cubicBezTo>
                <a:cubicBezTo>
                  <a:pt x="19738" y="18807"/>
                  <a:pt x="16572" y="20297"/>
                  <a:pt x="10800" y="20297"/>
                </a:cubicBezTo>
                <a:cubicBezTo>
                  <a:pt x="5028" y="20297"/>
                  <a:pt x="1862" y="18807"/>
                  <a:pt x="1303" y="18248"/>
                </a:cubicBezTo>
                <a:cubicBezTo>
                  <a:pt x="1303" y="18248"/>
                  <a:pt x="1303" y="18248"/>
                  <a:pt x="1303" y="18248"/>
                </a:cubicBezTo>
                <a:cubicBezTo>
                  <a:pt x="1303" y="14524"/>
                  <a:pt x="1303" y="14524"/>
                  <a:pt x="1303" y="14524"/>
                </a:cubicBezTo>
                <a:cubicBezTo>
                  <a:pt x="3166" y="15455"/>
                  <a:pt x="6703" y="16200"/>
                  <a:pt x="10800" y="16200"/>
                </a:cubicBezTo>
                <a:cubicBezTo>
                  <a:pt x="14897" y="16200"/>
                  <a:pt x="18434" y="15455"/>
                  <a:pt x="20297" y="14524"/>
                </a:cubicBezTo>
                <a:lnTo>
                  <a:pt x="20297" y="18248"/>
                </a:lnTo>
                <a:close/>
                <a:moveTo>
                  <a:pt x="20297" y="12848"/>
                </a:moveTo>
                <a:cubicBezTo>
                  <a:pt x="20297" y="12848"/>
                  <a:pt x="20297" y="12848"/>
                  <a:pt x="20297" y="12848"/>
                </a:cubicBezTo>
                <a:cubicBezTo>
                  <a:pt x="19738" y="13407"/>
                  <a:pt x="16572" y="14897"/>
                  <a:pt x="10800" y="14897"/>
                </a:cubicBezTo>
                <a:cubicBezTo>
                  <a:pt x="5028" y="14897"/>
                  <a:pt x="1862" y="13407"/>
                  <a:pt x="1303" y="12848"/>
                </a:cubicBezTo>
                <a:cubicBezTo>
                  <a:pt x="1303" y="12848"/>
                  <a:pt x="1303" y="12848"/>
                  <a:pt x="1303" y="12848"/>
                </a:cubicBezTo>
                <a:cubicBezTo>
                  <a:pt x="1303" y="9683"/>
                  <a:pt x="1303" y="9683"/>
                  <a:pt x="1303" y="9683"/>
                </a:cubicBezTo>
                <a:cubicBezTo>
                  <a:pt x="3166" y="10800"/>
                  <a:pt x="6703" y="11359"/>
                  <a:pt x="10800" y="11359"/>
                </a:cubicBezTo>
                <a:cubicBezTo>
                  <a:pt x="14897" y="11359"/>
                  <a:pt x="18434" y="10800"/>
                  <a:pt x="20297" y="9683"/>
                </a:cubicBezTo>
                <a:lnTo>
                  <a:pt x="20297" y="12848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8" name="Shape"/>
          <p:cNvSpPr/>
          <p:nvPr/>
        </p:nvSpPr>
        <p:spPr>
          <a:xfrm>
            <a:off x="7168308" y="5958220"/>
            <a:ext cx="666294" cy="96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97" y="1676"/>
                </a:moveTo>
                <a:cubicBezTo>
                  <a:pt x="18434" y="745"/>
                  <a:pt x="14897" y="0"/>
                  <a:pt x="10800" y="0"/>
                </a:cubicBezTo>
                <a:cubicBezTo>
                  <a:pt x="6703" y="0"/>
                  <a:pt x="3166" y="745"/>
                  <a:pt x="1303" y="1676"/>
                </a:cubicBezTo>
                <a:cubicBezTo>
                  <a:pt x="559" y="2234"/>
                  <a:pt x="0" y="2793"/>
                  <a:pt x="0" y="3352"/>
                </a:cubicBezTo>
                <a:cubicBezTo>
                  <a:pt x="0" y="18248"/>
                  <a:pt x="0" y="18248"/>
                  <a:pt x="0" y="18248"/>
                </a:cubicBezTo>
                <a:cubicBezTo>
                  <a:pt x="0" y="18807"/>
                  <a:pt x="559" y="19366"/>
                  <a:pt x="1303" y="19924"/>
                </a:cubicBezTo>
                <a:cubicBezTo>
                  <a:pt x="3166" y="20855"/>
                  <a:pt x="6703" y="21600"/>
                  <a:pt x="10800" y="21600"/>
                </a:cubicBezTo>
                <a:cubicBezTo>
                  <a:pt x="14897" y="21600"/>
                  <a:pt x="18434" y="20855"/>
                  <a:pt x="20297" y="19924"/>
                </a:cubicBezTo>
                <a:cubicBezTo>
                  <a:pt x="21228" y="19366"/>
                  <a:pt x="21600" y="18807"/>
                  <a:pt x="21600" y="18248"/>
                </a:cubicBezTo>
                <a:cubicBezTo>
                  <a:pt x="21600" y="3352"/>
                  <a:pt x="21600" y="3352"/>
                  <a:pt x="21600" y="3352"/>
                </a:cubicBezTo>
                <a:cubicBezTo>
                  <a:pt x="21600" y="2793"/>
                  <a:pt x="21228" y="2234"/>
                  <a:pt x="20297" y="1676"/>
                </a:cubicBezTo>
                <a:close/>
                <a:moveTo>
                  <a:pt x="10800" y="1303"/>
                </a:moveTo>
                <a:cubicBezTo>
                  <a:pt x="16572" y="1303"/>
                  <a:pt x="19738" y="2607"/>
                  <a:pt x="20297" y="3352"/>
                </a:cubicBezTo>
                <a:cubicBezTo>
                  <a:pt x="19738" y="3910"/>
                  <a:pt x="16572" y="5400"/>
                  <a:pt x="10800" y="5400"/>
                </a:cubicBezTo>
                <a:cubicBezTo>
                  <a:pt x="5028" y="5400"/>
                  <a:pt x="1862" y="3910"/>
                  <a:pt x="1303" y="3352"/>
                </a:cubicBezTo>
                <a:cubicBezTo>
                  <a:pt x="1862" y="2607"/>
                  <a:pt x="5028" y="1303"/>
                  <a:pt x="10800" y="1303"/>
                </a:cubicBezTo>
                <a:close/>
                <a:moveTo>
                  <a:pt x="10800" y="6703"/>
                </a:moveTo>
                <a:cubicBezTo>
                  <a:pt x="14897" y="6703"/>
                  <a:pt x="18434" y="5959"/>
                  <a:pt x="20297" y="5028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19738" y="8752"/>
                  <a:pt x="16572" y="10055"/>
                  <a:pt x="10800" y="10055"/>
                </a:cubicBezTo>
                <a:cubicBezTo>
                  <a:pt x="5028" y="10055"/>
                  <a:pt x="1862" y="8752"/>
                  <a:pt x="1303" y="8007"/>
                </a:cubicBezTo>
                <a:cubicBezTo>
                  <a:pt x="1303" y="8007"/>
                  <a:pt x="1303" y="8007"/>
                  <a:pt x="1303" y="8007"/>
                </a:cubicBezTo>
                <a:cubicBezTo>
                  <a:pt x="1303" y="5028"/>
                  <a:pt x="1303" y="5028"/>
                  <a:pt x="1303" y="5028"/>
                </a:cubicBezTo>
                <a:cubicBezTo>
                  <a:pt x="3166" y="5959"/>
                  <a:pt x="6703" y="6703"/>
                  <a:pt x="10800" y="6703"/>
                </a:cubicBezTo>
                <a:close/>
                <a:moveTo>
                  <a:pt x="20297" y="18248"/>
                </a:moveTo>
                <a:cubicBezTo>
                  <a:pt x="20297" y="18248"/>
                  <a:pt x="20297" y="18248"/>
                  <a:pt x="20297" y="18248"/>
                </a:cubicBezTo>
                <a:cubicBezTo>
                  <a:pt x="19738" y="18807"/>
                  <a:pt x="16572" y="20297"/>
                  <a:pt x="10800" y="20297"/>
                </a:cubicBezTo>
                <a:cubicBezTo>
                  <a:pt x="5028" y="20297"/>
                  <a:pt x="1862" y="18807"/>
                  <a:pt x="1303" y="18248"/>
                </a:cubicBezTo>
                <a:cubicBezTo>
                  <a:pt x="1303" y="18248"/>
                  <a:pt x="1303" y="18248"/>
                  <a:pt x="1303" y="18248"/>
                </a:cubicBezTo>
                <a:cubicBezTo>
                  <a:pt x="1303" y="14524"/>
                  <a:pt x="1303" y="14524"/>
                  <a:pt x="1303" y="14524"/>
                </a:cubicBezTo>
                <a:cubicBezTo>
                  <a:pt x="3166" y="15455"/>
                  <a:pt x="6703" y="16200"/>
                  <a:pt x="10800" y="16200"/>
                </a:cubicBezTo>
                <a:cubicBezTo>
                  <a:pt x="14897" y="16200"/>
                  <a:pt x="18434" y="15455"/>
                  <a:pt x="20297" y="14524"/>
                </a:cubicBezTo>
                <a:lnTo>
                  <a:pt x="20297" y="18248"/>
                </a:lnTo>
                <a:close/>
                <a:moveTo>
                  <a:pt x="20297" y="12848"/>
                </a:moveTo>
                <a:cubicBezTo>
                  <a:pt x="20297" y="12848"/>
                  <a:pt x="20297" y="12848"/>
                  <a:pt x="20297" y="12848"/>
                </a:cubicBezTo>
                <a:cubicBezTo>
                  <a:pt x="19738" y="13407"/>
                  <a:pt x="16572" y="14897"/>
                  <a:pt x="10800" y="14897"/>
                </a:cubicBezTo>
                <a:cubicBezTo>
                  <a:pt x="5028" y="14897"/>
                  <a:pt x="1862" y="13407"/>
                  <a:pt x="1303" y="12848"/>
                </a:cubicBezTo>
                <a:cubicBezTo>
                  <a:pt x="1303" y="12848"/>
                  <a:pt x="1303" y="12848"/>
                  <a:pt x="1303" y="12848"/>
                </a:cubicBezTo>
                <a:cubicBezTo>
                  <a:pt x="1303" y="9683"/>
                  <a:pt x="1303" y="9683"/>
                  <a:pt x="1303" y="9683"/>
                </a:cubicBezTo>
                <a:cubicBezTo>
                  <a:pt x="3166" y="10800"/>
                  <a:pt x="6703" y="11359"/>
                  <a:pt x="10800" y="11359"/>
                </a:cubicBezTo>
                <a:cubicBezTo>
                  <a:pt x="14897" y="11359"/>
                  <a:pt x="18434" y="10800"/>
                  <a:pt x="20297" y="9683"/>
                </a:cubicBezTo>
                <a:lnTo>
                  <a:pt x="20297" y="12848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9" name="USB"/>
          <p:cNvSpPr/>
          <p:nvPr/>
        </p:nvSpPr>
        <p:spPr>
          <a:xfrm rot="5400000" flipH="1">
            <a:off x="7224069" y="2058117"/>
            <a:ext cx="603910" cy="1327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8" y="0"/>
                </a:moveTo>
                <a:lnTo>
                  <a:pt x="7617" y="2487"/>
                </a:lnTo>
                <a:lnTo>
                  <a:pt x="9713" y="2487"/>
                </a:lnTo>
                <a:lnTo>
                  <a:pt x="9713" y="14172"/>
                </a:lnTo>
                <a:cubicBezTo>
                  <a:pt x="8076" y="13462"/>
                  <a:pt x="5650" y="12394"/>
                  <a:pt x="3825" y="11588"/>
                </a:cubicBezTo>
                <a:lnTo>
                  <a:pt x="3825" y="9496"/>
                </a:lnTo>
                <a:cubicBezTo>
                  <a:pt x="4741" y="9301"/>
                  <a:pt x="5376" y="8879"/>
                  <a:pt x="5376" y="8389"/>
                </a:cubicBezTo>
                <a:cubicBezTo>
                  <a:pt x="5376" y="7713"/>
                  <a:pt x="4175" y="7165"/>
                  <a:pt x="2690" y="7165"/>
                </a:cubicBezTo>
                <a:cubicBezTo>
                  <a:pt x="1205" y="7165"/>
                  <a:pt x="0" y="7713"/>
                  <a:pt x="0" y="8389"/>
                </a:cubicBezTo>
                <a:cubicBezTo>
                  <a:pt x="0" y="8888"/>
                  <a:pt x="657" y="9316"/>
                  <a:pt x="1599" y="9506"/>
                </a:cubicBezTo>
                <a:lnTo>
                  <a:pt x="1599" y="11802"/>
                </a:lnTo>
                <a:cubicBezTo>
                  <a:pt x="1599" y="11939"/>
                  <a:pt x="1721" y="12070"/>
                  <a:pt x="1937" y="12165"/>
                </a:cubicBezTo>
                <a:cubicBezTo>
                  <a:pt x="7009" y="14408"/>
                  <a:pt x="8946" y="15239"/>
                  <a:pt x="9717" y="15557"/>
                </a:cubicBezTo>
                <a:lnTo>
                  <a:pt x="9717" y="18082"/>
                </a:lnTo>
                <a:cubicBezTo>
                  <a:pt x="8078" y="18300"/>
                  <a:pt x="6878" y="18988"/>
                  <a:pt x="6878" y="19804"/>
                </a:cubicBezTo>
                <a:cubicBezTo>
                  <a:pt x="6878" y="20797"/>
                  <a:pt x="8645" y="21600"/>
                  <a:pt x="10826" y="21600"/>
                </a:cubicBezTo>
                <a:cubicBezTo>
                  <a:pt x="13007" y="21600"/>
                  <a:pt x="14777" y="20797"/>
                  <a:pt x="14777" y="19804"/>
                </a:cubicBezTo>
                <a:cubicBezTo>
                  <a:pt x="14777" y="18988"/>
                  <a:pt x="13578" y="18300"/>
                  <a:pt x="11939" y="18082"/>
                </a:cubicBezTo>
                <a:lnTo>
                  <a:pt x="11939" y="12449"/>
                </a:lnTo>
                <a:cubicBezTo>
                  <a:pt x="12709" y="12131"/>
                  <a:pt x="14644" y="11300"/>
                  <a:pt x="19715" y="9057"/>
                </a:cubicBezTo>
                <a:cubicBezTo>
                  <a:pt x="19931" y="8962"/>
                  <a:pt x="20053" y="8831"/>
                  <a:pt x="20053" y="8694"/>
                </a:cubicBezTo>
                <a:lnTo>
                  <a:pt x="20053" y="6278"/>
                </a:lnTo>
                <a:lnTo>
                  <a:pt x="21600" y="6278"/>
                </a:lnTo>
                <a:lnTo>
                  <a:pt x="21600" y="3858"/>
                </a:lnTo>
                <a:lnTo>
                  <a:pt x="16283" y="3858"/>
                </a:lnTo>
                <a:lnTo>
                  <a:pt x="16283" y="6278"/>
                </a:lnTo>
                <a:lnTo>
                  <a:pt x="17831" y="6278"/>
                </a:lnTo>
                <a:lnTo>
                  <a:pt x="17831" y="8480"/>
                </a:lnTo>
                <a:cubicBezTo>
                  <a:pt x="16006" y="9286"/>
                  <a:pt x="13575" y="10354"/>
                  <a:pt x="11939" y="11063"/>
                </a:cubicBezTo>
                <a:lnTo>
                  <a:pt x="11939" y="2487"/>
                </a:lnTo>
                <a:lnTo>
                  <a:pt x="13935" y="2487"/>
                </a:lnTo>
                <a:lnTo>
                  <a:pt x="10778" y="0"/>
                </a:ln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0" name="Shape"/>
          <p:cNvSpPr/>
          <p:nvPr/>
        </p:nvSpPr>
        <p:spPr>
          <a:xfrm flipH="1">
            <a:off x="7205627" y="6707895"/>
            <a:ext cx="1121833" cy="94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6" y="21600"/>
                </a:moveTo>
                <a:cubicBezTo>
                  <a:pt x="844" y="21600"/>
                  <a:pt x="844" y="21600"/>
                  <a:pt x="844" y="21600"/>
                </a:cubicBezTo>
                <a:cubicBezTo>
                  <a:pt x="338" y="21600"/>
                  <a:pt x="0" y="21200"/>
                  <a:pt x="0" y="20600"/>
                </a:cubicBezTo>
                <a:cubicBezTo>
                  <a:pt x="0" y="20200"/>
                  <a:pt x="0" y="20200"/>
                  <a:pt x="0" y="20200"/>
                </a:cubicBezTo>
                <a:cubicBezTo>
                  <a:pt x="0" y="19600"/>
                  <a:pt x="338" y="19200"/>
                  <a:pt x="844" y="19200"/>
                </a:cubicBezTo>
                <a:cubicBezTo>
                  <a:pt x="20756" y="19200"/>
                  <a:pt x="20756" y="19200"/>
                  <a:pt x="20756" y="19200"/>
                </a:cubicBezTo>
                <a:cubicBezTo>
                  <a:pt x="21262" y="19200"/>
                  <a:pt x="21600" y="19600"/>
                  <a:pt x="21600" y="20200"/>
                </a:cubicBezTo>
                <a:cubicBezTo>
                  <a:pt x="21600" y="20600"/>
                  <a:pt x="21600" y="20600"/>
                  <a:pt x="21600" y="20600"/>
                </a:cubicBezTo>
                <a:cubicBezTo>
                  <a:pt x="21600" y="21200"/>
                  <a:pt x="21262" y="21600"/>
                  <a:pt x="20756" y="21600"/>
                </a:cubicBezTo>
                <a:moveTo>
                  <a:pt x="17550" y="18000"/>
                </a:moveTo>
                <a:cubicBezTo>
                  <a:pt x="15525" y="18000"/>
                  <a:pt x="15525" y="18000"/>
                  <a:pt x="15525" y="18000"/>
                </a:cubicBezTo>
                <a:cubicBezTo>
                  <a:pt x="14934" y="18000"/>
                  <a:pt x="14512" y="17500"/>
                  <a:pt x="14512" y="16800"/>
                </a:cubicBezTo>
                <a:cubicBezTo>
                  <a:pt x="14512" y="1200"/>
                  <a:pt x="14512" y="1200"/>
                  <a:pt x="14512" y="1200"/>
                </a:cubicBezTo>
                <a:cubicBezTo>
                  <a:pt x="14512" y="500"/>
                  <a:pt x="14934" y="0"/>
                  <a:pt x="15525" y="0"/>
                </a:cubicBezTo>
                <a:cubicBezTo>
                  <a:pt x="17550" y="0"/>
                  <a:pt x="17550" y="0"/>
                  <a:pt x="17550" y="0"/>
                </a:cubicBezTo>
                <a:cubicBezTo>
                  <a:pt x="18141" y="0"/>
                  <a:pt x="18562" y="500"/>
                  <a:pt x="18562" y="1200"/>
                </a:cubicBezTo>
                <a:cubicBezTo>
                  <a:pt x="18562" y="16800"/>
                  <a:pt x="18562" y="16800"/>
                  <a:pt x="18562" y="16800"/>
                </a:cubicBezTo>
                <a:cubicBezTo>
                  <a:pt x="18562" y="17500"/>
                  <a:pt x="18141" y="18000"/>
                  <a:pt x="17550" y="18000"/>
                </a:cubicBezTo>
                <a:moveTo>
                  <a:pt x="11812" y="18000"/>
                </a:moveTo>
                <a:cubicBezTo>
                  <a:pt x="9788" y="18000"/>
                  <a:pt x="9788" y="18000"/>
                  <a:pt x="9788" y="18000"/>
                </a:cubicBezTo>
                <a:cubicBezTo>
                  <a:pt x="9197" y="18000"/>
                  <a:pt x="8775" y="17500"/>
                  <a:pt x="8775" y="16800"/>
                </a:cubicBezTo>
                <a:cubicBezTo>
                  <a:pt x="8775" y="6800"/>
                  <a:pt x="8775" y="6800"/>
                  <a:pt x="8775" y="6800"/>
                </a:cubicBezTo>
                <a:cubicBezTo>
                  <a:pt x="8775" y="6100"/>
                  <a:pt x="9197" y="5600"/>
                  <a:pt x="9788" y="5600"/>
                </a:cubicBezTo>
                <a:cubicBezTo>
                  <a:pt x="11812" y="5600"/>
                  <a:pt x="11812" y="5600"/>
                  <a:pt x="11812" y="5600"/>
                </a:cubicBezTo>
                <a:cubicBezTo>
                  <a:pt x="12403" y="5600"/>
                  <a:pt x="12825" y="6100"/>
                  <a:pt x="12825" y="6800"/>
                </a:cubicBezTo>
                <a:cubicBezTo>
                  <a:pt x="12825" y="16800"/>
                  <a:pt x="12825" y="16800"/>
                  <a:pt x="12825" y="16800"/>
                </a:cubicBezTo>
                <a:cubicBezTo>
                  <a:pt x="12825" y="17500"/>
                  <a:pt x="12403" y="18000"/>
                  <a:pt x="11812" y="18000"/>
                </a:cubicBezTo>
                <a:moveTo>
                  <a:pt x="6075" y="18000"/>
                </a:moveTo>
                <a:cubicBezTo>
                  <a:pt x="4050" y="18000"/>
                  <a:pt x="4050" y="18000"/>
                  <a:pt x="4050" y="18000"/>
                </a:cubicBezTo>
                <a:cubicBezTo>
                  <a:pt x="3459" y="18000"/>
                  <a:pt x="3038" y="17500"/>
                  <a:pt x="3038" y="16800"/>
                </a:cubicBezTo>
                <a:cubicBezTo>
                  <a:pt x="3038" y="12400"/>
                  <a:pt x="3038" y="12400"/>
                  <a:pt x="3038" y="12400"/>
                </a:cubicBezTo>
                <a:cubicBezTo>
                  <a:pt x="3038" y="11700"/>
                  <a:pt x="3459" y="11200"/>
                  <a:pt x="4050" y="11200"/>
                </a:cubicBezTo>
                <a:cubicBezTo>
                  <a:pt x="6075" y="11200"/>
                  <a:pt x="6075" y="11200"/>
                  <a:pt x="6075" y="11200"/>
                </a:cubicBezTo>
                <a:cubicBezTo>
                  <a:pt x="6666" y="11200"/>
                  <a:pt x="7088" y="11700"/>
                  <a:pt x="7088" y="12400"/>
                </a:cubicBezTo>
                <a:cubicBezTo>
                  <a:pt x="7088" y="16800"/>
                  <a:pt x="7088" y="16800"/>
                  <a:pt x="7088" y="16800"/>
                </a:cubicBezTo>
                <a:cubicBezTo>
                  <a:pt x="7088" y="17500"/>
                  <a:pt x="6666" y="18000"/>
                  <a:pt x="6075" y="18000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1" name="Shape"/>
          <p:cNvSpPr/>
          <p:nvPr/>
        </p:nvSpPr>
        <p:spPr>
          <a:xfrm>
            <a:off x="4233619" y="8248371"/>
            <a:ext cx="2186389" cy="1682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20" y="5184"/>
                </a:moveTo>
                <a:cubicBezTo>
                  <a:pt x="16449" y="6696"/>
                  <a:pt x="17280" y="8640"/>
                  <a:pt x="17280" y="11016"/>
                </a:cubicBezTo>
                <a:cubicBezTo>
                  <a:pt x="17446" y="11016"/>
                  <a:pt x="17612" y="11016"/>
                  <a:pt x="17778" y="11016"/>
                </a:cubicBezTo>
                <a:cubicBezTo>
                  <a:pt x="17778" y="11016"/>
                  <a:pt x="17778" y="11016"/>
                  <a:pt x="17778" y="11016"/>
                </a:cubicBezTo>
                <a:cubicBezTo>
                  <a:pt x="17778" y="8208"/>
                  <a:pt x="16615" y="5832"/>
                  <a:pt x="15120" y="4320"/>
                </a:cubicBezTo>
                <a:cubicBezTo>
                  <a:pt x="15120" y="4536"/>
                  <a:pt x="15120" y="4752"/>
                  <a:pt x="15120" y="4968"/>
                </a:cubicBezTo>
                <a:cubicBezTo>
                  <a:pt x="15120" y="4968"/>
                  <a:pt x="15120" y="5184"/>
                  <a:pt x="15120" y="5184"/>
                </a:cubicBezTo>
                <a:close/>
                <a:moveTo>
                  <a:pt x="10800" y="20088"/>
                </a:moveTo>
                <a:cubicBezTo>
                  <a:pt x="9637" y="20088"/>
                  <a:pt x="8640" y="19656"/>
                  <a:pt x="7809" y="19008"/>
                </a:cubicBezTo>
                <a:cubicBezTo>
                  <a:pt x="7643" y="19224"/>
                  <a:pt x="7643" y="19440"/>
                  <a:pt x="7477" y="19656"/>
                </a:cubicBezTo>
                <a:cubicBezTo>
                  <a:pt x="8474" y="20304"/>
                  <a:pt x="9637" y="20736"/>
                  <a:pt x="10800" y="20736"/>
                </a:cubicBezTo>
                <a:cubicBezTo>
                  <a:pt x="11963" y="20736"/>
                  <a:pt x="13126" y="20304"/>
                  <a:pt x="14123" y="19656"/>
                </a:cubicBezTo>
                <a:cubicBezTo>
                  <a:pt x="13957" y="19440"/>
                  <a:pt x="13957" y="19224"/>
                  <a:pt x="13791" y="19008"/>
                </a:cubicBezTo>
                <a:cubicBezTo>
                  <a:pt x="12960" y="19656"/>
                  <a:pt x="11963" y="20088"/>
                  <a:pt x="10800" y="20088"/>
                </a:cubicBezTo>
                <a:close/>
                <a:moveTo>
                  <a:pt x="4320" y="11016"/>
                </a:moveTo>
                <a:cubicBezTo>
                  <a:pt x="4320" y="8640"/>
                  <a:pt x="5151" y="6696"/>
                  <a:pt x="6480" y="5184"/>
                </a:cubicBezTo>
                <a:cubicBezTo>
                  <a:pt x="6480" y="5184"/>
                  <a:pt x="6480" y="4968"/>
                  <a:pt x="6480" y="4968"/>
                </a:cubicBezTo>
                <a:cubicBezTo>
                  <a:pt x="6480" y="4752"/>
                  <a:pt x="6480" y="4536"/>
                  <a:pt x="6480" y="4320"/>
                </a:cubicBezTo>
                <a:cubicBezTo>
                  <a:pt x="4985" y="5832"/>
                  <a:pt x="3822" y="8208"/>
                  <a:pt x="3822" y="11016"/>
                </a:cubicBezTo>
                <a:cubicBezTo>
                  <a:pt x="3822" y="11016"/>
                  <a:pt x="3822" y="11016"/>
                  <a:pt x="3822" y="11016"/>
                </a:cubicBezTo>
                <a:cubicBezTo>
                  <a:pt x="3988" y="11016"/>
                  <a:pt x="4154" y="11016"/>
                  <a:pt x="4320" y="11016"/>
                </a:cubicBezTo>
                <a:close/>
                <a:moveTo>
                  <a:pt x="10800" y="9936"/>
                </a:moveTo>
                <a:cubicBezTo>
                  <a:pt x="12960" y="9936"/>
                  <a:pt x="14622" y="7776"/>
                  <a:pt x="14622" y="4968"/>
                </a:cubicBezTo>
                <a:cubicBezTo>
                  <a:pt x="14622" y="2160"/>
                  <a:pt x="12960" y="0"/>
                  <a:pt x="10800" y="0"/>
                </a:cubicBezTo>
                <a:cubicBezTo>
                  <a:pt x="8640" y="0"/>
                  <a:pt x="6978" y="2160"/>
                  <a:pt x="6978" y="4968"/>
                </a:cubicBezTo>
                <a:cubicBezTo>
                  <a:pt x="6978" y="7776"/>
                  <a:pt x="8640" y="9936"/>
                  <a:pt x="10800" y="9936"/>
                </a:cubicBezTo>
                <a:close/>
                <a:moveTo>
                  <a:pt x="10800" y="432"/>
                </a:moveTo>
                <a:cubicBezTo>
                  <a:pt x="12628" y="432"/>
                  <a:pt x="14123" y="2592"/>
                  <a:pt x="14123" y="4968"/>
                </a:cubicBezTo>
                <a:cubicBezTo>
                  <a:pt x="14123" y="7344"/>
                  <a:pt x="12628" y="9288"/>
                  <a:pt x="10800" y="9288"/>
                </a:cubicBezTo>
                <a:cubicBezTo>
                  <a:pt x="8972" y="9288"/>
                  <a:pt x="7477" y="7344"/>
                  <a:pt x="7477" y="4968"/>
                </a:cubicBezTo>
                <a:cubicBezTo>
                  <a:pt x="7477" y="2592"/>
                  <a:pt x="8972" y="432"/>
                  <a:pt x="10800" y="432"/>
                </a:cubicBezTo>
                <a:close/>
                <a:moveTo>
                  <a:pt x="13126" y="7344"/>
                </a:moveTo>
                <a:cubicBezTo>
                  <a:pt x="13126" y="6480"/>
                  <a:pt x="12462" y="5400"/>
                  <a:pt x="11298" y="4968"/>
                </a:cubicBezTo>
                <a:cubicBezTo>
                  <a:pt x="11797" y="4536"/>
                  <a:pt x="12129" y="3888"/>
                  <a:pt x="12129" y="3240"/>
                </a:cubicBezTo>
                <a:cubicBezTo>
                  <a:pt x="12129" y="2376"/>
                  <a:pt x="11465" y="1512"/>
                  <a:pt x="10800" y="1512"/>
                </a:cubicBezTo>
                <a:cubicBezTo>
                  <a:pt x="10135" y="1512"/>
                  <a:pt x="9471" y="2376"/>
                  <a:pt x="9471" y="3240"/>
                </a:cubicBezTo>
                <a:cubicBezTo>
                  <a:pt x="9471" y="3888"/>
                  <a:pt x="9803" y="4536"/>
                  <a:pt x="10302" y="4968"/>
                </a:cubicBezTo>
                <a:cubicBezTo>
                  <a:pt x="9138" y="5400"/>
                  <a:pt x="8474" y="6480"/>
                  <a:pt x="8474" y="7344"/>
                </a:cubicBezTo>
                <a:cubicBezTo>
                  <a:pt x="8474" y="8208"/>
                  <a:pt x="13126" y="8208"/>
                  <a:pt x="13126" y="7344"/>
                </a:cubicBezTo>
                <a:close/>
                <a:moveTo>
                  <a:pt x="10634" y="5400"/>
                </a:moveTo>
                <a:cubicBezTo>
                  <a:pt x="10634" y="5400"/>
                  <a:pt x="10634" y="5400"/>
                  <a:pt x="10634" y="5400"/>
                </a:cubicBezTo>
                <a:cubicBezTo>
                  <a:pt x="10468" y="5184"/>
                  <a:pt x="10468" y="5184"/>
                  <a:pt x="10468" y="5184"/>
                </a:cubicBezTo>
                <a:cubicBezTo>
                  <a:pt x="10634" y="5184"/>
                  <a:pt x="10634" y="5184"/>
                  <a:pt x="10800" y="5184"/>
                </a:cubicBezTo>
                <a:cubicBezTo>
                  <a:pt x="10966" y="5184"/>
                  <a:pt x="10966" y="5184"/>
                  <a:pt x="11132" y="5184"/>
                </a:cubicBezTo>
                <a:cubicBezTo>
                  <a:pt x="10966" y="5400"/>
                  <a:pt x="10966" y="5400"/>
                  <a:pt x="10966" y="5400"/>
                </a:cubicBezTo>
                <a:cubicBezTo>
                  <a:pt x="10966" y="5400"/>
                  <a:pt x="10966" y="5400"/>
                  <a:pt x="10966" y="5400"/>
                </a:cubicBezTo>
                <a:cubicBezTo>
                  <a:pt x="11465" y="7128"/>
                  <a:pt x="11465" y="7128"/>
                  <a:pt x="11465" y="7128"/>
                </a:cubicBezTo>
                <a:cubicBezTo>
                  <a:pt x="10800" y="7992"/>
                  <a:pt x="10800" y="7992"/>
                  <a:pt x="10800" y="7992"/>
                </a:cubicBezTo>
                <a:cubicBezTo>
                  <a:pt x="10135" y="7128"/>
                  <a:pt x="10135" y="7128"/>
                  <a:pt x="10135" y="7128"/>
                </a:cubicBezTo>
                <a:lnTo>
                  <a:pt x="10634" y="5400"/>
                </a:lnTo>
                <a:close/>
                <a:moveTo>
                  <a:pt x="17778" y="11664"/>
                </a:moveTo>
                <a:cubicBezTo>
                  <a:pt x="15785" y="11664"/>
                  <a:pt x="13957" y="13824"/>
                  <a:pt x="13957" y="16632"/>
                </a:cubicBezTo>
                <a:cubicBezTo>
                  <a:pt x="13957" y="19440"/>
                  <a:pt x="15785" y="21600"/>
                  <a:pt x="17778" y="21600"/>
                </a:cubicBezTo>
                <a:cubicBezTo>
                  <a:pt x="19938" y="21600"/>
                  <a:pt x="21600" y="19440"/>
                  <a:pt x="21600" y="16632"/>
                </a:cubicBezTo>
                <a:cubicBezTo>
                  <a:pt x="21600" y="13824"/>
                  <a:pt x="19938" y="11664"/>
                  <a:pt x="17778" y="11664"/>
                </a:cubicBezTo>
                <a:close/>
                <a:moveTo>
                  <a:pt x="20271" y="18360"/>
                </a:moveTo>
                <a:cubicBezTo>
                  <a:pt x="20271" y="18576"/>
                  <a:pt x="20271" y="18576"/>
                  <a:pt x="20271" y="18576"/>
                </a:cubicBezTo>
                <a:cubicBezTo>
                  <a:pt x="20437" y="18792"/>
                  <a:pt x="20437" y="18792"/>
                  <a:pt x="20437" y="18792"/>
                </a:cubicBezTo>
                <a:cubicBezTo>
                  <a:pt x="20271" y="19224"/>
                  <a:pt x="19938" y="19656"/>
                  <a:pt x="19440" y="20088"/>
                </a:cubicBezTo>
                <a:cubicBezTo>
                  <a:pt x="19274" y="19656"/>
                  <a:pt x="19274" y="19656"/>
                  <a:pt x="19274" y="19656"/>
                </a:cubicBezTo>
                <a:cubicBezTo>
                  <a:pt x="19108" y="19872"/>
                  <a:pt x="19108" y="19872"/>
                  <a:pt x="19108" y="19872"/>
                </a:cubicBezTo>
                <a:cubicBezTo>
                  <a:pt x="19274" y="20088"/>
                  <a:pt x="19274" y="20088"/>
                  <a:pt x="19274" y="20088"/>
                </a:cubicBezTo>
                <a:cubicBezTo>
                  <a:pt x="18942" y="20520"/>
                  <a:pt x="18443" y="20736"/>
                  <a:pt x="17945" y="20736"/>
                </a:cubicBezTo>
                <a:cubicBezTo>
                  <a:pt x="17945" y="20304"/>
                  <a:pt x="17945" y="20304"/>
                  <a:pt x="17945" y="20304"/>
                </a:cubicBezTo>
                <a:cubicBezTo>
                  <a:pt x="17778" y="20304"/>
                  <a:pt x="17778" y="20304"/>
                  <a:pt x="17778" y="20304"/>
                </a:cubicBezTo>
                <a:cubicBezTo>
                  <a:pt x="17778" y="20736"/>
                  <a:pt x="17778" y="20736"/>
                  <a:pt x="17778" y="20736"/>
                </a:cubicBezTo>
                <a:cubicBezTo>
                  <a:pt x="17280" y="20736"/>
                  <a:pt x="16782" y="20520"/>
                  <a:pt x="16283" y="20088"/>
                </a:cubicBezTo>
                <a:cubicBezTo>
                  <a:pt x="16449" y="19872"/>
                  <a:pt x="16449" y="19872"/>
                  <a:pt x="16449" y="19872"/>
                </a:cubicBezTo>
                <a:cubicBezTo>
                  <a:pt x="16283" y="19656"/>
                  <a:pt x="16283" y="19656"/>
                  <a:pt x="16283" y="19656"/>
                </a:cubicBezTo>
                <a:cubicBezTo>
                  <a:pt x="16117" y="20088"/>
                  <a:pt x="16117" y="20088"/>
                  <a:pt x="16117" y="20088"/>
                </a:cubicBezTo>
                <a:cubicBezTo>
                  <a:pt x="15785" y="19656"/>
                  <a:pt x="15452" y="19224"/>
                  <a:pt x="15120" y="18792"/>
                </a:cubicBezTo>
                <a:cubicBezTo>
                  <a:pt x="15452" y="18576"/>
                  <a:pt x="15452" y="18576"/>
                  <a:pt x="15452" y="18576"/>
                </a:cubicBezTo>
                <a:cubicBezTo>
                  <a:pt x="15286" y="18360"/>
                  <a:pt x="15286" y="18360"/>
                  <a:pt x="15286" y="18360"/>
                </a:cubicBezTo>
                <a:cubicBezTo>
                  <a:pt x="15120" y="18576"/>
                  <a:pt x="15120" y="18576"/>
                  <a:pt x="15120" y="18576"/>
                </a:cubicBezTo>
                <a:cubicBezTo>
                  <a:pt x="14788" y="17928"/>
                  <a:pt x="14788" y="17496"/>
                  <a:pt x="14622" y="16848"/>
                </a:cubicBezTo>
                <a:cubicBezTo>
                  <a:pt x="14954" y="16848"/>
                  <a:pt x="14954" y="16848"/>
                  <a:pt x="14954" y="16848"/>
                </a:cubicBezTo>
                <a:cubicBezTo>
                  <a:pt x="14954" y="16416"/>
                  <a:pt x="14954" y="16416"/>
                  <a:pt x="14954" y="16416"/>
                </a:cubicBezTo>
                <a:cubicBezTo>
                  <a:pt x="14622" y="16416"/>
                  <a:pt x="14622" y="16416"/>
                  <a:pt x="14622" y="16416"/>
                </a:cubicBezTo>
                <a:cubicBezTo>
                  <a:pt x="14788" y="15768"/>
                  <a:pt x="14788" y="15336"/>
                  <a:pt x="15120" y="14688"/>
                </a:cubicBezTo>
                <a:cubicBezTo>
                  <a:pt x="15286" y="14904"/>
                  <a:pt x="15286" y="14904"/>
                  <a:pt x="15286" y="14904"/>
                </a:cubicBezTo>
                <a:cubicBezTo>
                  <a:pt x="15452" y="14688"/>
                  <a:pt x="15452" y="14688"/>
                  <a:pt x="15452" y="14688"/>
                </a:cubicBezTo>
                <a:cubicBezTo>
                  <a:pt x="15120" y="14472"/>
                  <a:pt x="15120" y="14472"/>
                  <a:pt x="15120" y="14472"/>
                </a:cubicBezTo>
                <a:cubicBezTo>
                  <a:pt x="15452" y="14040"/>
                  <a:pt x="15785" y="13608"/>
                  <a:pt x="16117" y="13176"/>
                </a:cubicBezTo>
                <a:cubicBezTo>
                  <a:pt x="16283" y="13608"/>
                  <a:pt x="16283" y="13608"/>
                  <a:pt x="16283" y="13608"/>
                </a:cubicBezTo>
                <a:cubicBezTo>
                  <a:pt x="16449" y="13392"/>
                  <a:pt x="16449" y="13392"/>
                  <a:pt x="16449" y="13392"/>
                </a:cubicBezTo>
                <a:cubicBezTo>
                  <a:pt x="16283" y="13176"/>
                  <a:pt x="16283" y="13176"/>
                  <a:pt x="16283" y="13176"/>
                </a:cubicBezTo>
                <a:cubicBezTo>
                  <a:pt x="16782" y="12744"/>
                  <a:pt x="17280" y="12528"/>
                  <a:pt x="17778" y="12528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280" y="14256"/>
                  <a:pt x="17280" y="14256"/>
                  <a:pt x="17280" y="14256"/>
                </a:cubicBezTo>
                <a:cubicBezTo>
                  <a:pt x="17612" y="14256"/>
                  <a:pt x="17612" y="14256"/>
                  <a:pt x="17612" y="14256"/>
                </a:cubicBezTo>
                <a:cubicBezTo>
                  <a:pt x="17612" y="16416"/>
                  <a:pt x="17612" y="16416"/>
                  <a:pt x="17612" y="16416"/>
                </a:cubicBezTo>
                <a:cubicBezTo>
                  <a:pt x="16615" y="17280"/>
                  <a:pt x="16615" y="17280"/>
                  <a:pt x="16615" y="17280"/>
                </a:cubicBezTo>
                <a:cubicBezTo>
                  <a:pt x="16449" y="16848"/>
                  <a:pt x="16449" y="16848"/>
                  <a:pt x="16449" y="16848"/>
                </a:cubicBezTo>
                <a:cubicBezTo>
                  <a:pt x="15951" y="17928"/>
                  <a:pt x="15951" y="17928"/>
                  <a:pt x="15951" y="17928"/>
                </a:cubicBezTo>
                <a:cubicBezTo>
                  <a:pt x="16948" y="17928"/>
                  <a:pt x="16948" y="17928"/>
                  <a:pt x="16948" y="17928"/>
                </a:cubicBezTo>
                <a:cubicBezTo>
                  <a:pt x="16782" y="17712"/>
                  <a:pt x="16782" y="17712"/>
                  <a:pt x="16782" y="17712"/>
                </a:cubicBezTo>
                <a:cubicBezTo>
                  <a:pt x="17945" y="16848"/>
                  <a:pt x="17945" y="16848"/>
                  <a:pt x="17945" y="16848"/>
                </a:cubicBezTo>
                <a:cubicBezTo>
                  <a:pt x="17945" y="16848"/>
                  <a:pt x="17945" y="16848"/>
                  <a:pt x="17945" y="16848"/>
                </a:cubicBezTo>
                <a:cubicBezTo>
                  <a:pt x="17945" y="16848"/>
                  <a:pt x="17945" y="16848"/>
                  <a:pt x="17945" y="16632"/>
                </a:cubicBezTo>
                <a:cubicBezTo>
                  <a:pt x="17945" y="16632"/>
                  <a:pt x="17945" y="16632"/>
                  <a:pt x="17945" y="16632"/>
                </a:cubicBezTo>
                <a:cubicBezTo>
                  <a:pt x="17945" y="16632"/>
                  <a:pt x="17945" y="16632"/>
                  <a:pt x="17945" y="16632"/>
                </a:cubicBezTo>
                <a:cubicBezTo>
                  <a:pt x="17945" y="14256"/>
                  <a:pt x="17945" y="14256"/>
                  <a:pt x="17945" y="14256"/>
                </a:cubicBezTo>
                <a:cubicBezTo>
                  <a:pt x="18277" y="14256"/>
                  <a:pt x="18277" y="14256"/>
                  <a:pt x="18277" y="14256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945" y="12960"/>
                  <a:pt x="17945" y="12960"/>
                  <a:pt x="17945" y="12960"/>
                </a:cubicBezTo>
                <a:cubicBezTo>
                  <a:pt x="17945" y="12528"/>
                  <a:pt x="17945" y="12528"/>
                  <a:pt x="17945" y="12528"/>
                </a:cubicBezTo>
                <a:cubicBezTo>
                  <a:pt x="18443" y="12528"/>
                  <a:pt x="18942" y="12744"/>
                  <a:pt x="19274" y="13176"/>
                </a:cubicBezTo>
                <a:cubicBezTo>
                  <a:pt x="19108" y="13392"/>
                  <a:pt x="19108" y="13392"/>
                  <a:pt x="19108" y="13392"/>
                </a:cubicBezTo>
                <a:cubicBezTo>
                  <a:pt x="19274" y="13608"/>
                  <a:pt x="19274" y="13608"/>
                  <a:pt x="19274" y="13608"/>
                </a:cubicBezTo>
                <a:cubicBezTo>
                  <a:pt x="19440" y="13176"/>
                  <a:pt x="19440" y="13176"/>
                  <a:pt x="19440" y="13176"/>
                </a:cubicBezTo>
                <a:cubicBezTo>
                  <a:pt x="19938" y="13608"/>
                  <a:pt x="20271" y="14040"/>
                  <a:pt x="20437" y="14472"/>
                </a:cubicBezTo>
                <a:cubicBezTo>
                  <a:pt x="20271" y="14688"/>
                  <a:pt x="20271" y="14688"/>
                  <a:pt x="20271" y="14688"/>
                </a:cubicBezTo>
                <a:cubicBezTo>
                  <a:pt x="20271" y="14904"/>
                  <a:pt x="20271" y="14904"/>
                  <a:pt x="20271" y="14904"/>
                </a:cubicBezTo>
                <a:cubicBezTo>
                  <a:pt x="20603" y="14688"/>
                  <a:pt x="20603" y="14688"/>
                  <a:pt x="20603" y="14688"/>
                </a:cubicBezTo>
                <a:cubicBezTo>
                  <a:pt x="20769" y="15336"/>
                  <a:pt x="20935" y="15768"/>
                  <a:pt x="20935" y="16416"/>
                </a:cubicBezTo>
                <a:cubicBezTo>
                  <a:pt x="20603" y="16416"/>
                  <a:pt x="20603" y="16416"/>
                  <a:pt x="20603" y="16416"/>
                </a:cubicBezTo>
                <a:cubicBezTo>
                  <a:pt x="20603" y="16848"/>
                  <a:pt x="20603" y="16848"/>
                  <a:pt x="20603" y="16848"/>
                </a:cubicBezTo>
                <a:cubicBezTo>
                  <a:pt x="20935" y="16848"/>
                  <a:pt x="20935" y="16848"/>
                  <a:pt x="20935" y="16848"/>
                </a:cubicBezTo>
                <a:cubicBezTo>
                  <a:pt x="20935" y="17496"/>
                  <a:pt x="20769" y="17928"/>
                  <a:pt x="20603" y="18576"/>
                </a:cubicBezTo>
                <a:lnTo>
                  <a:pt x="20271" y="18360"/>
                </a:lnTo>
                <a:close/>
                <a:moveTo>
                  <a:pt x="3822" y="11664"/>
                </a:moveTo>
                <a:cubicBezTo>
                  <a:pt x="1662" y="11664"/>
                  <a:pt x="0" y="13824"/>
                  <a:pt x="0" y="16632"/>
                </a:cubicBezTo>
                <a:cubicBezTo>
                  <a:pt x="0" y="19440"/>
                  <a:pt x="1662" y="21600"/>
                  <a:pt x="3822" y="21600"/>
                </a:cubicBezTo>
                <a:cubicBezTo>
                  <a:pt x="5815" y="21600"/>
                  <a:pt x="7643" y="19440"/>
                  <a:pt x="7643" y="16632"/>
                </a:cubicBezTo>
                <a:cubicBezTo>
                  <a:pt x="7643" y="13824"/>
                  <a:pt x="5815" y="11664"/>
                  <a:pt x="3822" y="11664"/>
                </a:cubicBezTo>
                <a:close/>
                <a:moveTo>
                  <a:pt x="3822" y="20952"/>
                </a:moveTo>
                <a:cubicBezTo>
                  <a:pt x="1994" y="20952"/>
                  <a:pt x="332" y="19008"/>
                  <a:pt x="332" y="16632"/>
                </a:cubicBezTo>
                <a:cubicBezTo>
                  <a:pt x="332" y="14256"/>
                  <a:pt x="1994" y="12312"/>
                  <a:pt x="3822" y="12312"/>
                </a:cubicBezTo>
                <a:cubicBezTo>
                  <a:pt x="5649" y="12312"/>
                  <a:pt x="7145" y="14256"/>
                  <a:pt x="7145" y="16632"/>
                </a:cubicBezTo>
                <a:cubicBezTo>
                  <a:pt x="7145" y="19008"/>
                  <a:pt x="5649" y="20952"/>
                  <a:pt x="3822" y="20952"/>
                </a:cubicBezTo>
                <a:close/>
                <a:moveTo>
                  <a:pt x="4154" y="16200"/>
                </a:moveTo>
                <a:cubicBezTo>
                  <a:pt x="3655" y="15768"/>
                  <a:pt x="3323" y="15768"/>
                  <a:pt x="3323" y="15336"/>
                </a:cubicBezTo>
                <a:cubicBezTo>
                  <a:pt x="3323" y="15120"/>
                  <a:pt x="3489" y="14904"/>
                  <a:pt x="3988" y="14904"/>
                </a:cubicBezTo>
                <a:cubicBezTo>
                  <a:pt x="4320" y="14904"/>
                  <a:pt x="4652" y="15120"/>
                  <a:pt x="4818" y="15336"/>
                </a:cubicBezTo>
                <a:cubicBezTo>
                  <a:pt x="4985" y="14256"/>
                  <a:pt x="4985" y="14256"/>
                  <a:pt x="4985" y="14256"/>
                </a:cubicBezTo>
                <a:cubicBezTo>
                  <a:pt x="4818" y="14256"/>
                  <a:pt x="4486" y="14040"/>
                  <a:pt x="4154" y="14040"/>
                </a:cubicBezTo>
                <a:cubicBezTo>
                  <a:pt x="4154" y="13392"/>
                  <a:pt x="4154" y="13392"/>
                  <a:pt x="4154" y="13392"/>
                </a:cubicBezTo>
                <a:cubicBezTo>
                  <a:pt x="3489" y="13392"/>
                  <a:pt x="3489" y="13392"/>
                  <a:pt x="3489" y="13392"/>
                </a:cubicBezTo>
                <a:cubicBezTo>
                  <a:pt x="3489" y="14256"/>
                  <a:pt x="3489" y="14256"/>
                  <a:pt x="3489" y="14256"/>
                </a:cubicBezTo>
                <a:cubicBezTo>
                  <a:pt x="2825" y="14256"/>
                  <a:pt x="2492" y="14904"/>
                  <a:pt x="2492" y="15552"/>
                </a:cubicBezTo>
                <a:cubicBezTo>
                  <a:pt x="2492" y="16416"/>
                  <a:pt x="2991" y="16632"/>
                  <a:pt x="3489" y="17064"/>
                </a:cubicBezTo>
                <a:cubicBezTo>
                  <a:pt x="3988" y="17280"/>
                  <a:pt x="4154" y="17496"/>
                  <a:pt x="4154" y="17712"/>
                </a:cubicBezTo>
                <a:cubicBezTo>
                  <a:pt x="4154" y="17928"/>
                  <a:pt x="3988" y="18144"/>
                  <a:pt x="3655" y="18144"/>
                </a:cubicBezTo>
                <a:cubicBezTo>
                  <a:pt x="3157" y="18144"/>
                  <a:pt x="2825" y="17928"/>
                  <a:pt x="2658" y="17928"/>
                </a:cubicBezTo>
                <a:cubicBezTo>
                  <a:pt x="2492" y="18792"/>
                  <a:pt x="2492" y="18792"/>
                  <a:pt x="2492" y="18792"/>
                </a:cubicBezTo>
                <a:cubicBezTo>
                  <a:pt x="2658" y="19008"/>
                  <a:pt x="2991" y="19008"/>
                  <a:pt x="3489" y="19008"/>
                </a:cubicBezTo>
                <a:cubicBezTo>
                  <a:pt x="3489" y="19872"/>
                  <a:pt x="3489" y="19872"/>
                  <a:pt x="3489" y="19872"/>
                </a:cubicBezTo>
                <a:cubicBezTo>
                  <a:pt x="3988" y="19872"/>
                  <a:pt x="3988" y="19872"/>
                  <a:pt x="3988" y="19872"/>
                </a:cubicBezTo>
                <a:cubicBezTo>
                  <a:pt x="3988" y="19008"/>
                  <a:pt x="3988" y="19008"/>
                  <a:pt x="3988" y="19008"/>
                </a:cubicBezTo>
                <a:cubicBezTo>
                  <a:pt x="4818" y="18792"/>
                  <a:pt x="5151" y="18360"/>
                  <a:pt x="5151" y="17496"/>
                </a:cubicBezTo>
                <a:cubicBezTo>
                  <a:pt x="5151" y="16848"/>
                  <a:pt x="4818" y="16416"/>
                  <a:pt x="4154" y="162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2" name="Shape"/>
          <p:cNvSpPr/>
          <p:nvPr/>
        </p:nvSpPr>
        <p:spPr>
          <a:xfrm>
            <a:off x="4433054" y="4182605"/>
            <a:ext cx="1000670" cy="100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7" y="7762"/>
                </a:moveTo>
                <a:cubicBezTo>
                  <a:pt x="19575" y="7762"/>
                  <a:pt x="19575" y="7762"/>
                  <a:pt x="19575" y="7762"/>
                </a:cubicBezTo>
                <a:cubicBezTo>
                  <a:pt x="18984" y="7762"/>
                  <a:pt x="18984" y="7762"/>
                  <a:pt x="18984" y="7762"/>
                </a:cubicBezTo>
                <a:cubicBezTo>
                  <a:pt x="16200" y="7762"/>
                  <a:pt x="16200" y="7762"/>
                  <a:pt x="16200" y="7762"/>
                </a:cubicBezTo>
                <a:cubicBezTo>
                  <a:pt x="15609" y="7762"/>
                  <a:pt x="15187" y="7341"/>
                  <a:pt x="15187" y="6750"/>
                </a:cubicBezTo>
                <a:cubicBezTo>
                  <a:pt x="15187" y="6159"/>
                  <a:pt x="15609" y="5737"/>
                  <a:pt x="16200" y="5737"/>
                </a:cubicBezTo>
                <a:cubicBezTo>
                  <a:pt x="17972" y="5737"/>
                  <a:pt x="17972" y="5737"/>
                  <a:pt x="17972" y="5737"/>
                </a:cubicBezTo>
                <a:cubicBezTo>
                  <a:pt x="16369" y="3459"/>
                  <a:pt x="13753" y="2025"/>
                  <a:pt x="10800" y="2025"/>
                </a:cubicBezTo>
                <a:cubicBezTo>
                  <a:pt x="5991" y="2025"/>
                  <a:pt x="2025" y="5991"/>
                  <a:pt x="2025" y="10800"/>
                </a:cubicBezTo>
                <a:cubicBezTo>
                  <a:pt x="2025" y="11391"/>
                  <a:pt x="1603" y="11812"/>
                  <a:pt x="1013" y="11812"/>
                </a:cubicBezTo>
                <a:cubicBezTo>
                  <a:pt x="422" y="11812"/>
                  <a:pt x="0" y="11391"/>
                  <a:pt x="0" y="10800"/>
                </a:cubicBezTo>
                <a:cubicBezTo>
                  <a:pt x="0" y="4809"/>
                  <a:pt x="4809" y="0"/>
                  <a:pt x="10800" y="0"/>
                </a:cubicBezTo>
                <a:cubicBezTo>
                  <a:pt x="14428" y="0"/>
                  <a:pt x="17634" y="1772"/>
                  <a:pt x="19575" y="4556"/>
                </a:cubicBezTo>
                <a:cubicBezTo>
                  <a:pt x="19575" y="2700"/>
                  <a:pt x="19575" y="2700"/>
                  <a:pt x="19575" y="2700"/>
                </a:cubicBezTo>
                <a:cubicBezTo>
                  <a:pt x="19575" y="2109"/>
                  <a:pt x="19997" y="1687"/>
                  <a:pt x="20587" y="1687"/>
                </a:cubicBezTo>
                <a:cubicBezTo>
                  <a:pt x="21178" y="1687"/>
                  <a:pt x="21600" y="2109"/>
                  <a:pt x="21600" y="2700"/>
                </a:cubicBezTo>
                <a:cubicBezTo>
                  <a:pt x="21600" y="6750"/>
                  <a:pt x="21600" y="6750"/>
                  <a:pt x="21600" y="6750"/>
                </a:cubicBezTo>
                <a:cubicBezTo>
                  <a:pt x="21600" y="7341"/>
                  <a:pt x="21178" y="7762"/>
                  <a:pt x="20587" y="7762"/>
                </a:cubicBezTo>
                <a:moveTo>
                  <a:pt x="1013" y="13837"/>
                </a:moveTo>
                <a:cubicBezTo>
                  <a:pt x="5400" y="13837"/>
                  <a:pt x="5400" y="13837"/>
                  <a:pt x="5400" y="13837"/>
                </a:cubicBezTo>
                <a:cubicBezTo>
                  <a:pt x="5991" y="13837"/>
                  <a:pt x="6413" y="14259"/>
                  <a:pt x="6413" y="14850"/>
                </a:cubicBezTo>
                <a:cubicBezTo>
                  <a:pt x="6413" y="15441"/>
                  <a:pt x="5991" y="15862"/>
                  <a:pt x="5400" y="15862"/>
                </a:cubicBezTo>
                <a:cubicBezTo>
                  <a:pt x="3628" y="15862"/>
                  <a:pt x="3628" y="15862"/>
                  <a:pt x="3628" y="15862"/>
                </a:cubicBezTo>
                <a:cubicBezTo>
                  <a:pt x="5231" y="18141"/>
                  <a:pt x="7847" y="19575"/>
                  <a:pt x="10800" y="19575"/>
                </a:cubicBezTo>
                <a:cubicBezTo>
                  <a:pt x="15609" y="19575"/>
                  <a:pt x="19575" y="15609"/>
                  <a:pt x="19575" y="10800"/>
                </a:cubicBezTo>
                <a:cubicBezTo>
                  <a:pt x="19575" y="10209"/>
                  <a:pt x="19997" y="9788"/>
                  <a:pt x="20587" y="9788"/>
                </a:cubicBezTo>
                <a:cubicBezTo>
                  <a:pt x="21178" y="9788"/>
                  <a:pt x="21600" y="10209"/>
                  <a:pt x="21600" y="10800"/>
                </a:cubicBezTo>
                <a:cubicBezTo>
                  <a:pt x="21600" y="16791"/>
                  <a:pt x="16791" y="21600"/>
                  <a:pt x="10800" y="21600"/>
                </a:cubicBezTo>
                <a:cubicBezTo>
                  <a:pt x="7172" y="21600"/>
                  <a:pt x="3966" y="19828"/>
                  <a:pt x="2025" y="17044"/>
                </a:cubicBezTo>
                <a:cubicBezTo>
                  <a:pt x="2025" y="18900"/>
                  <a:pt x="2025" y="18900"/>
                  <a:pt x="2025" y="18900"/>
                </a:cubicBezTo>
                <a:cubicBezTo>
                  <a:pt x="2025" y="19491"/>
                  <a:pt x="1603" y="19912"/>
                  <a:pt x="1013" y="19912"/>
                </a:cubicBezTo>
                <a:cubicBezTo>
                  <a:pt x="422" y="19912"/>
                  <a:pt x="0" y="19491"/>
                  <a:pt x="0" y="18900"/>
                </a:cubicBezTo>
                <a:cubicBezTo>
                  <a:pt x="0" y="14850"/>
                  <a:pt x="0" y="14850"/>
                  <a:pt x="0" y="14850"/>
                </a:cubicBezTo>
                <a:cubicBezTo>
                  <a:pt x="0" y="14259"/>
                  <a:pt x="422" y="13837"/>
                  <a:pt x="1013" y="13837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3" name="Shape"/>
          <p:cNvSpPr/>
          <p:nvPr/>
        </p:nvSpPr>
        <p:spPr>
          <a:xfrm>
            <a:off x="5090227" y="4767321"/>
            <a:ext cx="1168486" cy="100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5043"/>
                </a:moveTo>
                <a:cubicBezTo>
                  <a:pt x="20437" y="14079"/>
                  <a:pt x="21600" y="12150"/>
                  <a:pt x="21600" y="9643"/>
                </a:cubicBezTo>
                <a:cubicBezTo>
                  <a:pt x="21600" y="9064"/>
                  <a:pt x="21268" y="8679"/>
                  <a:pt x="20769" y="8679"/>
                </a:cubicBezTo>
                <a:cubicBezTo>
                  <a:pt x="18111" y="8679"/>
                  <a:pt x="18111" y="8679"/>
                  <a:pt x="18111" y="8679"/>
                </a:cubicBezTo>
                <a:cubicBezTo>
                  <a:pt x="18111" y="8679"/>
                  <a:pt x="18111" y="8679"/>
                  <a:pt x="18111" y="8679"/>
                </a:cubicBezTo>
                <a:cubicBezTo>
                  <a:pt x="18111" y="8679"/>
                  <a:pt x="18111" y="8679"/>
                  <a:pt x="18111" y="8486"/>
                </a:cubicBezTo>
                <a:cubicBezTo>
                  <a:pt x="18111" y="8293"/>
                  <a:pt x="17945" y="8293"/>
                  <a:pt x="17778" y="8293"/>
                </a:cubicBezTo>
                <a:cubicBezTo>
                  <a:pt x="1495" y="8293"/>
                  <a:pt x="1495" y="8293"/>
                  <a:pt x="1495" y="8293"/>
                </a:cubicBezTo>
                <a:cubicBezTo>
                  <a:pt x="1329" y="8293"/>
                  <a:pt x="1163" y="8293"/>
                  <a:pt x="1163" y="8486"/>
                </a:cubicBezTo>
                <a:cubicBezTo>
                  <a:pt x="1163" y="8871"/>
                  <a:pt x="1163" y="9257"/>
                  <a:pt x="1163" y="9450"/>
                </a:cubicBezTo>
                <a:cubicBezTo>
                  <a:pt x="1163" y="12150"/>
                  <a:pt x="1994" y="14464"/>
                  <a:pt x="3489" y="16393"/>
                </a:cubicBezTo>
                <a:cubicBezTo>
                  <a:pt x="3489" y="16393"/>
                  <a:pt x="3323" y="16393"/>
                  <a:pt x="3157" y="16393"/>
                </a:cubicBezTo>
                <a:cubicBezTo>
                  <a:pt x="2326" y="16586"/>
                  <a:pt x="1662" y="16779"/>
                  <a:pt x="1163" y="17164"/>
                </a:cubicBezTo>
                <a:cubicBezTo>
                  <a:pt x="332" y="17550"/>
                  <a:pt x="0" y="18129"/>
                  <a:pt x="0" y="18707"/>
                </a:cubicBezTo>
                <a:cubicBezTo>
                  <a:pt x="0" y="19286"/>
                  <a:pt x="332" y="19864"/>
                  <a:pt x="1163" y="20250"/>
                </a:cubicBezTo>
                <a:cubicBezTo>
                  <a:pt x="1662" y="20636"/>
                  <a:pt x="2326" y="20829"/>
                  <a:pt x="3157" y="21021"/>
                </a:cubicBezTo>
                <a:cubicBezTo>
                  <a:pt x="4985" y="21407"/>
                  <a:pt x="7311" y="21600"/>
                  <a:pt x="9637" y="21600"/>
                </a:cubicBezTo>
                <a:cubicBezTo>
                  <a:pt x="12129" y="21600"/>
                  <a:pt x="14289" y="21407"/>
                  <a:pt x="16117" y="21021"/>
                </a:cubicBezTo>
                <a:cubicBezTo>
                  <a:pt x="16948" y="20829"/>
                  <a:pt x="17612" y="20636"/>
                  <a:pt x="18111" y="20250"/>
                </a:cubicBezTo>
                <a:cubicBezTo>
                  <a:pt x="18942" y="19864"/>
                  <a:pt x="19274" y="19286"/>
                  <a:pt x="19274" y="18707"/>
                </a:cubicBezTo>
                <a:cubicBezTo>
                  <a:pt x="19274" y="18129"/>
                  <a:pt x="18942" y="17550"/>
                  <a:pt x="18111" y="17164"/>
                </a:cubicBezTo>
                <a:cubicBezTo>
                  <a:pt x="17612" y="16779"/>
                  <a:pt x="16948" y="16586"/>
                  <a:pt x="16117" y="16393"/>
                </a:cubicBezTo>
                <a:cubicBezTo>
                  <a:pt x="15951" y="16393"/>
                  <a:pt x="15951" y="16393"/>
                  <a:pt x="15785" y="16393"/>
                </a:cubicBezTo>
                <a:cubicBezTo>
                  <a:pt x="15951" y="16200"/>
                  <a:pt x="16117" y="16007"/>
                  <a:pt x="16283" y="15621"/>
                </a:cubicBezTo>
                <a:cubicBezTo>
                  <a:pt x="16948" y="15621"/>
                  <a:pt x="17612" y="15429"/>
                  <a:pt x="18277" y="15043"/>
                </a:cubicBezTo>
                <a:close/>
                <a:moveTo>
                  <a:pt x="18111" y="10414"/>
                </a:moveTo>
                <a:cubicBezTo>
                  <a:pt x="18111" y="10414"/>
                  <a:pt x="18111" y="10414"/>
                  <a:pt x="18111" y="10414"/>
                </a:cubicBezTo>
                <a:cubicBezTo>
                  <a:pt x="19938" y="10414"/>
                  <a:pt x="19938" y="10414"/>
                  <a:pt x="19938" y="10414"/>
                </a:cubicBezTo>
                <a:cubicBezTo>
                  <a:pt x="19772" y="11764"/>
                  <a:pt x="18942" y="12729"/>
                  <a:pt x="17778" y="13307"/>
                </a:cubicBezTo>
                <a:cubicBezTo>
                  <a:pt x="17612" y="13500"/>
                  <a:pt x="17446" y="13500"/>
                  <a:pt x="17446" y="13500"/>
                </a:cubicBezTo>
                <a:cubicBezTo>
                  <a:pt x="17778" y="12536"/>
                  <a:pt x="17945" y="11571"/>
                  <a:pt x="18111" y="10414"/>
                </a:cubicBezTo>
                <a:close/>
                <a:moveTo>
                  <a:pt x="17446" y="18707"/>
                </a:moveTo>
                <a:cubicBezTo>
                  <a:pt x="17114" y="18900"/>
                  <a:pt x="16449" y="19093"/>
                  <a:pt x="15286" y="19286"/>
                </a:cubicBezTo>
                <a:cubicBezTo>
                  <a:pt x="13791" y="19671"/>
                  <a:pt x="11797" y="19864"/>
                  <a:pt x="9637" y="19864"/>
                </a:cubicBezTo>
                <a:cubicBezTo>
                  <a:pt x="7643" y="19864"/>
                  <a:pt x="5649" y="19671"/>
                  <a:pt x="3988" y="19286"/>
                </a:cubicBezTo>
                <a:cubicBezTo>
                  <a:pt x="2825" y="19093"/>
                  <a:pt x="2160" y="18900"/>
                  <a:pt x="1828" y="18707"/>
                </a:cubicBezTo>
                <a:cubicBezTo>
                  <a:pt x="2160" y="18514"/>
                  <a:pt x="2825" y="18321"/>
                  <a:pt x="3988" y="18129"/>
                </a:cubicBezTo>
                <a:cubicBezTo>
                  <a:pt x="4320" y="17936"/>
                  <a:pt x="4818" y="17936"/>
                  <a:pt x="5151" y="17936"/>
                </a:cubicBezTo>
                <a:cubicBezTo>
                  <a:pt x="6480" y="18900"/>
                  <a:pt x="7975" y="19479"/>
                  <a:pt x="9637" y="19479"/>
                </a:cubicBezTo>
                <a:cubicBezTo>
                  <a:pt x="11298" y="19479"/>
                  <a:pt x="12794" y="18900"/>
                  <a:pt x="14123" y="17936"/>
                </a:cubicBezTo>
                <a:cubicBezTo>
                  <a:pt x="14622" y="17936"/>
                  <a:pt x="14954" y="17936"/>
                  <a:pt x="15286" y="18129"/>
                </a:cubicBezTo>
                <a:cubicBezTo>
                  <a:pt x="16449" y="18321"/>
                  <a:pt x="17114" y="18514"/>
                  <a:pt x="17446" y="18707"/>
                </a:cubicBezTo>
                <a:close/>
                <a:moveTo>
                  <a:pt x="7975" y="6750"/>
                </a:moveTo>
                <a:cubicBezTo>
                  <a:pt x="7975" y="6750"/>
                  <a:pt x="8142" y="6750"/>
                  <a:pt x="8142" y="6750"/>
                </a:cubicBezTo>
                <a:cubicBezTo>
                  <a:pt x="8142" y="6750"/>
                  <a:pt x="8142" y="6750"/>
                  <a:pt x="8142" y="6750"/>
                </a:cubicBezTo>
                <a:cubicBezTo>
                  <a:pt x="8142" y="6750"/>
                  <a:pt x="8142" y="6750"/>
                  <a:pt x="8142" y="6750"/>
                </a:cubicBezTo>
                <a:cubicBezTo>
                  <a:pt x="8972" y="6171"/>
                  <a:pt x="9305" y="4821"/>
                  <a:pt x="8806" y="3664"/>
                </a:cubicBezTo>
                <a:cubicBezTo>
                  <a:pt x="8474" y="3086"/>
                  <a:pt x="8308" y="2314"/>
                  <a:pt x="8308" y="1350"/>
                </a:cubicBezTo>
                <a:cubicBezTo>
                  <a:pt x="8308" y="1350"/>
                  <a:pt x="8308" y="1157"/>
                  <a:pt x="8308" y="1157"/>
                </a:cubicBezTo>
                <a:cubicBezTo>
                  <a:pt x="8308" y="1157"/>
                  <a:pt x="8308" y="1157"/>
                  <a:pt x="8308" y="1157"/>
                </a:cubicBezTo>
                <a:cubicBezTo>
                  <a:pt x="7477" y="1736"/>
                  <a:pt x="7311" y="3086"/>
                  <a:pt x="7643" y="4050"/>
                </a:cubicBezTo>
                <a:cubicBezTo>
                  <a:pt x="8142" y="4821"/>
                  <a:pt x="8308" y="5593"/>
                  <a:pt x="7975" y="6750"/>
                </a:cubicBezTo>
                <a:close/>
                <a:moveTo>
                  <a:pt x="10634" y="6750"/>
                </a:moveTo>
                <a:cubicBezTo>
                  <a:pt x="10634" y="6750"/>
                  <a:pt x="10634" y="6750"/>
                  <a:pt x="10634" y="6750"/>
                </a:cubicBezTo>
                <a:cubicBezTo>
                  <a:pt x="10634" y="6750"/>
                  <a:pt x="10634" y="6750"/>
                  <a:pt x="10634" y="6750"/>
                </a:cubicBezTo>
                <a:cubicBezTo>
                  <a:pt x="10634" y="6750"/>
                  <a:pt x="10634" y="6750"/>
                  <a:pt x="10634" y="6750"/>
                </a:cubicBezTo>
                <a:cubicBezTo>
                  <a:pt x="12628" y="5207"/>
                  <a:pt x="11631" y="2700"/>
                  <a:pt x="11465" y="2314"/>
                </a:cubicBezTo>
                <a:cubicBezTo>
                  <a:pt x="11132" y="1543"/>
                  <a:pt x="10966" y="964"/>
                  <a:pt x="10966" y="0"/>
                </a:cubicBezTo>
                <a:cubicBezTo>
                  <a:pt x="10966" y="0"/>
                  <a:pt x="10966" y="0"/>
                  <a:pt x="10966" y="0"/>
                </a:cubicBezTo>
                <a:cubicBezTo>
                  <a:pt x="10966" y="0"/>
                  <a:pt x="10966" y="0"/>
                  <a:pt x="10800" y="0"/>
                </a:cubicBezTo>
                <a:cubicBezTo>
                  <a:pt x="9803" y="579"/>
                  <a:pt x="9637" y="2314"/>
                  <a:pt x="10135" y="3279"/>
                </a:cubicBezTo>
                <a:cubicBezTo>
                  <a:pt x="10634" y="4436"/>
                  <a:pt x="10800" y="5400"/>
                  <a:pt x="10634" y="675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4" name="Shape"/>
          <p:cNvSpPr/>
          <p:nvPr/>
        </p:nvSpPr>
        <p:spPr>
          <a:xfrm>
            <a:off x="6548263" y="10715496"/>
            <a:ext cx="1906384" cy="1137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5832"/>
                </a:moveTo>
                <a:cubicBezTo>
                  <a:pt x="15583" y="2376"/>
                  <a:pt x="13423" y="0"/>
                  <a:pt x="10800" y="0"/>
                </a:cubicBezTo>
                <a:cubicBezTo>
                  <a:pt x="8177" y="0"/>
                  <a:pt x="6017" y="2376"/>
                  <a:pt x="5246" y="5832"/>
                </a:cubicBezTo>
                <a:cubicBezTo>
                  <a:pt x="2314" y="6048"/>
                  <a:pt x="0" y="9504"/>
                  <a:pt x="0" y="13608"/>
                </a:cubicBezTo>
                <a:cubicBezTo>
                  <a:pt x="0" y="18144"/>
                  <a:pt x="2469" y="21600"/>
                  <a:pt x="5709" y="21600"/>
                </a:cubicBezTo>
                <a:cubicBezTo>
                  <a:pt x="15891" y="21600"/>
                  <a:pt x="15891" y="21600"/>
                  <a:pt x="15891" y="21600"/>
                </a:cubicBezTo>
                <a:cubicBezTo>
                  <a:pt x="18977" y="21600"/>
                  <a:pt x="21600" y="18144"/>
                  <a:pt x="21600" y="13608"/>
                </a:cubicBezTo>
                <a:cubicBezTo>
                  <a:pt x="21600" y="9504"/>
                  <a:pt x="19131" y="6048"/>
                  <a:pt x="16200" y="5832"/>
                </a:cubicBezTo>
                <a:close/>
                <a:moveTo>
                  <a:pt x="9257" y="13824"/>
                </a:moveTo>
                <a:cubicBezTo>
                  <a:pt x="9411" y="14040"/>
                  <a:pt x="9411" y="14472"/>
                  <a:pt x="9257" y="14688"/>
                </a:cubicBezTo>
                <a:cubicBezTo>
                  <a:pt x="9103" y="14904"/>
                  <a:pt x="9103" y="14904"/>
                  <a:pt x="8949" y="14904"/>
                </a:cubicBezTo>
                <a:cubicBezTo>
                  <a:pt x="8794" y="14904"/>
                  <a:pt x="8640" y="14904"/>
                  <a:pt x="8640" y="14688"/>
                </a:cubicBezTo>
                <a:cubicBezTo>
                  <a:pt x="6789" y="12744"/>
                  <a:pt x="6789" y="12744"/>
                  <a:pt x="6789" y="12744"/>
                </a:cubicBezTo>
                <a:cubicBezTo>
                  <a:pt x="6789" y="12528"/>
                  <a:pt x="6634" y="12528"/>
                  <a:pt x="6634" y="12312"/>
                </a:cubicBezTo>
                <a:cubicBezTo>
                  <a:pt x="6634" y="12096"/>
                  <a:pt x="6789" y="11880"/>
                  <a:pt x="6789" y="11664"/>
                </a:cubicBezTo>
                <a:cubicBezTo>
                  <a:pt x="8640" y="9720"/>
                  <a:pt x="8640" y="9720"/>
                  <a:pt x="8640" y="9720"/>
                </a:cubicBezTo>
                <a:cubicBezTo>
                  <a:pt x="8794" y="9504"/>
                  <a:pt x="9103" y="9504"/>
                  <a:pt x="9257" y="9720"/>
                </a:cubicBezTo>
                <a:cubicBezTo>
                  <a:pt x="9411" y="10152"/>
                  <a:pt x="9411" y="10584"/>
                  <a:pt x="9257" y="10800"/>
                </a:cubicBezTo>
                <a:cubicBezTo>
                  <a:pt x="7869" y="12312"/>
                  <a:pt x="7869" y="12312"/>
                  <a:pt x="7869" y="12312"/>
                </a:cubicBezTo>
                <a:lnTo>
                  <a:pt x="9257" y="13824"/>
                </a:lnTo>
                <a:close/>
                <a:moveTo>
                  <a:pt x="12034" y="8424"/>
                </a:moveTo>
                <a:cubicBezTo>
                  <a:pt x="10337" y="16416"/>
                  <a:pt x="10337" y="16416"/>
                  <a:pt x="10337" y="16416"/>
                </a:cubicBezTo>
                <a:cubicBezTo>
                  <a:pt x="10337" y="16848"/>
                  <a:pt x="10183" y="16848"/>
                  <a:pt x="9874" y="16848"/>
                </a:cubicBezTo>
                <a:cubicBezTo>
                  <a:pt x="9874" y="16848"/>
                  <a:pt x="9874" y="16848"/>
                  <a:pt x="9874" y="16848"/>
                </a:cubicBezTo>
                <a:cubicBezTo>
                  <a:pt x="9566" y="16848"/>
                  <a:pt x="9411" y="16416"/>
                  <a:pt x="9566" y="16200"/>
                </a:cubicBezTo>
                <a:cubicBezTo>
                  <a:pt x="11109" y="7992"/>
                  <a:pt x="11109" y="7992"/>
                  <a:pt x="11109" y="7992"/>
                </a:cubicBezTo>
                <a:cubicBezTo>
                  <a:pt x="11263" y="7776"/>
                  <a:pt x="11571" y="7560"/>
                  <a:pt x="11726" y="7560"/>
                </a:cubicBezTo>
                <a:cubicBezTo>
                  <a:pt x="12034" y="7776"/>
                  <a:pt x="12189" y="7992"/>
                  <a:pt x="12034" y="8424"/>
                </a:cubicBezTo>
                <a:close/>
                <a:moveTo>
                  <a:pt x="14657" y="12744"/>
                </a:moveTo>
                <a:cubicBezTo>
                  <a:pt x="12960" y="14688"/>
                  <a:pt x="12960" y="14688"/>
                  <a:pt x="12960" y="14688"/>
                </a:cubicBezTo>
                <a:cubicBezTo>
                  <a:pt x="12806" y="14904"/>
                  <a:pt x="12806" y="14904"/>
                  <a:pt x="12651" y="14904"/>
                </a:cubicBezTo>
                <a:cubicBezTo>
                  <a:pt x="12497" y="14904"/>
                  <a:pt x="12343" y="14904"/>
                  <a:pt x="12343" y="14688"/>
                </a:cubicBezTo>
                <a:cubicBezTo>
                  <a:pt x="12189" y="14472"/>
                  <a:pt x="12189" y="14040"/>
                  <a:pt x="12343" y="13824"/>
                </a:cubicBezTo>
                <a:cubicBezTo>
                  <a:pt x="13731" y="12312"/>
                  <a:pt x="13731" y="12312"/>
                  <a:pt x="13731" y="12312"/>
                </a:cubicBezTo>
                <a:cubicBezTo>
                  <a:pt x="12343" y="10800"/>
                  <a:pt x="12343" y="10800"/>
                  <a:pt x="12343" y="10800"/>
                </a:cubicBezTo>
                <a:cubicBezTo>
                  <a:pt x="12189" y="10584"/>
                  <a:pt x="12189" y="10152"/>
                  <a:pt x="12343" y="9720"/>
                </a:cubicBezTo>
                <a:cubicBezTo>
                  <a:pt x="12497" y="9504"/>
                  <a:pt x="12806" y="9504"/>
                  <a:pt x="12960" y="9720"/>
                </a:cubicBezTo>
                <a:cubicBezTo>
                  <a:pt x="14657" y="11664"/>
                  <a:pt x="14657" y="11664"/>
                  <a:pt x="14657" y="11664"/>
                </a:cubicBezTo>
                <a:cubicBezTo>
                  <a:pt x="14811" y="11880"/>
                  <a:pt x="14811" y="12096"/>
                  <a:pt x="14811" y="12312"/>
                </a:cubicBezTo>
                <a:cubicBezTo>
                  <a:pt x="14811" y="12528"/>
                  <a:pt x="14811" y="12528"/>
                  <a:pt x="14657" y="12744"/>
                </a:cubicBezTo>
                <a:close/>
                <a:moveTo>
                  <a:pt x="14657" y="12744"/>
                </a:moveTo>
                <a:cubicBezTo>
                  <a:pt x="14657" y="12744"/>
                  <a:pt x="14657" y="12744"/>
                  <a:pt x="14657" y="12744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5" name="TextBox 35"/>
          <p:cNvSpPr txBox="1"/>
          <p:nvPr/>
        </p:nvSpPr>
        <p:spPr>
          <a:xfrm>
            <a:off x="14335878" y="4695366"/>
            <a:ext cx="8329445" cy="769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Benefits of bash &amp; command line: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Do a lot with minimum effort on any system.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Reproducible, automated and parallelize your analysis.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Fast processes, less computationally intensive, no GUI.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Power to handle big data and heavy computations.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ounded Rectangle"/>
          <p:cNvSpPr/>
          <p:nvPr/>
        </p:nvSpPr>
        <p:spPr>
          <a:xfrm>
            <a:off x="17986590" y="3288941"/>
            <a:ext cx="3465832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8" name="Rounded Rectangle"/>
          <p:cNvSpPr/>
          <p:nvPr/>
        </p:nvSpPr>
        <p:spPr>
          <a:xfrm>
            <a:off x="10264584" y="3360170"/>
            <a:ext cx="3465832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9" name="Rounded Rectangle"/>
          <p:cNvSpPr/>
          <p:nvPr/>
        </p:nvSpPr>
        <p:spPr>
          <a:xfrm>
            <a:off x="16703352" y="7395249"/>
            <a:ext cx="6032308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0" name="Rounded Rectangle"/>
          <p:cNvSpPr/>
          <p:nvPr/>
        </p:nvSpPr>
        <p:spPr>
          <a:xfrm>
            <a:off x="8995923" y="7395249"/>
            <a:ext cx="6032308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1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77914" y="610540"/>
            <a:ext cx="35759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22" name="Group 3"/>
          <p:cNvSpPr/>
          <p:nvPr/>
        </p:nvSpPr>
        <p:spPr>
          <a:xfrm>
            <a:off x="12185650" y="835258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A COUPLE OF EXAMPLES</a:t>
            </a:r>
          </a:p>
        </p:txBody>
      </p:sp>
      <p:sp>
        <p:nvSpPr>
          <p:cNvPr id="423" name="Rounded Rectangle"/>
          <p:cNvSpPr/>
          <p:nvPr/>
        </p:nvSpPr>
        <p:spPr>
          <a:xfrm>
            <a:off x="1290369" y="7395249"/>
            <a:ext cx="6032307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4" name="TextBox 79"/>
          <p:cNvSpPr txBox="1"/>
          <p:nvPr/>
        </p:nvSpPr>
        <p:spPr>
          <a:xfrm>
            <a:off x="2066293" y="7678373"/>
            <a:ext cx="448046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REGISTRY DATA</a:t>
            </a:r>
          </a:p>
        </p:txBody>
      </p:sp>
      <p:sp>
        <p:nvSpPr>
          <p:cNvPr id="425" name="TextBox 80"/>
          <p:cNvSpPr txBox="1"/>
          <p:nvPr/>
        </p:nvSpPr>
        <p:spPr>
          <a:xfrm>
            <a:off x="9307942" y="7678373"/>
            <a:ext cx="540827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SEQUENCING DATA</a:t>
            </a:r>
          </a:p>
        </p:txBody>
      </p:sp>
      <p:sp>
        <p:nvSpPr>
          <p:cNvPr id="426" name="TextBox 81"/>
          <p:cNvSpPr txBox="1"/>
          <p:nvPr/>
        </p:nvSpPr>
        <p:spPr>
          <a:xfrm>
            <a:off x="18064081" y="7678373"/>
            <a:ext cx="338033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DATABASES</a:t>
            </a:r>
          </a:p>
        </p:txBody>
      </p:sp>
      <p:sp>
        <p:nvSpPr>
          <p:cNvPr id="427" name="Straight Connector 7"/>
          <p:cNvSpPr/>
          <p:nvPr/>
        </p:nvSpPr>
        <p:spPr>
          <a:xfrm>
            <a:off x="4307729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8" name="Straight Connector 87"/>
          <p:cNvSpPr/>
          <p:nvPr/>
        </p:nvSpPr>
        <p:spPr>
          <a:xfrm>
            <a:off x="12026843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9" name="Straight Connector 88"/>
          <p:cNvSpPr/>
          <p:nvPr/>
        </p:nvSpPr>
        <p:spPr>
          <a:xfrm>
            <a:off x="19719505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0" name="Rounded Rectangle"/>
          <p:cNvSpPr/>
          <p:nvPr/>
        </p:nvSpPr>
        <p:spPr>
          <a:xfrm>
            <a:off x="2573607" y="3288941"/>
            <a:ext cx="3465831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1" name="TextBox 90"/>
          <p:cNvSpPr txBox="1"/>
          <p:nvPr/>
        </p:nvSpPr>
        <p:spPr>
          <a:xfrm>
            <a:off x="1507169" y="8928970"/>
            <a:ext cx="5598707" cy="434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Drug adverse effects and mortality:</a:t>
            </a: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 Person sensitive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Huge files, many columns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 Different formats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32" name="Shape"/>
          <p:cNvSpPr/>
          <p:nvPr/>
        </p:nvSpPr>
        <p:spPr>
          <a:xfrm>
            <a:off x="3043767" y="3683000"/>
            <a:ext cx="1296507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3" name="Shape"/>
          <p:cNvSpPr/>
          <p:nvPr/>
        </p:nvSpPr>
        <p:spPr>
          <a:xfrm>
            <a:off x="10787995" y="3683000"/>
            <a:ext cx="1296507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4" name="Shape"/>
          <p:cNvSpPr/>
          <p:nvPr/>
        </p:nvSpPr>
        <p:spPr>
          <a:xfrm>
            <a:off x="18407357" y="3683000"/>
            <a:ext cx="1296506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5" name="TextBox 79"/>
          <p:cNvSpPr txBox="1"/>
          <p:nvPr/>
        </p:nvSpPr>
        <p:spPr>
          <a:xfrm>
            <a:off x="3585695" y="4472716"/>
            <a:ext cx="33965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1</a:t>
            </a:r>
          </a:p>
        </p:txBody>
      </p:sp>
      <p:sp>
        <p:nvSpPr>
          <p:cNvPr id="436" name="TextBox 79"/>
          <p:cNvSpPr txBox="1"/>
          <p:nvPr/>
        </p:nvSpPr>
        <p:spPr>
          <a:xfrm>
            <a:off x="11264290" y="4472716"/>
            <a:ext cx="420117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2</a:t>
            </a:r>
          </a:p>
        </p:txBody>
      </p:sp>
      <p:sp>
        <p:nvSpPr>
          <p:cNvPr id="437" name="TextBox 79"/>
          <p:cNvSpPr txBox="1"/>
          <p:nvPr/>
        </p:nvSpPr>
        <p:spPr>
          <a:xfrm>
            <a:off x="18908646" y="4472716"/>
            <a:ext cx="42092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3</a:t>
            </a:r>
          </a:p>
        </p:txBody>
      </p:sp>
      <p:sp>
        <p:nvSpPr>
          <p:cNvPr id="438" name="TextBox 90"/>
          <p:cNvSpPr txBox="1"/>
          <p:nvPr/>
        </p:nvSpPr>
        <p:spPr>
          <a:xfrm>
            <a:off x="8990895" y="9006886"/>
            <a:ext cx="6042364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Single Cell RNA from Cystic Fibrosis: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Paired-end sequencing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300 patients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Two fastq files per patient 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39" name="TextBox 90"/>
          <p:cNvSpPr txBox="1"/>
          <p:nvPr/>
        </p:nvSpPr>
        <p:spPr>
          <a:xfrm>
            <a:off x="16694965" y="9006886"/>
            <a:ext cx="6049082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Drug Databases - molecular structure &amp; interaction: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Multiple large databases 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Different formats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Maybe not downloadable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40" name="Shape"/>
          <p:cNvSpPr/>
          <p:nvPr/>
        </p:nvSpPr>
        <p:spPr>
          <a:xfrm>
            <a:off x="4192643" y="4358020"/>
            <a:ext cx="1395000" cy="15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9" y="17466"/>
                </a:moveTo>
                <a:cubicBezTo>
                  <a:pt x="11222" y="21516"/>
                  <a:pt x="11222" y="21516"/>
                  <a:pt x="11222" y="21516"/>
                </a:cubicBezTo>
                <a:cubicBezTo>
                  <a:pt x="11053" y="21600"/>
                  <a:pt x="10969" y="21600"/>
                  <a:pt x="10800" y="21600"/>
                </a:cubicBezTo>
                <a:cubicBezTo>
                  <a:pt x="10631" y="21600"/>
                  <a:pt x="10547" y="21600"/>
                  <a:pt x="10378" y="21516"/>
                </a:cubicBezTo>
                <a:cubicBezTo>
                  <a:pt x="591" y="17466"/>
                  <a:pt x="591" y="17466"/>
                  <a:pt x="591" y="17466"/>
                </a:cubicBezTo>
                <a:cubicBezTo>
                  <a:pt x="253" y="17297"/>
                  <a:pt x="0" y="16959"/>
                  <a:pt x="0" y="16538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422"/>
                  <a:pt x="422" y="0"/>
                  <a:pt x="1013" y="0"/>
                </a:cubicBezTo>
                <a:cubicBezTo>
                  <a:pt x="1181" y="0"/>
                  <a:pt x="1266" y="0"/>
                  <a:pt x="1434" y="84"/>
                </a:cubicBezTo>
                <a:cubicBezTo>
                  <a:pt x="1434" y="84"/>
                  <a:pt x="1434" y="84"/>
                  <a:pt x="1434" y="84"/>
                </a:cubicBezTo>
                <a:cubicBezTo>
                  <a:pt x="1434" y="84"/>
                  <a:pt x="1434" y="84"/>
                  <a:pt x="1434" y="84"/>
                </a:cubicBezTo>
                <a:cubicBezTo>
                  <a:pt x="10800" y="3966"/>
                  <a:pt x="10800" y="3966"/>
                  <a:pt x="10800" y="3966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334" y="0"/>
                  <a:pt x="20419" y="0"/>
                  <a:pt x="20587" y="0"/>
                </a:cubicBezTo>
                <a:cubicBezTo>
                  <a:pt x="21178" y="0"/>
                  <a:pt x="21600" y="422"/>
                  <a:pt x="21600" y="1012"/>
                </a:cubicBezTo>
                <a:cubicBezTo>
                  <a:pt x="21600" y="16538"/>
                  <a:pt x="21600" y="16538"/>
                  <a:pt x="21600" y="16538"/>
                </a:cubicBezTo>
                <a:cubicBezTo>
                  <a:pt x="21600" y="16959"/>
                  <a:pt x="21347" y="17297"/>
                  <a:pt x="21009" y="17466"/>
                </a:cubicBezTo>
                <a:moveTo>
                  <a:pt x="9788" y="5737"/>
                </a:moveTo>
                <a:cubicBezTo>
                  <a:pt x="2025" y="2531"/>
                  <a:pt x="2025" y="2531"/>
                  <a:pt x="2025" y="2531"/>
                </a:cubicBezTo>
                <a:cubicBezTo>
                  <a:pt x="2025" y="15863"/>
                  <a:pt x="2025" y="15863"/>
                  <a:pt x="2025" y="15863"/>
                </a:cubicBezTo>
                <a:cubicBezTo>
                  <a:pt x="9788" y="19069"/>
                  <a:pt x="9788" y="19069"/>
                  <a:pt x="9788" y="19069"/>
                </a:cubicBezTo>
                <a:lnTo>
                  <a:pt x="9788" y="5737"/>
                </a:lnTo>
                <a:close/>
                <a:moveTo>
                  <a:pt x="19575" y="2531"/>
                </a:moveTo>
                <a:cubicBezTo>
                  <a:pt x="11813" y="5737"/>
                  <a:pt x="11813" y="5737"/>
                  <a:pt x="11813" y="5737"/>
                </a:cubicBezTo>
                <a:cubicBezTo>
                  <a:pt x="11813" y="19069"/>
                  <a:pt x="11813" y="19069"/>
                  <a:pt x="11813" y="19069"/>
                </a:cubicBezTo>
                <a:cubicBezTo>
                  <a:pt x="19575" y="15863"/>
                  <a:pt x="19575" y="15863"/>
                  <a:pt x="19575" y="15863"/>
                </a:cubicBezTo>
                <a:lnTo>
                  <a:pt x="19575" y="2531"/>
                </a:lnTo>
                <a:close/>
                <a:moveTo>
                  <a:pt x="13416" y="7172"/>
                </a:moveTo>
                <a:cubicBezTo>
                  <a:pt x="17128" y="5484"/>
                  <a:pt x="17128" y="5484"/>
                  <a:pt x="17128" y="5484"/>
                </a:cubicBezTo>
                <a:cubicBezTo>
                  <a:pt x="17297" y="5400"/>
                  <a:pt x="17381" y="5400"/>
                  <a:pt x="17550" y="5400"/>
                </a:cubicBezTo>
                <a:cubicBezTo>
                  <a:pt x="18141" y="5400"/>
                  <a:pt x="18562" y="5822"/>
                  <a:pt x="18562" y="6412"/>
                </a:cubicBezTo>
                <a:cubicBezTo>
                  <a:pt x="18562" y="6834"/>
                  <a:pt x="18309" y="7172"/>
                  <a:pt x="17972" y="7341"/>
                </a:cubicBezTo>
                <a:cubicBezTo>
                  <a:pt x="14259" y="9028"/>
                  <a:pt x="14259" y="9028"/>
                  <a:pt x="14259" y="9028"/>
                </a:cubicBezTo>
                <a:cubicBezTo>
                  <a:pt x="14091" y="9112"/>
                  <a:pt x="14006" y="9112"/>
                  <a:pt x="13837" y="9112"/>
                </a:cubicBezTo>
                <a:cubicBezTo>
                  <a:pt x="13247" y="9112"/>
                  <a:pt x="12825" y="8691"/>
                  <a:pt x="12825" y="8100"/>
                </a:cubicBezTo>
                <a:cubicBezTo>
                  <a:pt x="12825" y="7678"/>
                  <a:pt x="13078" y="7341"/>
                  <a:pt x="13416" y="7172"/>
                </a:cubicBezTo>
                <a:moveTo>
                  <a:pt x="13416" y="10884"/>
                </a:moveTo>
                <a:cubicBezTo>
                  <a:pt x="13416" y="10884"/>
                  <a:pt x="13416" y="10884"/>
                  <a:pt x="13416" y="10884"/>
                </a:cubicBezTo>
                <a:cubicBezTo>
                  <a:pt x="17128" y="9197"/>
                  <a:pt x="17128" y="9197"/>
                  <a:pt x="17128" y="9197"/>
                </a:cubicBezTo>
                <a:cubicBezTo>
                  <a:pt x="17297" y="9112"/>
                  <a:pt x="17381" y="9112"/>
                  <a:pt x="17550" y="9112"/>
                </a:cubicBezTo>
                <a:cubicBezTo>
                  <a:pt x="18141" y="9112"/>
                  <a:pt x="18562" y="9534"/>
                  <a:pt x="18562" y="10125"/>
                </a:cubicBezTo>
                <a:cubicBezTo>
                  <a:pt x="18562" y="10547"/>
                  <a:pt x="18309" y="10884"/>
                  <a:pt x="17972" y="11053"/>
                </a:cubicBezTo>
                <a:cubicBezTo>
                  <a:pt x="14259" y="12741"/>
                  <a:pt x="14259" y="12741"/>
                  <a:pt x="14259" y="12741"/>
                </a:cubicBezTo>
                <a:cubicBezTo>
                  <a:pt x="14091" y="12825"/>
                  <a:pt x="14006" y="12825"/>
                  <a:pt x="13837" y="12825"/>
                </a:cubicBezTo>
                <a:cubicBezTo>
                  <a:pt x="13247" y="12825"/>
                  <a:pt x="12825" y="12403"/>
                  <a:pt x="12825" y="11813"/>
                </a:cubicBezTo>
                <a:cubicBezTo>
                  <a:pt x="12825" y="11391"/>
                  <a:pt x="13078" y="11053"/>
                  <a:pt x="13416" y="10884"/>
                </a:cubicBezTo>
                <a:moveTo>
                  <a:pt x="13416" y="14597"/>
                </a:moveTo>
                <a:cubicBezTo>
                  <a:pt x="13416" y="14597"/>
                  <a:pt x="13416" y="14597"/>
                  <a:pt x="13416" y="14597"/>
                </a:cubicBezTo>
                <a:cubicBezTo>
                  <a:pt x="17128" y="12909"/>
                  <a:pt x="17128" y="12909"/>
                  <a:pt x="17128" y="12909"/>
                </a:cubicBezTo>
                <a:cubicBezTo>
                  <a:pt x="17297" y="12825"/>
                  <a:pt x="17381" y="12825"/>
                  <a:pt x="17550" y="12825"/>
                </a:cubicBezTo>
                <a:cubicBezTo>
                  <a:pt x="18141" y="12825"/>
                  <a:pt x="18562" y="13247"/>
                  <a:pt x="18562" y="13838"/>
                </a:cubicBezTo>
                <a:cubicBezTo>
                  <a:pt x="18562" y="14259"/>
                  <a:pt x="18309" y="14597"/>
                  <a:pt x="17972" y="14766"/>
                </a:cubicBezTo>
                <a:cubicBezTo>
                  <a:pt x="14259" y="16453"/>
                  <a:pt x="14259" y="16453"/>
                  <a:pt x="14259" y="16453"/>
                </a:cubicBezTo>
                <a:cubicBezTo>
                  <a:pt x="14091" y="16538"/>
                  <a:pt x="14006" y="16538"/>
                  <a:pt x="13837" y="16538"/>
                </a:cubicBezTo>
                <a:cubicBezTo>
                  <a:pt x="13247" y="16538"/>
                  <a:pt x="12825" y="16116"/>
                  <a:pt x="12825" y="15525"/>
                </a:cubicBezTo>
                <a:cubicBezTo>
                  <a:pt x="12825" y="15103"/>
                  <a:pt x="13078" y="14766"/>
                  <a:pt x="13416" y="14597"/>
                </a:cubicBezTo>
                <a:moveTo>
                  <a:pt x="4050" y="5400"/>
                </a:moveTo>
                <a:cubicBezTo>
                  <a:pt x="4219" y="5400"/>
                  <a:pt x="4303" y="5400"/>
                  <a:pt x="4472" y="5484"/>
                </a:cubicBezTo>
                <a:cubicBezTo>
                  <a:pt x="8184" y="7172"/>
                  <a:pt x="8184" y="7172"/>
                  <a:pt x="8184" y="7172"/>
                </a:cubicBezTo>
                <a:cubicBezTo>
                  <a:pt x="8522" y="7341"/>
                  <a:pt x="8775" y="7678"/>
                  <a:pt x="8775" y="8100"/>
                </a:cubicBezTo>
                <a:cubicBezTo>
                  <a:pt x="8775" y="8691"/>
                  <a:pt x="8353" y="9112"/>
                  <a:pt x="7762" y="9112"/>
                </a:cubicBezTo>
                <a:cubicBezTo>
                  <a:pt x="7594" y="9112"/>
                  <a:pt x="7509" y="9112"/>
                  <a:pt x="7341" y="9028"/>
                </a:cubicBezTo>
                <a:cubicBezTo>
                  <a:pt x="3628" y="7341"/>
                  <a:pt x="3628" y="7341"/>
                  <a:pt x="3628" y="7341"/>
                </a:cubicBezTo>
                <a:cubicBezTo>
                  <a:pt x="3291" y="7172"/>
                  <a:pt x="3038" y="6834"/>
                  <a:pt x="3038" y="6412"/>
                </a:cubicBezTo>
                <a:cubicBezTo>
                  <a:pt x="3038" y="5822"/>
                  <a:pt x="3459" y="5400"/>
                  <a:pt x="4050" y="5400"/>
                </a:cubicBezTo>
                <a:moveTo>
                  <a:pt x="4050" y="9112"/>
                </a:moveTo>
                <a:cubicBezTo>
                  <a:pt x="4219" y="9112"/>
                  <a:pt x="4303" y="9112"/>
                  <a:pt x="4472" y="9197"/>
                </a:cubicBezTo>
                <a:cubicBezTo>
                  <a:pt x="8184" y="10884"/>
                  <a:pt x="8184" y="10884"/>
                  <a:pt x="8184" y="10884"/>
                </a:cubicBezTo>
                <a:cubicBezTo>
                  <a:pt x="8522" y="11053"/>
                  <a:pt x="8775" y="11391"/>
                  <a:pt x="8775" y="11813"/>
                </a:cubicBezTo>
                <a:cubicBezTo>
                  <a:pt x="8775" y="12403"/>
                  <a:pt x="8353" y="12825"/>
                  <a:pt x="7762" y="12825"/>
                </a:cubicBezTo>
                <a:cubicBezTo>
                  <a:pt x="7594" y="12825"/>
                  <a:pt x="7509" y="12825"/>
                  <a:pt x="7341" y="12741"/>
                </a:cubicBezTo>
                <a:cubicBezTo>
                  <a:pt x="3628" y="11053"/>
                  <a:pt x="3628" y="11053"/>
                  <a:pt x="3628" y="11053"/>
                </a:cubicBezTo>
                <a:cubicBezTo>
                  <a:pt x="3291" y="10884"/>
                  <a:pt x="3038" y="10547"/>
                  <a:pt x="3038" y="10125"/>
                </a:cubicBezTo>
                <a:cubicBezTo>
                  <a:pt x="3038" y="9534"/>
                  <a:pt x="3459" y="9112"/>
                  <a:pt x="4050" y="9112"/>
                </a:cubicBezTo>
                <a:moveTo>
                  <a:pt x="4050" y="12825"/>
                </a:moveTo>
                <a:cubicBezTo>
                  <a:pt x="4219" y="12825"/>
                  <a:pt x="4303" y="12825"/>
                  <a:pt x="4472" y="12909"/>
                </a:cubicBezTo>
                <a:cubicBezTo>
                  <a:pt x="8184" y="14597"/>
                  <a:pt x="8184" y="14597"/>
                  <a:pt x="8184" y="14597"/>
                </a:cubicBezTo>
                <a:cubicBezTo>
                  <a:pt x="8522" y="14766"/>
                  <a:pt x="8775" y="15103"/>
                  <a:pt x="8775" y="15525"/>
                </a:cubicBezTo>
                <a:cubicBezTo>
                  <a:pt x="8775" y="16116"/>
                  <a:pt x="8353" y="16538"/>
                  <a:pt x="7762" y="16538"/>
                </a:cubicBezTo>
                <a:cubicBezTo>
                  <a:pt x="7594" y="16538"/>
                  <a:pt x="7509" y="16538"/>
                  <a:pt x="7341" y="16453"/>
                </a:cubicBezTo>
                <a:cubicBezTo>
                  <a:pt x="3628" y="14766"/>
                  <a:pt x="3628" y="14766"/>
                  <a:pt x="3628" y="14766"/>
                </a:cubicBezTo>
                <a:cubicBezTo>
                  <a:pt x="3291" y="14597"/>
                  <a:pt x="3038" y="14259"/>
                  <a:pt x="3038" y="13838"/>
                </a:cubicBezTo>
                <a:cubicBezTo>
                  <a:pt x="3038" y="13247"/>
                  <a:pt x="3459" y="12825"/>
                  <a:pt x="4050" y="12825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1" name="Shape"/>
          <p:cNvSpPr/>
          <p:nvPr/>
        </p:nvSpPr>
        <p:spPr>
          <a:xfrm>
            <a:off x="12316634" y="4375120"/>
            <a:ext cx="788152" cy="115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315"/>
                </a:moveTo>
                <a:cubicBezTo>
                  <a:pt x="4725" y="19315"/>
                  <a:pt x="4725" y="19315"/>
                  <a:pt x="4725" y="19315"/>
                </a:cubicBezTo>
                <a:cubicBezTo>
                  <a:pt x="5400" y="19315"/>
                  <a:pt x="6075" y="18692"/>
                  <a:pt x="6075" y="18069"/>
                </a:cubicBezTo>
                <a:cubicBezTo>
                  <a:pt x="6075" y="8100"/>
                  <a:pt x="6075" y="8100"/>
                  <a:pt x="6075" y="8100"/>
                </a:cubicBezTo>
                <a:cubicBezTo>
                  <a:pt x="6075" y="7477"/>
                  <a:pt x="5400" y="6854"/>
                  <a:pt x="4725" y="6854"/>
                </a:cubicBezTo>
                <a:cubicBezTo>
                  <a:pt x="1800" y="6854"/>
                  <a:pt x="1800" y="6854"/>
                  <a:pt x="1800" y="6854"/>
                </a:cubicBezTo>
                <a:cubicBezTo>
                  <a:pt x="1125" y="6854"/>
                  <a:pt x="450" y="7477"/>
                  <a:pt x="450" y="8100"/>
                </a:cubicBezTo>
                <a:cubicBezTo>
                  <a:pt x="450" y="18069"/>
                  <a:pt x="450" y="18069"/>
                  <a:pt x="450" y="18069"/>
                </a:cubicBezTo>
                <a:cubicBezTo>
                  <a:pt x="450" y="18692"/>
                  <a:pt x="1125" y="19315"/>
                  <a:pt x="1800" y="19315"/>
                </a:cubicBezTo>
                <a:close/>
                <a:moveTo>
                  <a:pt x="9450" y="19315"/>
                </a:moveTo>
                <a:cubicBezTo>
                  <a:pt x="12375" y="19315"/>
                  <a:pt x="12375" y="19315"/>
                  <a:pt x="12375" y="19315"/>
                </a:cubicBezTo>
                <a:cubicBezTo>
                  <a:pt x="13050" y="19315"/>
                  <a:pt x="13725" y="18692"/>
                  <a:pt x="13725" y="18069"/>
                </a:cubicBezTo>
                <a:cubicBezTo>
                  <a:pt x="13725" y="1246"/>
                  <a:pt x="13725" y="1246"/>
                  <a:pt x="13725" y="1246"/>
                </a:cubicBezTo>
                <a:cubicBezTo>
                  <a:pt x="13725" y="623"/>
                  <a:pt x="13050" y="0"/>
                  <a:pt x="12375" y="0"/>
                </a:cubicBezTo>
                <a:cubicBezTo>
                  <a:pt x="9450" y="0"/>
                  <a:pt x="9450" y="0"/>
                  <a:pt x="9450" y="0"/>
                </a:cubicBezTo>
                <a:cubicBezTo>
                  <a:pt x="8775" y="0"/>
                  <a:pt x="8100" y="623"/>
                  <a:pt x="8100" y="1246"/>
                </a:cubicBezTo>
                <a:cubicBezTo>
                  <a:pt x="8100" y="18069"/>
                  <a:pt x="8100" y="18069"/>
                  <a:pt x="8100" y="18069"/>
                </a:cubicBezTo>
                <a:cubicBezTo>
                  <a:pt x="8100" y="18692"/>
                  <a:pt x="8775" y="19315"/>
                  <a:pt x="9450" y="19315"/>
                </a:cubicBezTo>
                <a:close/>
                <a:moveTo>
                  <a:pt x="17100" y="19315"/>
                </a:moveTo>
                <a:cubicBezTo>
                  <a:pt x="20025" y="19315"/>
                  <a:pt x="20025" y="19315"/>
                  <a:pt x="20025" y="19315"/>
                </a:cubicBezTo>
                <a:cubicBezTo>
                  <a:pt x="20700" y="19315"/>
                  <a:pt x="21375" y="18692"/>
                  <a:pt x="21375" y="18069"/>
                </a:cubicBezTo>
                <a:cubicBezTo>
                  <a:pt x="21375" y="4985"/>
                  <a:pt x="21375" y="4985"/>
                  <a:pt x="21375" y="4985"/>
                </a:cubicBezTo>
                <a:cubicBezTo>
                  <a:pt x="21375" y="4362"/>
                  <a:pt x="20700" y="3946"/>
                  <a:pt x="20025" y="3946"/>
                </a:cubicBezTo>
                <a:cubicBezTo>
                  <a:pt x="17100" y="3946"/>
                  <a:pt x="17100" y="3946"/>
                  <a:pt x="17100" y="3946"/>
                </a:cubicBezTo>
                <a:cubicBezTo>
                  <a:pt x="16425" y="3946"/>
                  <a:pt x="15975" y="4362"/>
                  <a:pt x="15975" y="4985"/>
                </a:cubicBezTo>
                <a:cubicBezTo>
                  <a:pt x="15975" y="18069"/>
                  <a:pt x="15975" y="18069"/>
                  <a:pt x="15975" y="18069"/>
                </a:cubicBezTo>
                <a:cubicBezTo>
                  <a:pt x="15975" y="18692"/>
                  <a:pt x="16425" y="19315"/>
                  <a:pt x="17100" y="19315"/>
                </a:cubicBezTo>
                <a:close/>
                <a:moveTo>
                  <a:pt x="20925" y="20354"/>
                </a:moveTo>
                <a:cubicBezTo>
                  <a:pt x="450" y="20354"/>
                  <a:pt x="450" y="20354"/>
                  <a:pt x="450" y="20354"/>
                </a:cubicBezTo>
                <a:cubicBezTo>
                  <a:pt x="225" y="20354"/>
                  <a:pt x="0" y="20769"/>
                  <a:pt x="0" y="20977"/>
                </a:cubicBezTo>
                <a:cubicBezTo>
                  <a:pt x="0" y="21392"/>
                  <a:pt x="225" y="21600"/>
                  <a:pt x="450" y="21600"/>
                </a:cubicBezTo>
                <a:cubicBezTo>
                  <a:pt x="20925" y="21600"/>
                  <a:pt x="20925" y="21600"/>
                  <a:pt x="20925" y="21600"/>
                </a:cubicBezTo>
                <a:cubicBezTo>
                  <a:pt x="21375" y="21600"/>
                  <a:pt x="21600" y="21392"/>
                  <a:pt x="21600" y="20977"/>
                </a:cubicBezTo>
                <a:cubicBezTo>
                  <a:pt x="21600" y="20769"/>
                  <a:pt x="21375" y="20354"/>
                  <a:pt x="20925" y="20354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2" name="Shape"/>
          <p:cNvSpPr/>
          <p:nvPr/>
        </p:nvSpPr>
        <p:spPr>
          <a:xfrm>
            <a:off x="11980655" y="4845020"/>
            <a:ext cx="788153" cy="115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315"/>
                </a:moveTo>
                <a:cubicBezTo>
                  <a:pt x="4725" y="19315"/>
                  <a:pt x="4725" y="19315"/>
                  <a:pt x="4725" y="19315"/>
                </a:cubicBezTo>
                <a:cubicBezTo>
                  <a:pt x="5400" y="19315"/>
                  <a:pt x="6075" y="18692"/>
                  <a:pt x="6075" y="18069"/>
                </a:cubicBezTo>
                <a:cubicBezTo>
                  <a:pt x="6075" y="8100"/>
                  <a:pt x="6075" y="8100"/>
                  <a:pt x="6075" y="8100"/>
                </a:cubicBezTo>
                <a:cubicBezTo>
                  <a:pt x="6075" y="7477"/>
                  <a:pt x="5400" y="6854"/>
                  <a:pt x="4725" y="6854"/>
                </a:cubicBezTo>
                <a:cubicBezTo>
                  <a:pt x="1800" y="6854"/>
                  <a:pt x="1800" y="6854"/>
                  <a:pt x="1800" y="6854"/>
                </a:cubicBezTo>
                <a:cubicBezTo>
                  <a:pt x="1125" y="6854"/>
                  <a:pt x="450" y="7477"/>
                  <a:pt x="450" y="8100"/>
                </a:cubicBezTo>
                <a:cubicBezTo>
                  <a:pt x="450" y="18069"/>
                  <a:pt x="450" y="18069"/>
                  <a:pt x="450" y="18069"/>
                </a:cubicBezTo>
                <a:cubicBezTo>
                  <a:pt x="450" y="18692"/>
                  <a:pt x="1125" y="19315"/>
                  <a:pt x="1800" y="19315"/>
                </a:cubicBezTo>
                <a:close/>
                <a:moveTo>
                  <a:pt x="9450" y="19315"/>
                </a:moveTo>
                <a:cubicBezTo>
                  <a:pt x="12375" y="19315"/>
                  <a:pt x="12375" y="19315"/>
                  <a:pt x="12375" y="19315"/>
                </a:cubicBezTo>
                <a:cubicBezTo>
                  <a:pt x="13050" y="19315"/>
                  <a:pt x="13725" y="18692"/>
                  <a:pt x="13725" y="18069"/>
                </a:cubicBezTo>
                <a:cubicBezTo>
                  <a:pt x="13725" y="1246"/>
                  <a:pt x="13725" y="1246"/>
                  <a:pt x="13725" y="1246"/>
                </a:cubicBezTo>
                <a:cubicBezTo>
                  <a:pt x="13725" y="623"/>
                  <a:pt x="13050" y="0"/>
                  <a:pt x="12375" y="0"/>
                </a:cubicBezTo>
                <a:cubicBezTo>
                  <a:pt x="9450" y="0"/>
                  <a:pt x="9450" y="0"/>
                  <a:pt x="9450" y="0"/>
                </a:cubicBezTo>
                <a:cubicBezTo>
                  <a:pt x="8775" y="0"/>
                  <a:pt x="8100" y="623"/>
                  <a:pt x="8100" y="1246"/>
                </a:cubicBezTo>
                <a:cubicBezTo>
                  <a:pt x="8100" y="18069"/>
                  <a:pt x="8100" y="18069"/>
                  <a:pt x="8100" y="18069"/>
                </a:cubicBezTo>
                <a:cubicBezTo>
                  <a:pt x="8100" y="18692"/>
                  <a:pt x="8775" y="19315"/>
                  <a:pt x="9450" y="19315"/>
                </a:cubicBezTo>
                <a:close/>
                <a:moveTo>
                  <a:pt x="17100" y="19315"/>
                </a:moveTo>
                <a:cubicBezTo>
                  <a:pt x="20025" y="19315"/>
                  <a:pt x="20025" y="19315"/>
                  <a:pt x="20025" y="19315"/>
                </a:cubicBezTo>
                <a:cubicBezTo>
                  <a:pt x="20700" y="19315"/>
                  <a:pt x="21375" y="18692"/>
                  <a:pt x="21375" y="18069"/>
                </a:cubicBezTo>
                <a:cubicBezTo>
                  <a:pt x="21375" y="4985"/>
                  <a:pt x="21375" y="4985"/>
                  <a:pt x="21375" y="4985"/>
                </a:cubicBezTo>
                <a:cubicBezTo>
                  <a:pt x="21375" y="4362"/>
                  <a:pt x="20700" y="3946"/>
                  <a:pt x="20025" y="3946"/>
                </a:cubicBezTo>
                <a:cubicBezTo>
                  <a:pt x="17100" y="3946"/>
                  <a:pt x="17100" y="3946"/>
                  <a:pt x="17100" y="3946"/>
                </a:cubicBezTo>
                <a:cubicBezTo>
                  <a:pt x="16425" y="3946"/>
                  <a:pt x="15975" y="4362"/>
                  <a:pt x="15975" y="4985"/>
                </a:cubicBezTo>
                <a:cubicBezTo>
                  <a:pt x="15975" y="18069"/>
                  <a:pt x="15975" y="18069"/>
                  <a:pt x="15975" y="18069"/>
                </a:cubicBezTo>
                <a:cubicBezTo>
                  <a:pt x="15975" y="18692"/>
                  <a:pt x="16425" y="19315"/>
                  <a:pt x="17100" y="19315"/>
                </a:cubicBezTo>
                <a:close/>
                <a:moveTo>
                  <a:pt x="20925" y="20354"/>
                </a:moveTo>
                <a:cubicBezTo>
                  <a:pt x="450" y="20354"/>
                  <a:pt x="450" y="20354"/>
                  <a:pt x="450" y="20354"/>
                </a:cubicBezTo>
                <a:cubicBezTo>
                  <a:pt x="225" y="20354"/>
                  <a:pt x="0" y="20769"/>
                  <a:pt x="0" y="20977"/>
                </a:cubicBezTo>
                <a:cubicBezTo>
                  <a:pt x="0" y="21392"/>
                  <a:pt x="225" y="21600"/>
                  <a:pt x="450" y="21600"/>
                </a:cubicBezTo>
                <a:cubicBezTo>
                  <a:pt x="20925" y="21600"/>
                  <a:pt x="20925" y="21600"/>
                  <a:pt x="20925" y="21600"/>
                </a:cubicBezTo>
                <a:cubicBezTo>
                  <a:pt x="21375" y="21600"/>
                  <a:pt x="21600" y="21392"/>
                  <a:pt x="21600" y="20977"/>
                </a:cubicBezTo>
                <a:cubicBezTo>
                  <a:pt x="21600" y="20769"/>
                  <a:pt x="21375" y="20354"/>
                  <a:pt x="20925" y="20354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3" name="Shape"/>
          <p:cNvSpPr/>
          <p:nvPr/>
        </p:nvSpPr>
        <p:spPr>
          <a:xfrm>
            <a:off x="19517103" y="4556290"/>
            <a:ext cx="1395000" cy="1152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98" y="0"/>
                </a:moveTo>
                <a:cubicBezTo>
                  <a:pt x="878" y="0"/>
                  <a:pt x="878" y="0"/>
                  <a:pt x="878" y="0"/>
                </a:cubicBezTo>
                <a:cubicBezTo>
                  <a:pt x="351" y="0"/>
                  <a:pt x="0" y="393"/>
                  <a:pt x="0" y="785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7280"/>
                  <a:pt x="0" y="17280"/>
                  <a:pt x="0" y="17280"/>
                </a:cubicBezTo>
                <a:cubicBezTo>
                  <a:pt x="0" y="17673"/>
                  <a:pt x="176" y="17869"/>
                  <a:pt x="527" y="17869"/>
                </a:cubicBezTo>
                <a:cubicBezTo>
                  <a:pt x="8429" y="17869"/>
                  <a:pt x="8429" y="17869"/>
                  <a:pt x="8429" y="17869"/>
                </a:cubicBezTo>
                <a:cubicBezTo>
                  <a:pt x="8429" y="18851"/>
                  <a:pt x="8254" y="20815"/>
                  <a:pt x="7376" y="21207"/>
                </a:cubicBezTo>
                <a:cubicBezTo>
                  <a:pt x="7376" y="21207"/>
                  <a:pt x="7024" y="21600"/>
                  <a:pt x="7902" y="21600"/>
                </a:cubicBezTo>
                <a:cubicBezTo>
                  <a:pt x="13698" y="21600"/>
                  <a:pt x="13698" y="21600"/>
                  <a:pt x="13698" y="21600"/>
                </a:cubicBezTo>
                <a:cubicBezTo>
                  <a:pt x="14751" y="21600"/>
                  <a:pt x="14400" y="21207"/>
                  <a:pt x="14400" y="21207"/>
                </a:cubicBezTo>
                <a:cubicBezTo>
                  <a:pt x="13346" y="20815"/>
                  <a:pt x="13171" y="18851"/>
                  <a:pt x="13171" y="17869"/>
                </a:cubicBezTo>
                <a:cubicBezTo>
                  <a:pt x="21249" y="17869"/>
                  <a:pt x="21249" y="17869"/>
                  <a:pt x="21249" y="17869"/>
                </a:cubicBezTo>
                <a:cubicBezTo>
                  <a:pt x="21424" y="17869"/>
                  <a:pt x="21600" y="17673"/>
                  <a:pt x="21600" y="17280"/>
                </a:cubicBezTo>
                <a:cubicBezTo>
                  <a:pt x="21600" y="15120"/>
                  <a:pt x="21600" y="15120"/>
                  <a:pt x="21600" y="15120"/>
                </a:cubicBezTo>
                <a:cubicBezTo>
                  <a:pt x="21600" y="15120"/>
                  <a:pt x="21600" y="15120"/>
                  <a:pt x="21600" y="15120"/>
                </a:cubicBezTo>
                <a:cubicBezTo>
                  <a:pt x="21600" y="785"/>
                  <a:pt x="21600" y="785"/>
                  <a:pt x="21600" y="785"/>
                </a:cubicBezTo>
                <a:cubicBezTo>
                  <a:pt x="21600" y="393"/>
                  <a:pt x="21249" y="0"/>
                  <a:pt x="20898" y="0"/>
                </a:cubicBezTo>
                <a:close/>
                <a:moveTo>
                  <a:pt x="10361" y="16102"/>
                </a:moveTo>
                <a:cubicBezTo>
                  <a:pt x="10361" y="15709"/>
                  <a:pt x="10537" y="15513"/>
                  <a:pt x="10888" y="15513"/>
                </a:cubicBezTo>
                <a:cubicBezTo>
                  <a:pt x="11063" y="15513"/>
                  <a:pt x="11415" y="15709"/>
                  <a:pt x="11415" y="16102"/>
                </a:cubicBezTo>
                <a:cubicBezTo>
                  <a:pt x="11415" y="16495"/>
                  <a:pt x="11063" y="16691"/>
                  <a:pt x="10888" y="16691"/>
                </a:cubicBezTo>
                <a:cubicBezTo>
                  <a:pt x="10537" y="16691"/>
                  <a:pt x="10361" y="16495"/>
                  <a:pt x="10361" y="16102"/>
                </a:cubicBezTo>
                <a:close/>
                <a:moveTo>
                  <a:pt x="21073" y="14531"/>
                </a:moveTo>
                <a:cubicBezTo>
                  <a:pt x="702" y="14531"/>
                  <a:pt x="702" y="14531"/>
                  <a:pt x="702" y="14531"/>
                </a:cubicBezTo>
                <a:cubicBezTo>
                  <a:pt x="702" y="785"/>
                  <a:pt x="702" y="785"/>
                  <a:pt x="702" y="785"/>
                </a:cubicBezTo>
                <a:cubicBezTo>
                  <a:pt x="702" y="785"/>
                  <a:pt x="702" y="589"/>
                  <a:pt x="878" y="589"/>
                </a:cubicBezTo>
                <a:cubicBezTo>
                  <a:pt x="20898" y="589"/>
                  <a:pt x="20898" y="589"/>
                  <a:pt x="20898" y="589"/>
                </a:cubicBezTo>
                <a:cubicBezTo>
                  <a:pt x="20898" y="589"/>
                  <a:pt x="21073" y="785"/>
                  <a:pt x="21073" y="785"/>
                </a:cubicBezTo>
                <a:lnTo>
                  <a:pt x="21073" y="14531"/>
                </a:lnTo>
                <a:close/>
                <a:moveTo>
                  <a:pt x="21073" y="14531"/>
                </a:moveTo>
                <a:cubicBezTo>
                  <a:pt x="21073" y="14531"/>
                  <a:pt x="21073" y="14531"/>
                  <a:pt x="21073" y="1453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4" name="Line"/>
          <p:cNvSpPr/>
          <p:nvPr/>
        </p:nvSpPr>
        <p:spPr>
          <a:xfrm>
            <a:off x="6433562" y="2072284"/>
            <a:ext cx="11504176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5" name="Pill"/>
          <p:cNvSpPr/>
          <p:nvPr/>
        </p:nvSpPr>
        <p:spPr>
          <a:xfrm rot="20880000">
            <a:off x="19941726" y="4837281"/>
            <a:ext cx="665588" cy="29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35" y="0"/>
                </a:moveTo>
                <a:cubicBezTo>
                  <a:pt x="2169" y="0"/>
                  <a:pt x="0" y="4847"/>
                  <a:pt x="0" y="10802"/>
                </a:cubicBezTo>
                <a:cubicBezTo>
                  <a:pt x="0" y="16757"/>
                  <a:pt x="2169" y="21600"/>
                  <a:pt x="4835" y="21600"/>
                </a:cubicBezTo>
                <a:lnTo>
                  <a:pt x="16767" y="21600"/>
                </a:lnTo>
                <a:cubicBezTo>
                  <a:pt x="19432" y="21600"/>
                  <a:pt x="21600" y="16757"/>
                  <a:pt x="21600" y="10802"/>
                </a:cubicBezTo>
                <a:cubicBezTo>
                  <a:pt x="21600" y="4847"/>
                  <a:pt x="19432" y="0"/>
                  <a:pt x="16767" y="0"/>
                </a:cubicBezTo>
                <a:lnTo>
                  <a:pt x="4835" y="0"/>
                </a:lnTo>
                <a:close/>
                <a:moveTo>
                  <a:pt x="10676" y="2635"/>
                </a:moveTo>
                <a:lnTo>
                  <a:pt x="16767" y="2635"/>
                </a:lnTo>
                <a:cubicBezTo>
                  <a:pt x="18782" y="2635"/>
                  <a:pt x="20422" y="6299"/>
                  <a:pt x="20422" y="10802"/>
                </a:cubicBezTo>
                <a:cubicBezTo>
                  <a:pt x="20422" y="15305"/>
                  <a:pt x="18782" y="18965"/>
                  <a:pt x="16767" y="18965"/>
                </a:cubicBezTo>
                <a:lnTo>
                  <a:pt x="10676" y="18965"/>
                </a:lnTo>
                <a:lnTo>
                  <a:pt x="10676" y="2635"/>
                </a:ln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1597" y="610540"/>
            <a:ext cx="35023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48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HOW DO I GET A BASH SHELL?</a:t>
            </a:r>
          </a:p>
        </p:txBody>
      </p:sp>
      <p:sp>
        <p:nvSpPr>
          <p:cNvPr id="449" name="Rectangle 1"/>
          <p:cNvSpPr/>
          <p:nvPr/>
        </p:nvSpPr>
        <p:spPr>
          <a:xfrm>
            <a:off x="1018016" y="3892574"/>
            <a:ext cx="7227533" cy="5838587"/>
          </a:xfrm>
          <a:prstGeom prst="rect">
            <a:avLst/>
          </a:prstGeom>
          <a:solidFill>
            <a:srgbClr val="EAACFF">
              <a:alpha val="8027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50" name="Group 4"/>
          <p:cNvSpPr/>
          <p:nvPr/>
        </p:nvSpPr>
        <p:spPr>
          <a:xfrm>
            <a:off x="1431927" y="10156093"/>
            <a:ext cx="63997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OS X or UBUNTU</a:t>
            </a:r>
          </a:p>
        </p:txBody>
      </p:sp>
      <p:sp>
        <p:nvSpPr>
          <p:cNvPr id="451" name="Group 13"/>
          <p:cNvSpPr/>
          <p:nvPr/>
        </p:nvSpPr>
        <p:spPr>
          <a:xfrm>
            <a:off x="13064925" y="10156093"/>
            <a:ext cx="63997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WINDOWS</a:t>
            </a:r>
          </a:p>
        </p:txBody>
      </p:sp>
      <p:sp>
        <p:nvSpPr>
          <p:cNvPr id="452" name="Rectangle 1"/>
          <p:cNvSpPr/>
          <p:nvPr/>
        </p:nvSpPr>
        <p:spPr>
          <a:xfrm>
            <a:off x="9186451" y="3861297"/>
            <a:ext cx="14156658" cy="5838587"/>
          </a:xfrm>
          <a:prstGeom prst="rect">
            <a:avLst/>
          </a:prstGeom>
          <a:solidFill>
            <a:srgbClr val="EAACFF">
              <a:alpha val="8027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53" name="Shape"/>
          <p:cNvSpPr/>
          <p:nvPr/>
        </p:nvSpPr>
        <p:spPr>
          <a:xfrm>
            <a:off x="4990001" y="79137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460" name="Group"/>
          <p:cNvGrpSpPr/>
          <p:nvPr/>
        </p:nvGrpSpPr>
        <p:grpSpPr>
          <a:xfrm rot="2220000">
            <a:off x="6327776" y="7988914"/>
            <a:ext cx="1120580" cy="1332343"/>
            <a:chOff x="0" y="0"/>
            <a:chExt cx="1120578" cy="1332341"/>
          </a:xfrm>
        </p:grpSpPr>
        <p:sp>
          <p:nvSpPr>
            <p:cNvPr id="454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5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6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7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8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9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61" name="Subtitle 2"/>
          <p:cNvSpPr txBox="1"/>
          <p:nvPr/>
        </p:nvSpPr>
        <p:spPr>
          <a:xfrm>
            <a:off x="9751055" y="4870203"/>
            <a:ext cx="14752730" cy="5064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NEED TO INSTALL A BASH SHELL/TERMINAL: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MobaXterm: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</a:t>
            </a:r>
            <a:r>
              <a:rPr sz="2600" u="sng" spc="278"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2"/>
              </a:rPr>
              <a:t>https://mobaxterm.mobatek.net/download.html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Cmder: 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3"/>
              </a:rPr>
              <a:t>https://cmder.net/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GOW (Cygwin): 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4"/>
              </a:rPr>
              <a:t>https://github.com/bmatzelle/gow</a:t>
            </a:r>
            <a:endParaRPr u="sng"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PuTTY: 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https://www.putty.org/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 u="sng"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</p:txBody>
      </p:sp>
      <p:grpSp>
        <p:nvGrpSpPr>
          <p:cNvPr id="466" name="Group"/>
          <p:cNvGrpSpPr/>
          <p:nvPr/>
        </p:nvGrpSpPr>
        <p:grpSpPr>
          <a:xfrm>
            <a:off x="21698562" y="8095915"/>
            <a:ext cx="1117083" cy="1118341"/>
            <a:chOff x="0" y="0"/>
            <a:chExt cx="1117082" cy="1118339"/>
          </a:xfrm>
        </p:grpSpPr>
        <p:sp>
          <p:nvSpPr>
            <p:cNvPr id="462" name="Shape"/>
            <p:cNvSpPr/>
            <p:nvPr/>
          </p:nvSpPr>
          <p:spPr>
            <a:xfrm>
              <a:off x="0" y="97377"/>
              <a:ext cx="464347" cy="43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" y="2924"/>
                  </a:moveTo>
                  <a:lnTo>
                    <a:pt x="21600" y="0"/>
                  </a:lnTo>
                  <a:lnTo>
                    <a:pt x="21357" y="21593"/>
                  </a:lnTo>
                  <a:lnTo>
                    <a:pt x="0" y="21600"/>
                  </a:lnTo>
                  <a:lnTo>
                    <a:pt x="19" y="2924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3" name="Shape"/>
            <p:cNvSpPr/>
            <p:nvPr/>
          </p:nvSpPr>
          <p:spPr>
            <a:xfrm>
              <a:off x="513086" y="-1"/>
              <a:ext cx="603997" cy="52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" y="3462"/>
                  </a:moveTo>
                  <a:lnTo>
                    <a:pt x="21510" y="0"/>
                  </a:lnTo>
                  <a:lnTo>
                    <a:pt x="21600" y="21558"/>
                  </a:lnTo>
                  <a:lnTo>
                    <a:pt x="0" y="21600"/>
                  </a:lnTo>
                  <a:lnTo>
                    <a:pt x="102" y="3462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4" name="Shape"/>
            <p:cNvSpPr/>
            <p:nvPr/>
          </p:nvSpPr>
          <p:spPr>
            <a:xfrm>
              <a:off x="4957" y="582052"/>
              <a:ext cx="452604" cy="443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2"/>
                  </a:moveTo>
                  <a:lnTo>
                    <a:pt x="21493" y="0"/>
                  </a:lnTo>
                  <a:lnTo>
                    <a:pt x="21600" y="21600"/>
                  </a:lnTo>
                  <a:lnTo>
                    <a:pt x="4" y="1827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Shape"/>
            <p:cNvSpPr/>
            <p:nvPr/>
          </p:nvSpPr>
          <p:spPr>
            <a:xfrm>
              <a:off x="511559" y="582159"/>
              <a:ext cx="604261" cy="53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" y="0"/>
                  </a:moveTo>
                  <a:lnTo>
                    <a:pt x="21600" y="173"/>
                  </a:lnTo>
                  <a:lnTo>
                    <a:pt x="21585" y="21600"/>
                  </a:lnTo>
                  <a:lnTo>
                    <a:pt x="0" y="1793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67" name="Subtitle 2"/>
          <p:cNvSpPr txBox="1"/>
          <p:nvPr/>
        </p:nvSpPr>
        <p:spPr>
          <a:xfrm>
            <a:off x="1225226" y="51357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  <p:sp>
        <p:nvSpPr>
          <p:cNvPr id="468" name="Group 13"/>
          <p:cNvSpPr txBox="1"/>
          <p:nvPr/>
        </p:nvSpPr>
        <p:spPr>
          <a:xfrm>
            <a:off x="2215044" y="11673458"/>
            <a:ext cx="21619114" cy="219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2800" spc="466" baseline="35714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In this course Windows users will be working on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MobaXterm</a:t>
            </a:r>
            <a:r>
              <a:t>. </a:t>
            </a:r>
          </a:p>
          <a:p>
            <a:pPr>
              <a:defRPr sz="2800" spc="466" baseline="35714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should have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 installed this shell via. instructions in the introduction email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63D48"/>
      </a:dk1>
      <a:lt1>
        <a:srgbClr val="FFFFFF"/>
      </a:lt1>
      <a:dk2>
        <a:srgbClr val="A7A7A7"/>
      </a:dk2>
      <a:lt2>
        <a:srgbClr val="535353"/>
      </a:lt2>
      <a:accent1>
        <a:srgbClr val="66FFD5"/>
      </a:accent1>
      <a:accent2>
        <a:srgbClr val="2C2D2C"/>
      </a:accent2>
      <a:accent3>
        <a:srgbClr val="398F77"/>
      </a:accent3>
      <a:accent4>
        <a:srgbClr val="191919"/>
      </a:accent4>
      <a:accent5>
        <a:srgbClr val="2C6E5C"/>
      </a:accent5>
      <a:accent6>
        <a:srgbClr val="131313"/>
      </a:accent6>
      <a:hlink>
        <a:srgbClr val="0000FF"/>
      </a:hlink>
      <a:folHlink>
        <a:srgbClr val="FF00FF"/>
      </a:folHlink>
    </a:clrScheme>
    <a:fontScheme name="Office Theme">
      <a:majorFont>
        <a:latin typeface="Montserrat Regular"/>
        <a:ea typeface="Montserrat Regular"/>
        <a:cs typeface="Montserrat Regular"/>
      </a:majorFont>
      <a:minorFont>
        <a:latin typeface="Montserrat Regular"/>
        <a:ea typeface="Montserrat Regular"/>
        <a:cs typeface="Montserrat Regula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6FFD5"/>
      </a:accent1>
      <a:accent2>
        <a:srgbClr val="2C2D2C"/>
      </a:accent2>
      <a:accent3>
        <a:srgbClr val="398F77"/>
      </a:accent3>
      <a:accent4>
        <a:srgbClr val="191919"/>
      </a:accent4>
      <a:accent5>
        <a:srgbClr val="2C6E5C"/>
      </a:accent5>
      <a:accent6>
        <a:srgbClr val="131313"/>
      </a:accent6>
      <a:hlink>
        <a:srgbClr val="0000FF"/>
      </a:hlink>
      <a:folHlink>
        <a:srgbClr val="FF00FF"/>
      </a:folHlink>
    </a:clrScheme>
    <a:fontScheme name="Office Theme">
      <a:majorFont>
        <a:latin typeface="Montserrat Regular"/>
        <a:ea typeface="Montserrat Regular"/>
        <a:cs typeface="Montserrat Regular"/>
      </a:majorFont>
      <a:minorFont>
        <a:latin typeface="Montserrat Regular"/>
        <a:ea typeface="Montserrat Regular"/>
        <a:cs typeface="Montserrat Regula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Macintosh PowerPoint</Application>
  <PresentationFormat>Custom</PresentationFormat>
  <Paragraphs>166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Courier New</vt:lpstr>
      <vt:lpstr>Helvetica</vt:lpstr>
      <vt:lpstr>Montserrat Bold</vt:lpstr>
      <vt:lpstr>Montserrat Regular</vt:lpstr>
      <vt:lpstr>Montserrat Thin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Thilde Bagger Terkelsen</cp:lastModifiedBy>
  <cp:revision>1</cp:revision>
  <dcterms:modified xsi:type="dcterms:W3CDTF">2022-06-27T15:28:55Z</dcterms:modified>
</cp:coreProperties>
</file>