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91421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182843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2742651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365686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457108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548530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6399519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731373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FFEF"/>
          </a:solidFill>
        </a:fill>
      </a:tcStyle>
    </a:wholeTbl>
    <a:band2H>
      <a:tcTxStyle b="def" i="def"/>
      <a:tcStyle>
        <a:tcBdr/>
        <a:fill>
          <a:solidFill>
            <a:srgbClr val="EAFFF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FFEF"/>
          </a:solidFill>
        </a:fill>
      </a:tcStyle>
    </a:wholeTbl>
    <a:band2H>
      <a:tcTxStyle b="def" i="def"/>
      <a:tcStyle>
        <a:tcBdr/>
        <a:fill>
          <a:solidFill>
            <a:srgbClr val="EAFFF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2" name="Shape 25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216" latinLnBrk="0">
      <a:defRPr sz="2400">
        <a:latin typeface="+mn-lt"/>
        <a:ea typeface="+mn-ea"/>
        <a:cs typeface="+mn-cs"/>
        <a:sym typeface="Montserrat Regular"/>
      </a:defRPr>
    </a:lvl1pPr>
    <a:lvl2pPr indent="228600" defTabSz="914216" latinLnBrk="0">
      <a:defRPr sz="2400">
        <a:latin typeface="+mn-lt"/>
        <a:ea typeface="+mn-ea"/>
        <a:cs typeface="+mn-cs"/>
        <a:sym typeface="Montserrat Regular"/>
      </a:defRPr>
    </a:lvl2pPr>
    <a:lvl3pPr indent="457200" defTabSz="914216" latinLnBrk="0">
      <a:defRPr sz="2400">
        <a:latin typeface="+mn-lt"/>
        <a:ea typeface="+mn-ea"/>
        <a:cs typeface="+mn-cs"/>
        <a:sym typeface="Montserrat Regular"/>
      </a:defRPr>
    </a:lvl3pPr>
    <a:lvl4pPr indent="685800" defTabSz="914216" latinLnBrk="0">
      <a:defRPr sz="2400">
        <a:latin typeface="+mn-lt"/>
        <a:ea typeface="+mn-ea"/>
        <a:cs typeface="+mn-cs"/>
        <a:sym typeface="Montserrat Regular"/>
      </a:defRPr>
    </a:lvl4pPr>
    <a:lvl5pPr indent="914400" defTabSz="914216" latinLnBrk="0">
      <a:defRPr sz="2400">
        <a:latin typeface="+mn-lt"/>
        <a:ea typeface="+mn-ea"/>
        <a:cs typeface="+mn-cs"/>
        <a:sym typeface="Montserrat Regular"/>
      </a:defRPr>
    </a:lvl5pPr>
    <a:lvl6pPr indent="1143000" defTabSz="914216" latinLnBrk="0">
      <a:defRPr sz="2400">
        <a:latin typeface="+mn-lt"/>
        <a:ea typeface="+mn-ea"/>
        <a:cs typeface="+mn-cs"/>
        <a:sym typeface="Montserrat Regular"/>
      </a:defRPr>
    </a:lvl6pPr>
    <a:lvl7pPr indent="1371600" defTabSz="914216" latinLnBrk="0">
      <a:defRPr sz="2400">
        <a:latin typeface="+mn-lt"/>
        <a:ea typeface="+mn-ea"/>
        <a:cs typeface="+mn-cs"/>
        <a:sym typeface="Montserrat Regular"/>
      </a:defRPr>
    </a:lvl7pPr>
    <a:lvl8pPr indent="1600200" defTabSz="914216" latinLnBrk="0">
      <a:defRPr sz="2400">
        <a:latin typeface="+mn-lt"/>
        <a:ea typeface="+mn-ea"/>
        <a:cs typeface="+mn-cs"/>
        <a:sym typeface="Montserrat Regular"/>
      </a:defRPr>
    </a:lvl8pPr>
    <a:lvl9pPr indent="1828800" defTabSz="914216" latinLnBrk="0">
      <a:defRPr sz="2400">
        <a:latin typeface="+mn-lt"/>
        <a:ea typeface="+mn-ea"/>
        <a:cs typeface="+mn-cs"/>
        <a:sym typeface="Montserrat Regular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7" name="Shape 3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Operating system</a:t>
            </a:r>
            <a:r>
              <a:t> may use a command-line interface (CLI) or graphical user interface (GUI).</a:t>
            </a:r>
          </a:p>
          <a:p>
            <a:pPr>
              <a:defRPr sz="1400"/>
            </a:pPr>
            <a:r>
              <a:t>Unix &amp; Linux operating systems are CLI.</a:t>
            </a:r>
          </a:p>
          <a:p>
            <a:pPr>
              <a:defRPr sz="1400"/>
            </a:pPr>
            <a:r>
              <a:t>Windows, Mac OSX, Ubuntu, etc. are GUI.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Bash is a shell &amp; command-line interpreter </a:t>
            </a:r>
            <a:r>
              <a:t>which interacts with the operating system on a computer. 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Bash is may be used though a wrapper program which provides a text window,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the terminal</a:t>
            </a:r>
            <a:r>
              <a:t>, where the user types commands which in terms cause actions on a computer.</a:t>
            </a:r>
          </a:p>
          <a:p>
            <a:pPr>
              <a:defRPr sz="1400"/>
            </a:pPr>
            <a:r>
              <a:t>Accesses runs softwares installed</a:t>
            </a:r>
          </a:p>
          <a:p>
            <a:pPr>
              <a:defRPr sz="1400"/>
            </a:pPr>
            <a:r>
              <a:t>File viewing &amp; manipulation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The Bash shell is the default shell for the linux &amp; unix operating systems. This is why you often hear these mentioned together, however most operating systems (also those with GUIs),  contain a shell, where bash is the most popular. </a:t>
            </a:r>
          </a:p>
          <a:p>
            <a:pPr>
              <a:defRPr sz="1400"/>
            </a:pPr>
            <a:r>
              <a:t>Default on OSX and Ubuntu</a:t>
            </a:r>
          </a:p>
          <a:p>
            <a:pPr>
              <a:defRPr sz="1400"/>
            </a:pPr>
            <a:r>
              <a:t>Windows has a native windows shell as default, but a bash shell may easily be installed.</a:t>
            </a:r>
          </a:p>
          <a:p>
            <a:pPr>
              <a:defRPr sz="1400"/>
            </a:pP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" name="Picture Placeholder 8"/>
          <p:cNvSpPr/>
          <p:nvPr>
            <p:ph type="pic" sz="half" idx="21"/>
          </p:nvPr>
        </p:nvSpPr>
        <p:spPr>
          <a:xfrm>
            <a:off x="11641873" y="4147458"/>
            <a:ext cx="11414977" cy="829854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" name="Picture Placeholder 8"/>
          <p:cNvSpPr/>
          <p:nvPr>
            <p:ph type="pic" sz="quarter" idx="21"/>
          </p:nvPr>
        </p:nvSpPr>
        <p:spPr>
          <a:xfrm>
            <a:off x="3251200" y="4340292"/>
            <a:ext cx="6863220" cy="604157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3" name="Picture Placeholder 8"/>
          <p:cNvSpPr/>
          <p:nvPr>
            <p:ph type="pic" sz="quarter" idx="22"/>
          </p:nvPr>
        </p:nvSpPr>
        <p:spPr>
          <a:xfrm>
            <a:off x="10382815" y="4340292"/>
            <a:ext cx="6863220" cy="604157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4" name="Picture Placeholder 8"/>
          <p:cNvSpPr/>
          <p:nvPr>
            <p:ph type="pic" sz="quarter" idx="23"/>
          </p:nvPr>
        </p:nvSpPr>
        <p:spPr>
          <a:xfrm>
            <a:off x="17514430" y="4340292"/>
            <a:ext cx="6863220" cy="604157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2" name="Picture Placeholder 8"/>
          <p:cNvSpPr/>
          <p:nvPr>
            <p:ph type="pic" sz="half" idx="21"/>
          </p:nvPr>
        </p:nvSpPr>
        <p:spPr>
          <a:xfrm>
            <a:off x="1593454" y="1404255"/>
            <a:ext cx="10595372" cy="109074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Picture Placeholder 8"/>
          <p:cNvSpPr/>
          <p:nvPr>
            <p:ph type="pic" idx="21"/>
          </p:nvPr>
        </p:nvSpPr>
        <p:spPr>
          <a:xfrm>
            <a:off x="2950608" y="0"/>
            <a:ext cx="10257392" cy="1371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8" name="Picture Placeholder 8"/>
          <p:cNvSpPr/>
          <p:nvPr>
            <p:ph type="pic" idx="21"/>
          </p:nvPr>
        </p:nvSpPr>
        <p:spPr>
          <a:xfrm>
            <a:off x="-387351" y="-381000"/>
            <a:ext cx="25152352" cy="90392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Picture Placeholder 8"/>
          <p:cNvSpPr/>
          <p:nvPr>
            <p:ph type="pic" idx="21"/>
          </p:nvPr>
        </p:nvSpPr>
        <p:spPr>
          <a:xfrm>
            <a:off x="11175999" y="0"/>
            <a:ext cx="13201652" cy="13715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" name="Picture Placeholder 8"/>
          <p:cNvSpPr/>
          <p:nvPr>
            <p:ph type="pic" sz="half" idx="21"/>
          </p:nvPr>
        </p:nvSpPr>
        <p:spPr>
          <a:xfrm>
            <a:off x="1" y="1"/>
            <a:ext cx="16586199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5" name="Picture Placeholder 8"/>
          <p:cNvSpPr/>
          <p:nvPr>
            <p:ph type="pic" sz="half" idx="22"/>
          </p:nvPr>
        </p:nvSpPr>
        <p:spPr>
          <a:xfrm>
            <a:off x="7791450" y="6857999"/>
            <a:ext cx="16586199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Picture Placeholder 8"/>
          <p:cNvSpPr/>
          <p:nvPr>
            <p:ph type="pic" idx="21"/>
          </p:nvPr>
        </p:nvSpPr>
        <p:spPr>
          <a:xfrm>
            <a:off x="-387351" y="-381000"/>
            <a:ext cx="25152352" cy="885286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1" name="Picture Placeholder 8"/>
          <p:cNvSpPr/>
          <p:nvPr>
            <p:ph type="pic" idx="21"/>
          </p:nvPr>
        </p:nvSpPr>
        <p:spPr>
          <a:xfrm>
            <a:off x="11107908" y="1131812"/>
            <a:ext cx="13269742" cy="114523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Picture Placeholder 8"/>
          <p:cNvSpPr/>
          <p:nvPr>
            <p:ph type="pic" idx="21"/>
          </p:nvPr>
        </p:nvSpPr>
        <p:spPr>
          <a:xfrm>
            <a:off x="0" y="1131812"/>
            <a:ext cx="13269741" cy="114523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" name="Picture Placeholder 8"/>
          <p:cNvSpPr/>
          <p:nvPr>
            <p:ph type="pic" idx="21"/>
          </p:nvPr>
        </p:nvSpPr>
        <p:spPr>
          <a:xfrm>
            <a:off x="-387351" y="-381000"/>
            <a:ext cx="25152352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Picture Placeholder 8"/>
          <p:cNvSpPr/>
          <p:nvPr>
            <p:ph type="pic" sz="half" idx="21"/>
          </p:nvPr>
        </p:nvSpPr>
        <p:spPr>
          <a:xfrm>
            <a:off x="11214845" y="5755340"/>
            <a:ext cx="13162804" cy="68652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Picture Placeholder 8"/>
          <p:cNvSpPr/>
          <p:nvPr>
            <p:ph type="pic" sz="quarter" idx="21"/>
          </p:nvPr>
        </p:nvSpPr>
        <p:spPr>
          <a:xfrm>
            <a:off x="1534423" y="4381998"/>
            <a:ext cx="10519051" cy="58385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76" name="Picture Placeholder 8"/>
          <p:cNvSpPr/>
          <p:nvPr>
            <p:ph type="pic" sz="quarter" idx="22"/>
          </p:nvPr>
        </p:nvSpPr>
        <p:spPr>
          <a:xfrm>
            <a:off x="12348196" y="4381998"/>
            <a:ext cx="10519052" cy="58385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Picture Placeholder 8"/>
          <p:cNvSpPr/>
          <p:nvPr>
            <p:ph type="pic" sz="quarter" idx="21"/>
          </p:nvPr>
        </p:nvSpPr>
        <p:spPr>
          <a:xfrm>
            <a:off x="0" y="768095"/>
            <a:ext cx="10519051" cy="60716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85" name="Picture Placeholder 8"/>
          <p:cNvSpPr/>
          <p:nvPr>
            <p:ph type="pic" sz="quarter" idx="22"/>
          </p:nvPr>
        </p:nvSpPr>
        <p:spPr>
          <a:xfrm>
            <a:off x="13818421" y="6839711"/>
            <a:ext cx="10519052" cy="60716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3" name="Picture Placeholder 8"/>
          <p:cNvSpPr/>
          <p:nvPr>
            <p:ph type="pic" sz="half" idx="21"/>
          </p:nvPr>
        </p:nvSpPr>
        <p:spPr>
          <a:xfrm>
            <a:off x="0" y="5755340"/>
            <a:ext cx="13162803" cy="68652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Picture Placeholder 8"/>
          <p:cNvSpPr/>
          <p:nvPr>
            <p:ph type="pic" sz="quarter" idx="21"/>
          </p:nvPr>
        </p:nvSpPr>
        <p:spPr>
          <a:xfrm>
            <a:off x="13818421" y="768095"/>
            <a:ext cx="10519052" cy="60716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02" name="Picture Placeholder 8"/>
          <p:cNvSpPr/>
          <p:nvPr>
            <p:ph type="pic" sz="quarter" idx="22"/>
          </p:nvPr>
        </p:nvSpPr>
        <p:spPr>
          <a:xfrm>
            <a:off x="40179" y="6839711"/>
            <a:ext cx="10519051" cy="60716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Picture Placeholder 8"/>
          <p:cNvSpPr/>
          <p:nvPr>
            <p:ph type="pic" idx="21"/>
          </p:nvPr>
        </p:nvSpPr>
        <p:spPr>
          <a:xfrm>
            <a:off x="0" y="4100653"/>
            <a:ext cx="24377650" cy="79041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1" name="Picture Placeholder 8"/>
          <p:cNvSpPr/>
          <p:nvPr>
            <p:ph type="pic" sz="quarter" idx="22"/>
          </p:nvPr>
        </p:nvSpPr>
        <p:spPr>
          <a:xfrm>
            <a:off x="8334826" y="5850918"/>
            <a:ext cx="3491089" cy="61538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2" name="Picture Placeholder 8"/>
          <p:cNvSpPr/>
          <p:nvPr>
            <p:ph type="pic" sz="quarter" idx="23"/>
          </p:nvPr>
        </p:nvSpPr>
        <p:spPr>
          <a:xfrm>
            <a:off x="12520231" y="5850918"/>
            <a:ext cx="3491089" cy="61538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0" name="Picture Placeholder 8"/>
          <p:cNvSpPr/>
          <p:nvPr>
            <p:ph type="pic" sz="half" idx="21"/>
          </p:nvPr>
        </p:nvSpPr>
        <p:spPr>
          <a:xfrm>
            <a:off x="10713198" y="0"/>
            <a:ext cx="8469408" cy="1371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1" name="Picture Placeholder 8"/>
          <p:cNvSpPr/>
          <p:nvPr>
            <p:ph type="pic" sz="half" idx="22"/>
          </p:nvPr>
        </p:nvSpPr>
        <p:spPr>
          <a:xfrm>
            <a:off x="15639902" y="2146069"/>
            <a:ext cx="7080123" cy="954086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9" name="Picture Placeholder 8"/>
          <p:cNvSpPr/>
          <p:nvPr>
            <p:ph type="pic" idx="21"/>
          </p:nvPr>
        </p:nvSpPr>
        <p:spPr>
          <a:xfrm>
            <a:off x="-6377826" y="1619621"/>
            <a:ext cx="15150743" cy="94925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7" name="Picture Placeholder 8"/>
          <p:cNvSpPr/>
          <p:nvPr>
            <p:ph type="pic" idx="21"/>
          </p:nvPr>
        </p:nvSpPr>
        <p:spPr>
          <a:xfrm>
            <a:off x="1556027" y="5180574"/>
            <a:ext cx="22821624" cy="85354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5" name="Picture Placeholder 8"/>
          <p:cNvSpPr/>
          <p:nvPr>
            <p:ph type="pic" idx="21"/>
          </p:nvPr>
        </p:nvSpPr>
        <p:spPr>
          <a:xfrm>
            <a:off x="0" y="1"/>
            <a:ext cx="24377650" cy="117475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" name="Picture Placeholder 8"/>
          <p:cNvSpPr/>
          <p:nvPr>
            <p:ph type="pic" idx="21"/>
          </p:nvPr>
        </p:nvSpPr>
        <p:spPr>
          <a:xfrm>
            <a:off x="-2" y="0"/>
            <a:ext cx="24377653" cy="117475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" name="Picture Placeholder 8"/>
          <p:cNvSpPr/>
          <p:nvPr>
            <p:ph type="pic" sz="half" idx="21"/>
          </p:nvPr>
        </p:nvSpPr>
        <p:spPr>
          <a:xfrm>
            <a:off x="0" y="4874133"/>
            <a:ext cx="12203400" cy="88611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" name="Picture Placeholder 8"/>
          <p:cNvSpPr/>
          <p:nvPr>
            <p:ph type="pic" idx="21"/>
          </p:nvPr>
        </p:nvSpPr>
        <p:spPr>
          <a:xfrm>
            <a:off x="-387351" y="-381000"/>
            <a:ext cx="14155603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Picture Placeholder 8"/>
          <p:cNvSpPr/>
          <p:nvPr>
            <p:ph type="pic" idx="21"/>
          </p:nvPr>
        </p:nvSpPr>
        <p:spPr>
          <a:xfrm>
            <a:off x="10609398" y="-381000"/>
            <a:ext cx="14155604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Picture Placeholder 8"/>
          <p:cNvSpPr/>
          <p:nvPr>
            <p:ph type="pic" idx="21"/>
          </p:nvPr>
        </p:nvSpPr>
        <p:spPr>
          <a:xfrm>
            <a:off x="-387351" y="-381000"/>
            <a:ext cx="14155603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Picture Placeholder 8"/>
          <p:cNvSpPr/>
          <p:nvPr>
            <p:ph type="pic" idx="21"/>
          </p:nvPr>
        </p:nvSpPr>
        <p:spPr>
          <a:xfrm>
            <a:off x="10609398" y="-381000"/>
            <a:ext cx="14155604" cy="1447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Picture Placeholder 8"/>
          <p:cNvSpPr/>
          <p:nvPr>
            <p:ph type="pic" sz="half" idx="21"/>
          </p:nvPr>
        </p:nvSpPr>
        <p:spPr>
          <a:xfrm>
            <a:off x="0" y="0"/>
            <a:ext cx="13072533" cy="99073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6" name="Picture Placeholder 8"/>
          <p:cNvSpPr/>
          <p:nvPr>
            <p:ph type="pic" sz="half" idx="22"/>
          </p:nvPr>
        </p:nvSpPr>
        <p:spPr>
          <a:xfrm>
            <a:off x="14038727" y="6366931"/>
            <a:ext cx="10338924" cy="73490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363D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23494314" y="610540"/>
            <a:ext cx="704091" cy="7289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>
            <a:spAutoFit/>
          </a:bodyPr>
          <a:lstStyle/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transition xmlns:p14="http://schemas.microsoft.com/office/powerpoint/2010/main" spd="med" advClick="1"/>
  <p:txStyles>
    <p:titleStyle>
      <a:lvl1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182834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7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0" marR="0" indent="0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5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914171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5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1828343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5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2742513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5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3656684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5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5pPr>
      <a:lvl6pPr marL="5289135" marR="0" indent="-718278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5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6pPr>
      <a:lvl7pPr marL="6203305" marR="0" indent="-718277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5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7pPr>
      <a:lvl8pPr marL="7117477" marR="0" indent="-718277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5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8pPr>
      <a:lvl9pPr marL="8031648" marR="0" indent="-718277" algn="l" defTabSz="182834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5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914216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1828433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2742651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3656867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4571086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5485303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6399519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7313737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Center-for-Health-Data-Science/Just-Bash-It" TargetMode="Externa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hyperlink" Target="https://mobaxterm.mobatek.net/download.html" TargetMode="External"/><Relationship Id="rId3" Type="http://schemas.openxmlformats.org/officeDocument/2006/relationships/hyperlink" Target="https://cmder.net/" TargetMode="External"/><Relationship Id="rId4" Type="http://schemas.openxmlformats.org/officeDocument/2006/relationships/hyperlink" Target="https://github.com/bmatzelle/gow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6"/>
          <p:cNvSpPr txBox="1"/>
          <p:nvPr>
            <p:ph type="sldNum" sz="quarter" idx="2"/>
          </p:nvPr>
        </p:nvSpPr>
        <p:spPr>
          <a:xfrm>
            <a:off x="23813093" y="610540"/>
            <a:ext cx="28723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5" name="TextBox 11"/>
          <p:cNvSpPr txBox="1"/>
          <p:nvPr/>
        </p:nvSpPr>
        <p:spPr>
          <a:xfrm>
            <a:off x="1255015" y="6145529"/>
            <a:ext cx="9238209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45" sz="86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r>
              <a:t>JUST BASH IT! </a:t>
            </a:r>
          </a:p>
        </p:txBody>
      </p:sp>
      <p:sp>
        <p:nvSpPr>
          <p:cNvPr id="256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270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268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265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257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258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259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260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261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262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263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264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</p:grpSp>
          <p:pic>
            <p:nvPicPr>
              <p:cNvPr id="266" name="Picture Placeholder 37" descr="Picture Placeholder 3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67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</a:p>
            </p:txBody>
          </p:sp>
        </p:grpSp>
        <p:pic>
          <p:nvPicPr>
            <p:cNvPr id="269" name="iStock-1124838925.pdf" descr="iStock-1124838925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Box 6"/>
          <p:cNvSpPr txBox="1"/>
          <p:nvPr>
            <p:ph type="sldNum" sz="quarter" idx="2"/>
          </p:nvPr>
        </p:nvSpPr>
        <p:spPr>
          <a:xfrm>
            <a:off x="23729019" y="610540"/>
            <a:ext cx="45538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0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514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512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509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501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502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503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504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505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506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507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508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</p:grpSp>
          <p:pic>
            <p:nvPicPr>
              <p:cNvPr id="510" name="Picture Placeholder 37" descr="Picture Placeholder 3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11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</a:p>
            </p:txBody>
          </p:sp>
        </p:grpSp>
        <p:pic>
          <p:nvPicPr>
            <p:cNvPr id="513" name="iStock-1124838925.pdf" descr="iStock-1124838925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515" name="TextBox 11"/>
          <p:cNvSpPr txBox="1"/>
          <p:nvPr/>
        </p:nvSpPr>
        <p:spPr>
          <a:xfrm>
            <a:off x="747015" y="5681979"/>
            <a:ext cx="9895104" cy="235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pc="450" sz="6000">
                <a:latin typeface="+mn-lt"/>
                <a:ea typeface="+mn-ea"/>
                <a:cs typeface="+mn-cs"/>
                <a:sym typeface="Montserrat Regular"/>
              </a:defRPr>
            </a:pPr>
            <a:r>
              <a:t>NAVIGATING</a:t>
            </a:r>
          </a:p>
          <a:p>
            <a:pPr algn="ctr">
              <a:defRPr spc="645" sz="8600">
                <a:latin typeface="+mn-lt"/>
                <a:ea typeface="+mn-ea"/>
                <a:cs typeface="+mn-cs"/>
                <a:sym typeface="Montserrat Regular"/>
              </a:defRPr>
            </a:pPr>
            <a:r>
              <a:rPr spc="450" sz="6000"/>
              <a:t>FILES &amp; DIRECTORIES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6"/>
          <p:cNvSpPr txBox="1"/>
          <p:nvPr>
            <p:ph type="sldNum" sz="quarter" idx="2"/>
          </p:nvPr>
        </p:nvSpPr>
        <p:spPr>
          <a:xfrm>
            <a:off x="23767246" y="610540"/>
            <a:ext cx="37893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18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54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r>
              <a:t>HENRIKE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Box 6"/>
          <p:cNvSpPr txBox="1"/>
          <p:nvPr>
            <p:ph type="sldNum" sz="quarter" idx="2"/>
          </p:nvPr>
        </p:nvSpPr>
        <p:spPr>
          <a:xfrm>
            <a:off x="23740957" y="610540"/>
            <a:ext cx="43151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1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535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533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530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522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523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524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525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526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527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528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529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</p:grpSp>
          <p:pic>
            <p:nvPicPr>
              <p:cNvPr id="531" name="Picture Placeholder 37" descr="Picture Placeholder 3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32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</a:p>
            </p:txBody>
          </p:sp>
        </p:grpSp>
        <p:pic>
          <p:nvPicPr>
            <p:cNvPr id="534" name="iStock-1124838925.pdf" descr="iStock-1124838925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536" name="TextBox 11"/>
          <p:cNvSpPr txBox="1"/>
          <p:nvPr/>
        </p:nvSpPr>
        <p:spPr>
          <a:xfrm>
            <a:off x="2177649" y="5421629"/>
            <a:ext cx="7221221" cy="287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pc="450" sz="6000">
                <a:latin typeface="+mn-lt"/>
                <a:ea typeface="+mn-ea"/>
                <a:cs typeface="+mn-cs"/>
                <a:sym typeface="Montserrat Regular"/>
              </a:defRPr>
            </a:pPr>
            <a:r>
              <a:t>PROJECT </a:t>
            </a:r>
          </a:p>
          <a:p>
            <a:pPr algn="ctr">
              <a:defRPr spc="450" sz="6000">
                <a:latin typeface="+mn-lt"/>
                <a:ea typeface="+mn-ea"/>
                <a:cs typeface="+mn-cs"/>
                <a:sym typeface="Montserrat Regular"/>
              </a:defRPr>
            </a:pPr>
            <a:r>
              <a:t>ORGANIZATION </a:t>
            </a:r>
          </a:p>
          <a:p>
            <a:pPr algn="ctr">
              <a:defRPr spc="450" sz="6000">
                <a:latin typeface="+mn-lt"/>
                <a:ea typeface="+mn-ea"/>
                <a:cs typeface="+mn-cs"/>
                <a:sym typeface="Montserrat Regular"/>
              </a:defRPr>
            </a:pPr>
            <a:r>
              <a:t>&amp; BACKUP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Box 6"/>
          <p:cNvSpPr txBox="1"/>
          <p:nvPr>
            <p:ph type="sldNum" sz="quarter" idx="2"/>
          </p:nvPr>
        </p:nvSpPr>
        <p:spPr>
          <a:xfrm>
            <a:off x="23741465" y="610540"/>
            <a:ext cx="43049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9" name="Group 3"/>
          <p:cNvSpPr/>
          <p:nvPr/>
        </p:nvSpPr>
        <p:spPr>
          <a:xfrm>
            <a:off x="12185650" y="1591950"/>
            <a:ext cx="1270000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54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r>
              <a:t>IS YOUR COMPUTER A LAUNDRY BASKET?</a:t>
            </a:r>
          </a:p>
        </p:txBody>
      </p:sp>
      <p:pic>
        <p:nvPicPr>
          <p:cNvPr id="540" name="laundry-basket-icon-vector-9143708.jpg" descr="laundry-basket-icon-vector-9143708.jpg"/>
          <p:cNvPicPr>
            <a:picLocks noChangeAspect="1"/>
          </p:cNvPicPr>
          <p:nvPr/>
        </p:nvPicPr>
        <p:blipFill>
          <a:blip r:embed="rId2">
            <a:extLst/>
          </a:blip>
          <a:srcRect l="12563" t="22204" r="10839" b="30829"/>
          <a:stretch>
            <a:fillRect/>
          </a:stretch>
        </p:blipFill>
        <p:spPr>
          <a:xfrm>
            <a:off x="13999981" y="5573870"/>
            <a:ext cx="9403456" cy="6227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556" fill="norm" stroke="1" extrusionOk="0">
                <a:moveTo>
                  <a:pt x="10212" y="5"/>
                </a:moveTo>
                <a:cubicBezTo>
                  <a:pt x="9976" y="29"/>
                  <a:pt x="9749" y="156"/>
                  <a:pt x="9571" y="391"/>
                </a:cubicBezTo>
                <a:cubicBezTo>
                  <a:pt x="9497" y="488"/>
                  <a:pt x="9433" y="604"/>
                  <a:pt x="9382" y="731"/>
                </a:cubicBezTo>
                <a:cubicBezTo>
                  <a:pt x="9272" y="988"/>
                  <a:pt x="9171" y="1254"/>
                  <a:pt x="9080" y="1527"/>
                </a:cubicBezTo>
                <a:cubicBezTo>
                  <a:pt x="9006" y="1751"/>
                  <a:pt x="8938" y="1979"/>
                  <a:pt x="8866" y="2204"/>
                </a:cubicBezTo>
                <a:cubicBezTo>
                  <a:pt x="8780" y="2468"/>
                  <a:pt x="8688" y="2726"/>
                  <a:pt x="8589" y="2979"/>
                </a:cubicBezTo>
                <a:lnTo>
                  <a:pt x="7559" y="1238"/>
                </a:lnTo>
                <a:cubicBezTo>
                  <a:pt x="7427" y="1034"/>
                  <a:pt x="7278" y="855"/>
                  <a:pt x="7117" y="707"/>
                </a:cubicBezTo>
                <a:cubicBezTo>
                  <a:pt x="6865" y="475"/>
                  <a:pt x="6580" y="319"/>
                  <a:pt x="6286" y="365"/>
                </a:cubicBezTo>
                <a:cubicBezTo>
                  <a:pt x="6134" y="388"/>
                  <a:pt x="5987" y="467"/>
                  <a:pt x="5859" y="594"/>
                </a:cubicBezTo>
                <a:cubicBezTo>
                  <a:pt x="5707" y="755"/>
                  <a:pt x="5571" y="947"/>
                  <a:pt x="5456" y="1167"/>
                </a:cubicBezTo>
                <a:cubicBezTo>
                  <a:pt x="5205" y="1647"/>
                  <a:pt x="5058" y="2241"/>
                  <a:pt x="5087" y="2851"/>
                </a:cubicBezTo>
                <a:cubicBezTo>
                  <a:pt x="5105" y="3251"/>
                  <a:pt x="5200" y="3632"/>
                  <a:pt x="5359" y="3953"/>
                </a:cubicBezTo>
                <a:cubicBezTo>
                  <a:pt x="4543" y="3955"/>
                  <a:pt x="3726" y="3957"/>
                  <a:pt x="2910" y="3959"/>
                </a:cubicBezTo>
                <a:cubicBezTo>
                  <a:pt x="2094" y="3960"/>
                  <a:pt x="1279" y="3962"/>
                  <a:pt x="463" y="3964"/>
                </a:cubicBezTo>
                <a:cubicBezTo>
                  <a:pt x="320" y="3986"/>
                  <a:pt x="191" y="4096"/>
                  <a:pt x="105" y="4269"/>
                </a:cubicBezTo>
                <a:cubicBezTo>
                  <a:pt x="39" y="4403"/>
                  <a:pt x="4" y="4566"/>
                  <a:pt x="5" y="4733"/>
                </a:cubicBezTo>
                <a:cubicBezTo>
                  <a:pt x="-24" y="5044"/>
                  <a:pt x="87" y="5348"/>
                  <a:pt x="278" y="5474"/>
                </a:cubicBezTo>
                <a:cubicBezTo>
                  <a:pt x="371" y="5535"/>
                  <a:pt x="473" y="5546"/>
                  <a:pt x="574" y="5560"/>
                </a:cubicBezTo>
                <a:cubicBezTo>
                  <a:pt x="650" y="5572"/>
                  <a:pt x="726" y="5585"/>
                  <a:pt x="801" y="5602"/>
                </a:cubicBezTo>
                <a:lnTo>
                  <a:pt x="1875" y="19234"/>
                </a:lnTo>
                <a:cubicBezTo>
                  <a:pt x="1905" y="19611"/>
                  <a:pt x="1986" y="19973"/>
                  <a:pt x="2114" y="20299"/>
                </a:cubicBezTo>
                <a:cubicBezTo>
                  <a:pt x="2206" y="20535"/>
                  <a:pt x="2322" y="20748"/>
                  <a:pt x="2456" y="20932"/>
                </a:cubicBezTo>
                <a:cubicBezTo>
                  <a:pt x="2608" y="21140"/>
                  <a:pt x="2785" y="21303"/>
                  <a:pt x="2978" y="21409"/>
                </a:cubicBezTo>
                <a:cubicBezTo>
                  <a:pt x="3187" y="21525"/>
                  <a:pt x="3411" y="21573"/>
                  <a:pt x="3634" y="21551"/>
                </a:cubicBezTo>
                <a:lnTo>
                  <a:pt x="18281" y="21529"/>
                </a:lnTo>
                <a:cubicBezTo>
                  <a:pt x="18620" y="21441"/>
                  <a:pt x="18935" y="21205"/>
                  <a:pt x="19185" y="20850"/>
                </a:cubicBezTo>
                <a:cubicBezTo>
                  <a:pt x="19398" y="20548"/>
                  <a:pt x="19558" y="20171"/>
                  <a:pt x="19649" y="19752"/>
                </a:cubicBezTo>
                <a:lnTo>
                  <a:pt x="20853" y="5581"/>
                </a:lnTo>
                <a:cubicBezTo>
                  <a:pt x="21000" y="5629"/>
                  <a:pt x="21154" y="5593"/>
                  <a:pt x="21284" y="5481"/>
                </a:cubicBezTo>
                <a:cubicBezTo>
                  <a:pt x="21460" y="5329"/>
                  <a:pt x="21576" y="5052"/>
                  <a:pt x="21565" y="4748"/>
                </a:cubicBezTo>
                <a:cubicBezTo>
                  <a:pt x="21556" y="4481"/>
                  <a:pt x="21451" y="4250"/>
                  <a:pt x="21300" y="4110"/>
                </a:cubicBezTo>
                <a:cubicBezTo>
                  <a:pt x="21155" y="3975"/>
                  <a:pt x="20981" y="3934"/>
                  <a:pt x="20815" y="3994"/>
                </a:cubicBezTo>
                <a:lnTo>
                  <a:pt x="16771" y="3987"/>
                </a:lnTo>
                <a:cubicBezTo>
                  <a:pt x="16633" y="3779"/>
                  <a:pt x="16478" y="3598"/>
                  <a:pt x="16311" y="3446"/>
                </a:cubicBezTo>
                <a:cubicBezTo>
                  <a:pt x="15974" y="3141"/>
                  <a:pt x="15592" y="2966"/>
                  <a:pt x="15200" y="2925"/>
                </a:cubicBezTo>
                <a:cubicBezTo>
                  <a:pt x="14889" y="2893"/>
                  <a:pt x="14568" y="2951"/>
                  <a:pt x="14316" y="3226"/>
                </a:cubicBezTo>
                <a:cubicBezTo>
                  <a:pt x="14155" y="3402"/>
                  <a:pt x="14038" y="3653"/>
                  <a:pt x="13982" y="3941"/>
                </a:cubicBezTo>
                <a:cubicBezTo>
                  <a:pt x="13899" y="3479"/>
                  <a:pt x="13763" y="3043"/>
                  <a:pt x="13579" y="2653"/>
                </a:cubicBezTo>
                <a:cubicBezTo>
                  <a:pt x="13173" y="1789"/>
                  <a:pt x="12568" y="1207"/>
                  <a:pt x="11930" y="766"/>
                </a:cubicBezTo>
                <a:cubicBezTo>
                  <a:pt x="11658" y="577"/>
                  <a:pt x="11374" y="413"/>
                  <a:pt x="11095" y="264"/>
                </a:cubicBezTo>
                <a:cubicBezTo>
                  <a:pt x="10808" y="111"/>
                  <a:pt x="10519" y="-27"/>
                  <a:pt x="10212" y="5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41" name="Freeform 16"/>
          <p:cNvSpPr/>
          <p:nvPr/>
        </p:nvSpPr>
        <p:spPr>
          <a:xfrm>
            <a:off x="2116653" y="3926099"/>
            <a:ext cx="10263581" cy="1920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371" y="0"/>
                </a:moveTo>
                <a:cubicBezTo>
                  <a:pt x="4256" y="0"/>
                  <a:pt x="4256" y="0"/>
                  <a:pt x="4256" y="0"/>
                </a:cubicBezTo>
                <a:cubicBezTo>
                  <a:pt x="1954" y="0"/>
                  <a:pt x="54" y="4869"/>
                  <a:pt x="54" y="10766"/>
                </a:cubicBezTo>
                <a:cubicBezTo>
                  <a:pt x="54" y="10766"/>
                  <a:pt x="54" y="10766"/>
                  <a:pt x="54" y="10766"/>
                </a:cubicBezTo>
                <a:cubicBezTo>
                  <a:pt x="54" y="12686"/>
                  <a:pt x="241" y="14469"/>
                  <a:pt x="589" y="16046"/>
                </a:cubicBezTo>
                <a:cubicBezTo>
                  <a:pt x="0" y="20366"/>
                  <a:pt x="0" y="20366"/>
                  <a:pt x="0" y="20366"/>
                </a:cubicBezTo>
                <a:cubicBezTo>
                  <a:pt x="1767" y="19474"/>
                  <a:pt x="1767" y="19474"/>
                  <a:pt x="1767" y="19474"/>
                </a:cubicBezTo>
                <a:cubicBezTo>
                  <a:pt x="2462" y="20777"/>
                  <a:pt x="3346" y="21600"/>
                  <a:pt x="4256" y="21600"/>
                </a:cubicBezTo>
                <a:cubicBezTo>
                  <a:pt x="17371" y="21600"/>
                  <a:pt x="17371" y="21600"/>
                  <a:pt x="17371" y="21600"/>
                </a:cubicBezTo>
                <a:cubicBezTo>
                  <a:pt x="19700" y="21600"/>
                  <a:pt x="21600" y="16731"/>
                  <a:pt x="21600" y="10766"/>
                </a:cubicBezTo>
                <a:cubicBezTo>
                  <a:pt x="21600" y="10766"/>
                  <a:pt x="21600" y="10766"/>
                  <a:pt x="21600" y="10766"/>
                </a:cubicBezTo>
                <a:cubicBezTo>
                  <a:pt x="21600" y="4869"/>
                  <a:pt x="19700" y="0"/>
                  <a:pt x="17371" y="0"/>
                </a:cubicBezTo>
                <a:close/>
              </a:path>
            </a:pathLst>
          </a:custGeom>
          <a:solidFill>
            <a:srgbClr val="FFDCCE">
              <a:alpha val="95258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2" name="TextBox 90"/>
          <p:cNvSpPr txBox="1"/>
          <p:nvPr/>
        </p:nvSpPr>
        <p:spPr>
          <a:xfrm>
            <a:off x="2828698" y="4312885"/>
            <a:ext cx="8839491" cy="1147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4200"/>
              </a:lnSpc>
              <a:defRPr spc="321" sz="30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Why should I care about directory structure and file naming?</a:t>
            </a:r>
          </a:p>
        </p:txBody>
      </p:sp>
      <p:sp>
        <p:nvSpPr>
          <p:cNvPr id="543" name="TextBox 90"/>
          <p:cNvSpPr txBox="1"/>
          <p:nvPr/>
        </p:nvSpPr>
        <p:spPr>
          <a:xfrm>
            <a:off x="1695499" y="7251374"/>
            <a:ext cx="11744187" cy="4874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Not nice to not “work” in a mess.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latin typeface="Montserrat Bold"/>
                <a:ea typeface="Montserrat Bold"/>
                <a:cs typeface="Montserrat Bold"/>
                <a:sym typeface="Montserrat Bold"/>
              </a:defRPr>
            </a:pP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If your computer crashes it is MUCH easier to recover work if files/directories are structured.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latin typeface="Montserrat Bold"/>
                <a:ea typeface="Montserrat Bold"/>
                <a:cs typeface="Montserrat Bold"/>
                <a:sym typeface="Montserrat Bold"/>
              </a:defRPr>
            </a:pP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If you apply a command (bash, R, Python) to a group of files/directories, naming is important!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latin typeface="Montserrat Bold"/>
                <a:ea typeface="Montserrat Bold"/>
                <a:cs typeface="Montserrat Bold"/>
                <a:sym typeface="Montserrat Bold"/>
              </a:defRPr>
            </a:pP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Large files should be stored smartly to save space.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Rectangle 21"/>
          <p:cNvSpPr/>
          <p:nvPr/>
        </p:nvSpPr>
        <p:spPr>
          <a:xfrm flipH="1">
            <a:off x="66915" y="0"/>
            <a:ext cx="12238482" cy="13716000"/>
          </a:xfrm>
          <a:prstGeom prst="rect">
            <a:avLst/>
          </a:prstGeom>
          <a:solidFill>
            <a:srgbClr val="A0B7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DDDDDD"/>
                </a:solidFill>
              </a:defRPr>
            </a:pPr>
          </a:p>
        </p:txBody>
      </p:sp>
      <p:sp>
        <p:nvSpPr>
          <p:cNvPr id="546" name="TextBox 6"/>
          <p:cNvSpPr txBox="1"/>
          <p:nvPr>
            <p:ph type="sldNum" sz="quarter" idx="2"/>
          </p:nvPr>
        </p:nvSpPr>
        <p:spPr>
          <a:xfrm>
            <a:off x="23729146" y="610540"/>
            <a:ext cx="45513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7" name="Group 1"/>
          <p:cNvSpPr/>
          <p:nvPr/>
        </p:nvSpPr>
        <p:spPr>
          <a:xfrm flipH="1">
            <a:off x="7521613" y="1358003"/>
            <a:ext cx="9328073" cy="18334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48" name="TextBox 34"/>
          <p:cNvSpPr txBox="1"/>
          <p:nvPr/>
        </p:nvSpPr>
        <p:spPr>
          <a:xfrm>
            <a:off x="8203982" y="1809901"/>
            <a:ext cx="7963336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600" sz="54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DO’S and DON’TS</a:t>
            </a:r>
          </a:p>
        </p:txBody>
      </p:sp>
      <p:grpSp>
        <p:nvGrpSpPr>
          <p:cNvPr id="551" name="Group"/>
          <p:cNvGrpSpPr/>
          <p:nvPr/>
        </p:nvGrpSpPr>
        <p:grpSpPr>
          <a:xfrm>
            <a:off x="1389271" y="6578266"/>
            <a:ext cx="9593771" cy="1270001"/>
            <a:chOff x="0" y="0"/>
            <a:chExt cx="9593770" cy="1270000"/>
          </a:xfrm>
        </p:grpSpPr>
        <p:sp>
          <p:nvSpPr>
            <p:cNvPr id="549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0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554" name="Group"/>
          <p:cNvGrpSpPr/>
          <p:nvPr/>
        </p:nvGrpSpPr>
        <p:grpSpPr>
          <a:xfrm>
            <a:off x="1389271" y="10966418"/>
            <a:ext cx="9593771" cy="1270001"/>
            <a:chOff x="0" y="0"/>
            <a:chExt cx="9593770" cy="1270000"/>
          </a:xfrm>
        </p:grpSpPr>
        <p:sp>
          <p:nvSpPr>
            <p:cNvPr id="552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3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557" name="Group"/>
          <p:cNvGrpSpPr/>
          <p:nvPr/>
        </p:nvGrpSpPr>
        <p:grpSpPr>
          <a:xfrm>
            <a:off x="1389271" y="8772342"/>
            <a:ext cx="9593771" cy="1270001"/>
            <a:chOff x="0" y="0"/>
            <a:chExt cx="9593770" cy="1270000"/>
          </a:xfrm>
        </p:grpSpPr>
        <p:sp>
          <p:nvSpPr>
            <p:cNvPr id="555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6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560" name="Group"/>
          <p:cNvGrpSpPr/>
          <p:nvPr/>
        </p:nvGrpSpPr>
        <p:grpSpPr>
          <a:xfrm>
            <a:off x="1389271" y="4384190"/>
            <a:ext cx="9593771" cy="1270001"/>
            <a:chOff x="0" y="0"/>
            <a:chExt cx="9593770" cy="1270000"/>
          </a:xfrm>
        </p:grpSpPr>
        <p:sp>
          <p:nvSpPr>
            <p:cNvPr id="558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9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61" name="TextBox 34"/>
          <p:cNvSpPr txBox="1"/>
          <p:nvPr/>
        </p:nvSpPr>
        <p:spPr>
          <a:xfrm>
            <a:off x="2883558" y="4567070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11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Consistent and Logical Directory Structure and Naming  </a:t>
            </a:r>
          </a:p>
        </p:txBody>
      </p:sp>
      <p:sp>
        <p:nvSpPr>
          <p:cNvPr id="562" name="TextBox 34"/>
          <p:cNvSpPr txBox="1"/>
          <p:nvPr/>
        </p:nvSpPr>
        <p:spPr>
          <a:xfrm>
            <a:off x="2883558" y="6748446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pc="311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Consistant &amp; Non-</a:t>
            </a:r>
          </a:p>
          <a:p>
            <a:pPr algn="ctr">
              <a:defRPr spc="311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redundant File Naming</a:t>
            </a:r>
          </a:p>
        </p:txBody>
      </p:sp>
      <p:sp>
        <p:nvSpPr>
          <p:cNvPr id="563" name="TextBox 34"/>
          <p:cNvSpPr txBox="1"/>
          <p:nvPr/>
        </p:nvSpPr>
        <p:spPr>
          <a:xfrm>
            <a:off x="2883558" y="8929823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pc="311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Version Control System</a:t>
            </a:r>
          </a:p>
          <a:p>
            <a:pPr algn="ctr">
              <a:defRPr spc="311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git/GitHub &amp; Back-up</a:t>
            </a:r>
          </a:p>
        </p:txBody>
      </p:sp>
      <p:sp>
        <p:nvSpPr>
          <p:cNvPr id="564" name="TextBox 34"/>
          <p:cNvSpPr txBox="1"/>
          <p:nvPr/>
        </p:nvSpPr>
        <p:spPr>
          <a:xfrm>
            <a:off x="2883558" y="11123899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11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Clean and Update Your Computer Regularly  </a:t>
            </a:r>
          </a:p>
        </p:txBody>
      </p:sp>
      <p:grpSp>
        <p:nvGrpSpPr>
          <p:cNvPr id="567" name="Group"/>
          <p:cNvGrpSpPr/>
          <p:nvPr/>
        </p:nvGrpSpPr>
        <p:grpSpPr>
          <a:xfrm>
            <a:off x="13547971" y="4384190"/>
            <a:ext cx="9593771" cy="1270001"/>
            <a:chOff x="0" y="0"/>
            <a:chExt cx="9593770" cy="1270000"/>
          </a:xfrm>
        </p:grpSpPr>
        <p:sp>
          <p:nvSpPr>
            <p:cNvPr id="565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6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570" name="Group"/>
          <p:cNvGrpSpPr/>
          <p:nvPr/>
        </p:nvGrpSpPr>
        <p:grpSpPr>
          <a:xfrm>
            <a:off x="13547971" y="6578266"/>
            <a:ext cx="9593771" cy="1270001"/>
            <a:chOff x="0" y="0"/>
            <a:chExt cx="9593770" cy="1270000"/>
          </a:xfrm>
        </p:grpSpPr>
        <p:sp>
          <p:nvSpPr>
            <p:cNvPr id="568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9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573" name="Group"/>
          <p:cNvGrpSpPr/>
          <p:nvPr/>
        </p:nvGrpSpPr>
        <p:grpSpPr>
          <a:xfrm>
            <a:off x="13532865" y="8694760"/>
            <a:ext cx="9593771" cy="1270001"/>
            <a:chOff x="0" y="0"/>
            <a:chExt cx="9593770" cy="1270000"/>
          </a:xfrm>
        </p:grpSpPr>
        <p:sp>
          <p:nvSpPr>
            <p:cNvPr id="571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2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576" name="Group"/>
          <p:cNvGrpSpPr/>
          <p:nvPr/>
        </p:nvGrpSpPr>
        <p:grpSpPr>
          <a:xfrm>
            <a:off x="13532865" y="10966418"/>
            <a:ext cx="9593771" cy="1270001"/>
            <a:chOff x="0" y="0"/>
            <a:chExt cx="9593770" cy="1270000"/>
          </a:xfrm>
        </p:grpSpPr>
        <p:sp>
          <p:nvSpPr>
            <p:cNvPr id="574" name="Rectangle"/>
            <p:cNvSpPr/>
            <p:nvPr/>
          </p:nvSpPr>
          <p:spPr>
            <a:xfrm>
              <a:off x="9327" y="0"/>
              <a:ext cx="9584444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5" name="Square"/>
            <p:cNvSpPr/>
            <p:nvPr/>
          </p:nvSpPr>
          <p:spPr>
            <a:xfrm>
              <a:off x="0" y="0"/>
              <a:ext cx="1274690" cy="1270000"/>
            </a:xfrm>
            <a:prstGeom prst="rect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77" name="TextBox 34"/>
          <p:cNvSpPr txBox="1"/>
          <p:nvPr/>
        </p:nvSpPr>
        <p:spPr>
          <a:xfrm>
            <a:off x="14911660" y="8852240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11"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Don’t Store Large Data/Files on Your Local Computer</a:t>
            </a:r>
          </a:p>
        </p:txBody>
      </p:sp>
      <p:sp>
        <p:nvSpPr>
          <p:cNvPr id="578" name="Tick"/>
          <p:cNvSpPr/>
          <p:nvPr/>
        </p:nvSpPr>
        <p:spPr>
          <a:xfrm>
            <a:off x="1602982" y="4696441"/>
            <a:ext cx="840821" cy="645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fill="norm" stroke="1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579" name="Tick"/>
          <p:cNvSpPr/>
          <p:nvPr/>
        </p:nvSpPr>
        <p:spPr>
          <a:xfrm>
            <a:off x="1602982" y="6880133"/>
            <a:ext cx="840821" cy="64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fill="norm" stroke="1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580" name="Tick"/>
          <p:cNvSpPr/>
          <p:nvPr/>
        </p:nvSpPr>
        <p:spPr>
          <a:xfrm>
            <a:off x="1602982" y="11289055"/>
            <a:ext cx="840821" cy="64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fill="norm" stroke="1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581" name="Tick"/>
          <p:cNvSpPr/>
          <p:nvPr/>
        </p:nvSpPr>
        <p:spPr>
          <a:xfrm>
            <a:off x="1602982" y="9084594"/>
            <a:ext cx="840821" cy="645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fill="norm" stroke="1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582" name="Multiplication Sign"/>
          <p:cNvSpPr/>
          <p:nvPr/>
        </p:nvSpPr>
        <p:spPr>
          <a:xfrm>
            <a:off x="13820926" y="4634426"/>
            <a:ext cx="769530" cy="769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5575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3" name="Multiplication Sign"/>
          <p:cNvSpPr/>
          <p:nvPr/>
        </p:nvSpPr>
        <p:spPr>
          <a:xfrm>
            <a:off x="13820925" y="6846941"/>
            <a:ext cx="769529" cy="769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5575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4" name="Multiplication Sign"/>
          <p:cNvSpPr/>
          <p:nvPr/>
        </p:nvSpPr>
        <p:spPr>
          <a:xfrm>
            <a:off x="13820926" y="8944996"/>
            <a:ext cx="769530" cy="769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5575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5" name="Multiplication Sign"/>
          <p:cNvSpPr/>
          <p:nvPr/>
        </p:nvSpPr>
        <p:spPr>
          <a:xfrm>
            <a:off x="13820925" y="11235094"/>
            <a:ext cx="769529" cy="769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5575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6" name="TextBox 34"/>
          <p:cNvSpPr txBox="1"/>
          <p:nvPr/>
        </p:nvSpPr>
        <p:spPr>
          <a:xfrm>
            <a:off x="14908730" y="4541670"/>
            <a:ext cx="7625862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11"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Don’t Use Symbols or Spaces in File/Directory Names</a:t>
            </a:r>
          </a:p>
        </p:txBody>
      </p:sp>
      <p:sp>
        <p:nvSpPr>
          <p:cNvPr id="587" name="TextBox 34"/>
          <p:cNvSpPr txBox="1"/>
          <p:nvPr/>
        </p:nvSpPr>
        <p:spPr>
          <a:xfrm>
            <a:off x="15010330" y="11123899"/>
            <a:ext cx="7625862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11"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Don’t Store Sensitive Datasets on Your Computer</a:t>
            </a:r>
          </a:p>
        </p:txBody>
      </p:sp>
      <p:sp>
        <p:nvSpPr>
          <p:cNvPr id="588" name="TextBox 34"/>
          <p:cNvSpPr txBox="1"/>
          <p:nvPr/>
        </p:nvSpPr>
        <p:spPr>
          <a:xfrm>
            <a:off x="15013260" y="6748446"/>
            <a:ext cx="7620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11"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Don’t store multiple copies of file, instead point to it (path).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Rectangle"/>
          <p:cNvSpPr/>
          <p:nvPr/>
        </p:nvSpPr>
        <p:spPr>
          <a:xfrm>
            <a:off x="0" y="8550377"/>
            <a:ext cx="24371301" cy="5278810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</a:p>
        </p:txBody>
      </p:sp>
      <p:sp>
        <p:nvSpPr>
          <p:cNvPr id="591" name="Rectangle"/>
          <p:cNvSpPr/>
          <p:nvPr/>
        </p:nvSpPr>
        <p:spPr>
          <a:xfrm>
            <a:off x="3030" y="-36898"/>
            <a:ext cx="24365240" cy="2711965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</a:p>
        </p:txBody>
      </p:sp>
      <p:sp>
        <p:nvSpPr>
          <p:cNvPr id="592" name="TextBox 6"/>
          <p:cNvSpPr txBox="1"/>
          <p:nvPr>
            <p:ph type="sldNum" sz="quarter" idx="2"/>
          </p:nvPr>
        </p:nvSpPr>
        <p:spPr>
          <a:xfrm>
            <a:off x="23741211" y="610540"/>
            <a:ext cx="43100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93" name="Group 3"/>
          <p:cNvSpPr/>
          <p:nvPr/>
        </p:nvSpPr>
        <p:spPr>
          <a:xfrm>
            <a:off x="12185650" y="950622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5400">
                <a:solidFill>
                  <a:srgbClr val="374556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r>
              <a:t>A SUGGESTION FOR STRUCTURE</a:t>
            </a:r>
          </a:p>
        </p:txBody>
      </p:sp>
      <p:grpSp>
        <p:nvGrpSpPr>
          <p:cNvPr id="596" name="Group"/>
          <p:cNvGrpSpPr/>
          <p:nvPr/>
        </p:nvGrpSpPr>
        <p:grpSpPr>
          <a:xfrm>
            <a:off x="10595144" y="3317549"/>
            <a:ext cx="3033881" cy="1223885"/>
            <a:chOff x="0" y="0"/>
            <a:chExt cx="3033879" cy="1223883"/>
          </a:xfrm>
        </p:grpSpPr>
        <p:sp>
          <p:nvSpPr>
            <p:cNvPr id="594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5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597" name="SCRATCH"/>
          <p:cNvSpPr txBox="1"/>
          <p:nvPr/>
        </p:nvSpPr>
        <p:spPr>
          <a:xfrm>
            <a:off x="11393742" y="3668904"/>
            <a:ext cx="1409080" cy="5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</a:t>
            </a:r>
            <a:r>
              <a:rPr>
                <a:solidFill>
                  <a:srgbClr val="374556"/>
                </a:solidFill>
              </a:rPr>
              <a:t>HOME</a:t>
            </a:r>
          </a:p>
        </p:txBody>
      </p:sp>
      <p:grpSp>
        <p:nvGrpSpPr>
          <p:cNvPr id="600" name="Group"/>
          <p:cNvGrpSpPr/>
          <p:nvPr/>
        </p:nvGrpSpPr>
        <p:grpSpPr>
          <a:xfrm>
            <a:off x="8451200" y="4752740"/>
            <a:ext cx="3033880" cy="1223884"/>
            <a:chOff x="0" y="0"/>
            <a:chExt cx="3033879" cy="1223883"/>
          </a:xfrm>
        </p:grpSpPr>
        <p:sp>
          <p:nvSpPr>
            <p:cNvPr id="598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9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601" name="SCRATCH"/>
          <p:cNvSpPr txBox="1"/>
          <p:nvPr/>
        </p:nvSpPr>
        <p:spPr>
          <a:xfrm>
            <a:off x="9193560" y="5103705"/>
            <a:ext cx="1549161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USER</a:t>
            </a:r>
          </a:p>
        </p:txBody>
      </p:sp>
      <p:grpSp>
        <p:nvGrpSpPr>
          <p:cNvPr id="604" name="Group"/>
          <p:cNvGrpSpPr/>
          <p:nvPr/>
        </p:nvGrpSpPr>
        <p:grpSpPr>
          <a:xfrm>
            <a:off x="12886220" y="4752740"/>
            <a:ext cx="3033880" cy="1223884"/>
            <a:chOff x="0" y="0"/>
            <a:chExt cx="3033879" cy="1223883"/>
          </a:xfrm>
        </p:grpSpPr>
        <p:sp>
          <p:nvSpPr>
            <p:cNvPr id="602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3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605" name="SCRATCH"/>
          <p:cNvSpPr txBox="1"/>
          <p:nvPr/>
        </p:nvSpPr>
        <p:spPr>
          <a:xfrm>
            <a:off x="13534942" y="5108557"/>
            <a:ext cx="1736437" cy="5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DRIVE</a:t>
            </a:r>
          </a:p>
        </p:txBody>
      </p:sp>
      <p:grpSp>
        <p:nvGrpSpPr>
          <p:cNvPr id="608" name="Group"/>
          <p:cNvGrpSpPr/>
          <p:nvPr/>
        </p:nvGrpSpPr>
        <p:grpSpPr>
          <a:xfrm>
            <a:off x="10595144" y="6195304"/>
            <a:ext cx="3033881" cy="1223884"/>
            <a:chOff x="0" y="0"/>
            <a:chExt cx="3033879" cy="1223883"/>
          </a:xfrm>
        </p:grpSpPr>
        <p:sp>
          <p:nvSpPr>
            <p:cNvPr id="606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7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609" name="SCRATCH"/>
          <p:cNvSpPr txBox="1"/>
          <p:nvPr/>
        </p:nvSpPr>
        <p:spPr>
          <a:xfrm>
            <a:off x="10914526" y="6555240"/>
            <a:ext cx="2348575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PROJECTS</a:t>
            </a:r>
          </a:p>
        </p:txBody>
      </p:sp>
      <p:sp>
        <p:nvSpPr>
          <p:cNvPr id="610" name="Line"/>
          <p:cNvSpPr/>
          <p:nvPr/>
        </p:nvSpPr>
        <p:spPr>
          <a:xfrm>
            <a:off x="12112084" y="7573558"/>
            <a:ext cx="1" cy="479966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11" name="Line"/>
          <p:cNvSpPr/>
          <p:nvPr/>
        </p:nvSpPr>
        <p:spPr>
          <a:xfrm>
            <a:off x="11643493" y="5433624"/>
            <a:ext cx="1084315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83" name="Connection Line"/>
          <p:cNvSpPr/>
          <p:nvPr/>
        </p:nvSpPr>
        <p:spPr>
          <a:xfrm>
            <a:off x="9832970" y="3922790"/>
            <a:ext cx="682313" cy="71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8985" y="1955"/>
                  <a:pt x="1785" y="9155"/>
                  <a:pt x="0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684" name="Connection Line"/>
          <p:cNvSpPr/>
          <p:nvPr/>
        </p:nvSpPr>
        <p:spPr>
          <a:xfrm>
            <a:off x="9752285" y="4510330"/>
            <a:ext cx="195847" cy="1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320"/>
                </a:moveTo>
                <a:cubicBezTo>
                  <a:pt x="13025" y="21600"/>
                  <a:pt x="5825" y="21493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685" name="Connection Line"/>
          <p:cNvSpPr/>
          <p:nvPr/>
        </p:nvSpPr>
        <p:spPr>
          <a:xfrm>
            <a:off x="13749807" y="6102005"/>
            <a:ext cx="682313" cy="712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2615" y="19645"/>
                  <a:pt x="19815" y="12445"/>
                  <a:pt x="2160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686" name="Connection Line"/>
          <p:cNvSpPr/>
          <p:nvPr/>
        </p:nvSpPr>
        <p:spPr>
          <a:xfrm>
            <a:off x="13756822" y="6698755"/>
            <a:ext cx="145924" cy="2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7" h="21600" fill="norm" stroke="1" extrusionOk="0">
                <a:moveTo>
                  <a:pt x="16307" y="21600"/>
                </a:moveTo>
                <a:cubicBezTo>
                  <a:pt x="-3674" y="17058"/>
                  <a:pt x="-5293" y="9858"/>
                  <a:pt x="11451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687" name="Connection Line"/>
          <p:cNvSpPr/>
          <p:nvPr/>
        </p:nvSpPr>
        <p:spPr>
          <a:xfrm>
            <a:off x="9792627" y="6102005"/>
            <a:ext cx="682314" cy="712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8985" y="19645"/>
                  <a:pt x="1785" y="12445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688" name="Connection Line"/>
          <p:cNvSpPr/>
          <p:nvPr/>
        </p:nvSpPr>
        <p:spPr>
          <a:xfrm>
            <a:off x="10322001" y="6698755"/>
            <a:ext cx="145925" cy="2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7" h="21600" fill="norm" stroke="1" extrusionOk="0">
                <a:moveTo>
                  <a:pt x="0" y="21600"/>
                </a:moveTo>
                <a:cubicBezTo>
                  <a:pt x="19981" y="17058"/>
                  <a:pt x="21600" y="9858"/>
                  <a:pt x="4856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689" name="Connection Line"/>
          <p:cNvSpPr/>
          <p:nvPr/>
        </p:nvSpPr>
        <p:spPr>
          <a:xfrm>
            <a:off x="11993098" y="7922248"/>
            <a:ext cx="237730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690" name="Connection Line"/>
          <p:cNvSpPr/>
          <p:nvPr/>
        </p:nvSpPr>
        <p:spPr>
          <a:xfrm>
            <a:off x="12592109" y="5355115"/>
            <a:ext cx="146003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fill="norm" stroke="1" extrusionOk="0">
                <a:moveTo>
                  <a:pt x="2526" y="21600"/>
                </a:moveTo>
                <a:cubicBezTo>
                  <a:pt x="21600" y="12380"/>
                  <a:pt x="20758" y="5180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691" name="Connection Line"/>
          <p:cNvSpPr/>
          <p:nvPr/>
        </p:nvSpPr>
        <p:spPr>
          <a:xfrm>
            <a:off x="11634237" y="5355115"/>
            <a:ext cx="146002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fill="norm" stroke="1" extrusionOk="0">
                <a:moveTo>
                  <a:pt x="13701" y="21600"/>
                </a:moveTo>
                <a:cubicBezTo>
                  <a:pt x="-5373" y="12380"/>
                  <a:pt x="-4531" y="5180"/>
                  <a:pt x="16227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692" name="Connection Line"/>
          <p:cNvSpPr/>
          <p:nvPr/>
        </p:nvSpPr>
        <p:spPr>
          <a:xfrm>
            <a:off x="13680154" y="3934065"/>
            <a:ext cx="682313" cy="71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2615" y="1955"/>
                  <a:pt x="19815" y="9155"/>
                  <a:pt x="21600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693" name="Connection Line"/>
          <p:cNvSpPr/>
          <p:nvPr/>
        </p:nvSpPr>
        <p:spPr>
          <a:xfrm>
            <a:off x="14247305" y="4521605"/>
            <a:ext cx="195847" cy="1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20"/>
                </a:moveTo>
                <a:cubicBezTo>
                  <a:pt x="8575" y="21600"/>
                  <a:pt x="15775" y="21493"/>
                  <a:pt x="2160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25" name="Group"/>
          <p:cNvGrpSpPr/>
          <p:nvPr/>
        </p:nvGrpSpPr>
        <p:grpSpPr>
          <a:xfrm>
            <a:off x="9455185" y="12276129"/>
            <a:ext cx="2559135" cy="984544"/>
            <a:chOff x="-1" y="0"/>
            <a:chExt cx="2559134" cy="984542"/>
          </a:xfrm>
        </p:grpSpPr>
        <p:sp>
          <p:nvSpPr>
            <p:cNvPr id="623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4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626" name="Freeform 15"/>
          <p:cNvSpPr/>
          <p:nvPr/>
        </p:nvSpPr>
        <p:spPr>
          <a:xfrm>
            <a:off x="18637274" y="10677555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7" name="Freeform 25"/>
          <p:cNvSpPr/>
          <p:nvPr/>
        </p:nvSpPr>
        <p:spPr>
          <a:xfrm>
            <a:off x="18721136" y="10760452"/>
            <a:ext cx="2402743" cy="86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8" name="Freeform 15"/>
          <p:cNvSpPr/>
          <p:nvPr/>
        </p:nvSpPr>
        <p:spPr>
          <a:xfrm>
            <a:off x="10819214" y="10673597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9" name="Freeform 25"/>
          <p:cNvSpPr/>
          <p:nvPr/>
        </p:nvSpPr>
        <p:spPr>
          <a:xfrm>
            <a:off x="10897410" y="10760795"/>
            <a:ext cx="2402743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0" name="Freeform 15"/>
          <p:cNvSpPr/>
          <p:nvPr/>
        </p:nvSpPr>
        <p:spPr>
          <a:xfrm>
            <a:off x="3008370" y="10677555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1" name="Freeform 25"/>
          <p:cNvSpPr/>
          <p:nvPr/>
        </p:nvSpPr>
        <p:spPr>
          <a:xfrm>
            <a:off x="3092232" y="10760453"/>
            <a:ext cx="2402743" cy="86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2" name="ARCHIVE"/>
          <p:cNvSpPr txBox="1"/>
          <p:nvPr/>
        </p:nvSpPr>
        <p:spPr>
          <a:xfrm>
            <a:off x="18841910" y="10879866"/>
            <a:ext cx="2149865" cy="627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DOCX</a:t>
            </a:r>
          </a:p>
        </p:txBody>
      </p:sp>
      <p:sp>
        <p:nvSpPr>
          <p:cNvPr id="633" name="DATA"/>
          <p:cNvSpPr txBox="1"/>
          <p:nvPr/>
        </p:nvSpPr>
        <p:spPr>
          <a:xfrm>
            <a:off x="11566449" y="10891273"/>
            <a:ext cx="1179829" cy="627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634" name="PEOPLE"/>
          <p:cNvSpPr txBox="1"/>
          <p:nvPr/>
        </p:nvSpPr>
        <p:spPr>
          <a:xfrm>
            <a:off x="3458261" y="10879866"/>
            <a:ext cx="1756387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RESULTS</a:t>
            </a:r>
          </a:p>
        </p:txBody>
      </p:sp>
      <p:grpSp>
        <p:nvGrpSpPr>
          <p:cNvPr id="637" name="Group"/>
          <p:cNvGrpSpPr/>
          <p:nvPr/>
        </p:nvGrpSpPr>
        <p:grpSpPr>
          <a:xfrm>
            <a:off x="12183243" y="12259179"/>
            <a:ext cx="2559135" cy="984544"/>
            <a:chOff x="-1" y="0"/>
            <a:chExt cx="2559134" cy="984542"/>
          </a:xfrm>
        </p:grpSpPr>
        <p:sp>
          <p:nvSpPr>
            <p:cNvPr id="635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6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638" name="GENERATED"/>
          <p:cNvSpPr txBox="1"/>
          <p:nvPr/>
        </p:nvSpPr>
        <p:spPr>
          <a:xfrm>
            <a:off x="12393531" y="12482204"/>
            <a:ext cx="2219445" cy="572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b="1" sz="2600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GENERATED</a:t>
            </a:r>
          </a:p>
        </p:txBody>
      </p:sp>
      <p:sp>
        <p:nvSpPr>
          <p:cNvPr id="639" name="Freeform 15"/>
          <p:cNvSpPr/>
          <p:nvPr/>
        </p:nvSpPr>
        <p:spPr>
          <a:xfrm>
            <a:off x="10833016" y="8788384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0" name="Freeform 25"/>
          <p:cNvSpPr/>
          <p:nvPr/>
        </p:nvSpPr>
        <p:spPr>
          <a:xfrm>
            <a:off x="10916878" y="8871281"/>
            <a:ext cx="2402744" cy="86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1" name="SCRATCH"/>
          <p:cNvSpPr txBox="1"/>
          <p:nvPr/>
        </p:nvSpPr>
        <p:spPr>
          <a:xfrm>
            <a:off x="11433727" y="9011582"/>
            <a:ext cx="1330108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642" name="GENERATED"/>
          <p:cNvSpPr txBox="1"/>
          <p:nvPr/>
        </p:nvSpPr>
        <p:spPr>
          <a:xfrm>
            <a:off x="10268087" y="12482204"/>
            <a:ext cx="1084315" cy="572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RAW</a:t>
            </a:r>
          </a:p>
        </p:txBody>
      </p:sp>
      <p:grpSp>
        <p:nvGrpSpPr>
          <p:cNvPr id="645" name="Group"/>
          <p:cNvGrpSpPr/>
          <p:nvPr/>
        </p:nvGrpSpPr>
        <p:grpSpPr>
          <a:xfrm>
            <a:off x="17223434" y="12242808"/>
            <a:ext cx="2559135" cy="984544"/>
            <a:chOff x="-1" y="0"/>
            <a:chExt cx="2559134" cy="984542"/>
          </a:xfrm>
        </p:grpSpPr>
        <p:sp>
          <p:nvSpPr>
            <p:cNvPr id="643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4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48" name="Group"/>
          <p:cNvGrpSpPr/>
          <p:nvPr/>
        </p:nvGrpSpPr>
        <p:grpSpPr>
          <a:xfrm>
            <a:off x="20047460" y="12233627"/>
            <a:ext cx="2559135" cy="984544"/>
            <a:chOff x="-1" y="0"/>
            <a:chExt cx="2559134" cy="984542"/>
          </a:xfrm>
        </p:grpSpPr>
        <p:sp>
          <p:nvSpPr>
            <p:cNvPr id="646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7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649" name="GENERATED"/>
          <p:cNvSpPr txBox="1"/>
          <p:nvPr/>
        </p:nvSpPr>
        <p:spPr>
          <a:xfrm>
            <a:off x="20586679" y="12465833"/>
            <a:ext cx="1556898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b="1" sz="2600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DRAFTS</a:t>
            </a:r>
          </a:p>
        </p:txBody>
      </p:sp>
      <p:sp>
        <p:nvSpPr>
          <p:cNvPr id="650" name="GENERATED"/>
          <p:cNvSpPr txBox="1"/>
          <p:nvPr/>
        </p:nvSpPr>
        <p:spPr>
          <a:xfrm>
            <a:off x="17379514" y="12457616"/>
            <a:ext cx="2348575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LITERATURE</a:t>
            </a:r>
          </a:p>
        </p:txBody>
      </p:sp>
      <p:sp>
        <p:nvSpPr>
          <p:cNvPr id="651" name="Freeform 15"/>
          <p:cNvSpPr/>
          <p:nvPr/>
        </p:nvSpPr>
        <p:spPr>
          <a:xfrm>
            <a:off x="1589969" y="12214305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2" name="Freeform 25"/>
          <p:cNvSpPr/>
          <p:nvPr/>
        </p:nvSpPr>
        <p:spPr>
          <a:xfrm>
            <a:off x="1673831" y="12297203"/>
            <a:ext cx="2402744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3" name="Freeform 15"/>
          <p:cNvSpPr/>
          <p:nvPr/>
        </p:nvSpPr>
        <p:spPr>
          <a:xfrm>
            <a:off x="4398133" y="12214305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4" name="Freeform 25"/>
          <p:cNvSpPr/>
          <p:nvPr/>
        </p:nvSpPr>
        <p:spPr>
          <a:xfrm>
            <a:off x="4476328" y="12297203"/>
            <a:ext cx="2402744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5" name="GENERATED"/>
          <p:cNvSpPr txBox="1"/>
          <p:nvPr/>
        </p:nvSpPr>
        <p:spPr>
          <a:xfrm>
            <a:off x="2151195" y="12470424"/>
            <a:ext cx="1549160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b="1" sz="2600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TABLES</a:t>
            </a:r>
          </a:p>
        </p:txBody>
      </p:sp>
      <p:sp>
        <p:nvSpPr>
          <p:cNvPr id="656" name="GENERATED"/>
          <p:cNvSpPr txBox="1"/>
          <p:nvPr/>
        </p:nvSpPr>
        <p:spPr>
          <a:xfrm>
            <a:off x="4914951" y="12461692"/>
            <a:ext cx="1668404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b="1" sz="2600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FIGURES</a:t>
            </a:r>
          </a:p>
        </p:txBody>
      </p:sp>
      <p:sp>
        <p:nvSpPr>
          <p:cNvPr id="657" name="Freeform 15"/>
          <p:cNvSpPr/>
          <p:nvPr/>
        </p:nvSpPr>
        <p:spPr>
          <a:xfrm>
            <a:off x="14728245" y="10676307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8" name="Freeform 25"/>
          <p:cNvSpPr/>
          <p:nvPr/>
        </p:nvSpPr>
        <p:spPr>
          <a:xfrm>
            <a:off x="14812106" y="10759205"/>
            <a:ext cx="2402744" cy="86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9" name="PEOPLE"/>
          <p:cNvSpPr txBox="1"/>
          <p:nvPr/>
        </p:nvSpPr>
        <p:spPr>
          <a:xfrm>
            <a:off x="15102058" y="10889684"/>
            <a:ext cx="1836907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SCRATCH</a:t>
            </a:r>
          </a:p>
        </p:txBody>
      </p:sp>
      <p:sp>
        <p:nvSpPr>
          <p:cNvPr id="660" name="Line"/>
          <p:cNvSpPr/>
          <p:nvPr/>
        </p:nvSpPr>
        <p:spPr>
          <a:xfrm>
            <a:off x="12096700" y="11797948"/>
            <a:ext cx="1" cy="529411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94" name="Connection Line"/>
          <p:cNvSpPr/>
          <p:nvPr/>
        </p:nvSpPr>
        <p:spPr>
          <a:xfrm>
            <a:off x="11978514" y="12158159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662" name="Line"/>
          <p:cNvSpPr/>
          <p:nvPr/>
        </p:nvSpPr>
        <p:spPr>
          <a:xfrm>
            <a:off x="19914597" y="11797948"/>
            <a:ext cx="1" cy="529411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95" name="Connection Line"/>
          <p:cNvSpPr/>
          <p:nvPr/>
        </p:nvSpPr>
        <p:spPr>
          <a:xfrm>
            <a:off x="19789148" y="12156351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664" name="Line"/>
          <p:cNvSpPr/>
          <p:nvPr/>
        </p:nvSpPr>
        <p:spPr>
          <a:xfrm>
            <a:off x="4274015" y="11797948"/>
            <a:ext cx="1" cy="529411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96" name="Connection Line"/>
          <p:cNvSpPr/>
          <p:nvPr/>
        </p:nvSpPr>
        <p:spPr>
          <a:xfrm>
            <a:off x="4142216" y="12158159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71" name="Group"/>
          <p:cNvGrpSpPr/>
          <p:nvPr/>
        </p:nvGrpSpPr>
        <p:grpSpPr>
          <a:xfrm>
            <a:off x="4137303" y="9506693"/>
            <a:ext cx="6372487" cy="1014461"/>
            <a:chOff x="0" y="0"/>
            <a:chExt cx="6372486" cy="1014460"/>
          </a:xfrm>
        </p:grpSpPr>
        <p:sp>
          <p:nvSpPr>
            <p:cNvPr id="697" name="Connection Line"/>
            <p:cNvSpPr/>
            <p:nvPr/>
          </p:nvSpPr>
          <p:spPr>
            <a:xfrm>
              <a:off x="98823" y="-1"/>
              <a:ext cx="6273664" cy="99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19198" fill="norm" stroke="1" extrusionOk="0">
                  <a:moveTo>
                    <a:pt x="21576" y="844"/>
                  </a:moveTo>
                  <a:cubicBezTo>
                    <a:pt x="7168" y="-2402"/>
                    <a:pt x="-24" y="3716"/>
                    <a:pt x="0" y="19198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98" name="Connection Line"/>
            <p:cNvSpPr/>
            <p:nvPr/>
          </p:nvSpPr>
          <p:spPr>
            <a:xfrm>
              <a:off x="0" y="830612"/>
              <a:ext cx="288146" cy="18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5" fill="norm" stroke="1" extrusionOk="0">
                  <a:moveTo>
                    <a:pt x="21600" y="3243"/>
                  </a:moveTo>
                  <a:cubicBezTo>
                    <a:pt x="9455" y="21600"/>
                    <a:pt x="2255" y="20519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pPr/>
            </a:p>
          </p:txBody>
        </p:sp>
        <p:grpSp>
          <p:nvGrpSpPr>
            <p:cNvPr id="670" name="Group"/>
            <p:cNvGrpSpPr/>
            <p:nvPr/>
          </p:nvGrpSpPr>
          <p:grpSpPr>
            <a:xfrm>
              <a:off x="3872353" y="66587"/>
              <a:ext cx="2449680" cy="928095"/>
              <a:chOff x="0" y="0"/>
              <a:chExt cx="2449679" cy="928093"/>
            </a:xfrm>
          </p:grpSpPr>
          <p:sp>
            <p:nvSpPr>
              <p:cNvPr id="699" name="Connection Line"/>
              <p:cNvSpPr/>
              <p:nvPr/>
            </p:nvSpPr>
            <p:spPr>
              <a:xfrm>
                <a:off x="116414" y="0"/>
                <a:ext cx="2333266" cy="921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8539" y="2010"/>
                      <a:pt x="1339" y="9210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00" name="Connection Line"/>
              <p:cNvSpPr/>
              <p:nvPr/>
            </p:nvSpPr>
            <p:spPr>
              <a:xfrm>
                <a:off x="0" y="730703"/>
                <a:ext cx="310641" cy="19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0"/>
                    </a:moveTo>
                    <a:cubicBezTo>
                      <a:pt x="4342" y="20682"/>
                      <a:pt x="11542" y="21600"/>
                      <a:pt x="21600" y="2755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sp>
        <p:nvSpPr>
          <p:cNvPr id="672" name="Freeform 15"/>
          <p:cNvSpPr/>
          <p:nvPr/>
        </p:nvSpPr>
        <p:spPr>
          <a:xfrm>
            <a:off x="6910183" y="10677897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73" name="Freeform 25"/>
          <p:cNvSpPr/>
          <p:nvPr/>
        </p:nvSpPr>
        <p:spPr>
          <a:xfrm>
            <a:off x="6994045" y="10760794"/>
            <a:ext cx="2402743" cy="86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74" name="ARCHIVE"/>
          <p:cNvSpPr txBox="1"/>
          <p:nvPr/>
        </p:nvSpPr>
        <p:spPr>
          <a:xfrm>
            <a:off x="7114819" y="10880208"/>
            <a:ext cx="2149865" cy="627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SCRIPTS</a:t>
            </a:r>
          </a:p>
        </p:txBody>
      </p:sp>
      <p:sp>
        <p:nvSpPr>
          <p:cNvPr id="675" name="Line"/>
          <p:cNvSpPr/>
          <p:nvPr/>
        </p:nvSpPr>
        <p:spPr>
          <a:xfrm>
            <a:off x="12112583" y="10044289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01" name="Connection Line"/>
          <p:cNvSpPr/>
          <p:nvPr/>
        </p:nvSpPr>
        <p:spPr>
          <a:xfrm>
            <a:off x="11994977" y="10418486"/>
            <a:ext cx="237730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82" name="Group"/>
          <p:cNvGrpSpPr/>
          <p:nvPr/>
        </p:nvGrpSpPr>
        <p:grpSpPr>
          <a:xfrm flipH="1">
            <a:off x="13688392" y="9530987"/>
            <a:ext cx="6372487" cy="1014461"/>
            <a:chOff x="0" y="0"/>
            <a:chExt cx="6372486" cy="1014460"/>
          </a:xfrm>
        </p:grpSpPr>
        <p:sp>
          <p:nvSpPr>
            <p:cNvPr id="702" name="Connection Line"/>
            <p:cNvSpPr/>
            <p:nvPr/>
          </p:nvSpPr>
          <p:spPr>
            <a:xfrm>
              <a:off x="98823" y="-1"/>
              <a:ext cx="6273664" cy="99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19198" fill="norm" stroke="1" extrusionOk="0">
                  <a:moveTo>
                    <a:pt x="21576" y="844"/>
                  </a:moveTo>
                  <a:cubicBezTo>
                    <a:pt x="7168" y="-2402"/>
                    <a:pt x="-24" y="3716"/>
                    <a:pt x="0" y="19198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03" name="Connection Line"/>
            <p:cNvSpPr/>
            <p:nvPr/>
          </p:nvSpPr>
          <p:spPr>
            <a:xfrm>
              <a:off x="0" y="830612"/>
              <a:ext cx="288146" cy="18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5" fill="norm" stroke="1" extrusionOk="0">
                  <a:moveTo>
                    <a:pt x="21600" y="3243"/>
                  </a:moveTo>
                  <a:cubicBezTo>
                    <a:pt x="9455" y="21600"/>
                    <a:pt x="2255" y="20519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pPr/>
            </a:p>
          </p:txBody>
        </p:sp>
        <p:grpSp>
          <p:nvGrpSpPr>
            <p:cNvPr id="681" name="Group"/>
            <p:cNvGrpSpPr/>
            <p:nvPr/>
          </p:nvGrpSpPr>
          <p:grpSpPr>
            <a:xfrm>
              <a:off x="3872353" y="66587"/>
              <a:ext cx="2449680" cy="928095"/>
              <a:chOff x="0" y="0"/>
              <a:chExt cx="2449679" cy="928093"/>
            </a:xfrm>
          </p:grpSpPr>
          <p:sp>
            <p:nvSpPr>
              <p:cNvPr id="704" name="Connection Line"/>
              <p:cNvSpPr/>
              <p:nvPr/>
            </p:nvSpPr>
            <p:spPr>
              <a:xfrm>
                <a:off x="116414" y="0"/>
                <a:ext cx="2333266" cy="921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8539" y="2010"/>
                      <a:pt x="1339" y="9210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05" name="Connection Line"/>
              <p:cNvSpPr/>
              <p:nvPr/>
            </p:nvSpPr>
            <p:spPr>
              <a:xfrm>
                <a:off x="0" y="730703"/>
                <a:ext cx="310641" cy="19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0"/>
                    </a:moveTo>
                    <a:cubicBezTo>
                      <a:pt x="4342" y="20682"/>
                      <a:pt x="11542" y="21600"/>
                      <a:pt x="21600" y="2755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TextBox 6"/>
          <p:cNvSpPr txBox="1"/>
          <p:nvPr>
            <p:ph type="sldNum" sz="quarter" idx="2"/>
          </p:nvPr>
        </p:nvSpPr>
        <p:spPr>
          <a:xfrm>
            <a:off x="23735750" y="610540"/>
            <a:ext cx="44192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08" name="TextBox 90"/>
          <p:cNvSpPr txBox="1"/>
          <p:nvPr/>
        </p:nvSpPr>
        <p:spPr>
          <a:xfrm>
            <a:off x="13704994" y="4113562"/>
            <a:ext cx="10130029" cy="8075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60684" indent="-260684">
              <a:lnSpc>
                <a:spcPts val="4200"/>
              </a:lnSpc>
              <a:buSzPct val="100000"/>
              <a:buChar char="•"/>
              <a:defRPr spc="278" sz="26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BIG DATA &amp; SENSITIVE DATA:</a:t>
            </a:r>
          </a:p>
          <a:p>
            <a:pPr lvl="7" indent="1600200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Your own KU drives (S-drive)</a:t>
            </a:r>
          </a:p>
          <a:p>
            <a:pPr lvl="7" indent="1600200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ERDA &amp; SIF (KU data storage)</a:t>
            </a:r>
          </a:p>
          <a:p>
            <a:pPr lvl="7" indent="1600200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Lab or department server</a:t>
            </a:r>
          </a:p>
          <a:p>
            <a:pPr lvl="7" indent="1600200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Lab or department cloud solution</a:t>
            </a:r>
          </a:p>
          <a:p>
            <a:pPr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SCRIPTS, MARKDOWNS:</a:t>
            </a:r>
          </a:p>
          <a:p>
            <a:pPr lvl="7" indent="1600200">
              <a:lnSpc>
                <a:spcPts val="4200"/>
              </a:lnSpc>
              <a:defRPr spc="300" sz="2800">
                <a:solidFill>
                  <a:srgbClr val="FF518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git/GitHub</a:t>
            </a:r>
          </a:p>
          <a:p>
            <a:pPr lvl="7" indent="1600200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(KU drives)</a:t>
            </a:r>
          </a:p>
          <a:p>
            <a:pPr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DOCX, EXCEL, POWERPOINT:</a:t>
            </a:r>
          </a:p>
          <a:p>
            <a:pPr lvl="7" indent="1600200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Google Drive</a:t>
            </a:r>
          </a:p>
          <a:p>
            <a:pPr lvl="7" indent="1600200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Dropbox</a:t>
            </a:r>
          </a:p>
          <a:p>
            <a:pPr lvl="7" indent="1600200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(KU drives)</a:t>
            </a:r>
          </a:p>
        </p:txBody>
      </p:sp>
      <p:sp>
        <p:nvSpPr>
          <p:cNvPr id="709" name="TextBox 11"/>
          <p:cNvSpPr txBox="1"/>
          <p:nvPr/>
        </p:nvSpPr>
        <p:spPr>
          <a:xfrm>
            <a:off x="16460464" y="1223329"/>
            <a:ext cx="4049777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450" sz="6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r>
              <a:t>BACKUP </a:t>
            </a:r>
          </a:p>
        </p:txBody>
      </p:sp>
      <p:grpSp>
        <p:nvGrpSpPr>
          <p:cNvPr id="714" name="Group"/>
          <p:cNvGrpSpPr/>
          <p:nvPr/>
        </p:nvGrpSpPr>
        <p:grpSpPr>
          <a:xfrm>
            <a:off x="1174443" y="2067443"/>
            <a:ext cx="10376390" cy="10386386"/>
            <a:chOff x="0" y="0"/>
            <a:chExt cx="10376389" cy="10386384"/>
          </a:xfrm>
        </p:grpSpPr>
        <p:sp>
          <p:nvSpPr>
            <p:cNvPr id="710" name="Freeform 6"/>
            <p:cNvSpPr/>
            <p:nvPr/>
          </p:nvSpPr>
          <p:spPr>
            <a:xfrm>
              <a:off x="0" y="3471"/>
              <a:ext cx="5711745" cy="5111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41" y="6549"/>
                  </a:moveTo>
                  <a:cubicBezTo>
                    <a:pt x="21452" y="6285"/>
                    <a:pt x="21275" y="6020"/>
                    <a:pt x="21008" y="5954"/>
                  </a:cubicBezTo>
                  <a:cubicBezTo>
                    <a:pt x="20772" y="5921"/>
                    <a:pt x="20535" y="6153"/>
                    <a:pt x="20416" y="6351"/>
                  </a:cubicBezTo>
                  <a:cubicBezTo>
                    <a:pt x="20061" y="6880"/>
                    <a:pt x="19322" y="6583"/>
                    <a:pt x="19322" y="5954"/>
                  </a:cubicBezTo>
                  <a:cubicBezTo>
                    <a:pt x="19322" y="794"/>
                    <a:pt x="19322" y="794"/>
                    <a:pt x="19322" y="794"/>
                  </a:cubicBezTo>
                  <a:cubicBezTo>
                    <a:pt x="19322" y="331"/>
                    <a:pt x="18996" y="0"/>
                    <a:pt x="18612" y="0"/>
                  </a:cubicBezTo>
                  <a:cubicBezTo>
                    <a:pt x="18612" y="0"/>
                    <a:pt x="18582" y="0"/>
                    <a:pt x="18582" y="0"/>
                  </a:cubicBezTo>
                  <a:cubicBezTo>
                    <a:pt x="13729" y="265"/>
                    <a:pt x="9173" y="2547"/>
                    <a:pt x="5740" y="6384"/>
                  </a:cubicBezTo>
                  <a:cubicBezTo>
                    <a:pt x="2278" y="10254"/>
                    <a:pt x="266" y="15348"/>
                    <a:pt x="0" y="20773"/>
                  </a:cubicBezTo>
                  <a:cubicBezTo>
                    <a:pt x="0" y="20972"/>
                    <a:pt x="59" y="21170"/>
                    <a:pt x="207" y="21335"/>
                  </a:cubicBezTo>
                  <a:cubicBezTo>
                    <a:pt x="325" y="21501"/>
                    <a:pt x="503" y="21600"/>
                    <a:pt x="710" y="21600"/>
                  </a:cubicBezTo>
                  <a:cubicBezTo>
                    <a:pt x="5415" y="21600"/>
                    <a:pt x="5415" y="21600"/>
                    <a:pt x="5415" y="21600"/>
                  </a:cubicBezTo>
                  <a:cubicBezTo>
                    <a:pt x="5415" y="21534"/>
                    <a:pt x="5385" y="21534"/>
                    <a:pt x="5385" y="21501"/>
                  </a:cubicBezTo>
                  <a:cubicBezTo>
                    <a:pt x="4971" y="21170"/>
                    <a:pt x="4764" y="20740"/>
                    <a:pt x="4823" y="20277"/>
                  </a:cubicBezTo>
                  <a:cubicBezTo>
                    <a:pt x="4912" y="19814"/>
                    <a:pt x="5237" y="19417"/>
                    <a:pt x="5711" y="19218"/>
                  </a:cubicBezTo>
                  <a:cubicBezTo>
                    <a:pt x="5888" y="19152"/>
                    <a:pt x="6125" y="19119"/>
                    <a:pt x="6332" y="19119"/>
                  </a:cubicBezTo>
                  <a:cubicBezTo>
                    <a:pt x="6569" y="19119"/>
                    <a:pt x="6805" y="19152"/>
                    <a:pt x="7013" y="19218"/>
                  </a:cubicBezTo>
                  <a:cubicBezTo>
                    <a:pt x="7486" y="19417"/>
                    <a:pt x="7812" y="19814"/>
                    <a:pt x="7871" y="20277"/>
                  </a:cubicBezTo>
                  <a:cubicBezTo>
                    <a:pt x="7930" y="20740"/>
                    <a:pt x="7723" y="21170"/>
                    <a:pt x="7308" y="21501"/>
                  </a:cubicBezTo>
                  <a:cubicBezTo>
                    <a:pt x="7308" y="21534"/>
                    <a:pt x="7279" y="21534"/>
                    <a:pt x="7308" y="21600"/>
                  </a:cubicBezTo>
                  <a:cubicBezTo>
                    <a:pt x="11984" y="21600"/>
                    <a:pt x="11984" y="21600"/>
                    <a:pt x="11984" y="21600"/>
                  </a:cubicBezTo>
                  <a:cubicBezTo>
                    <a:pt x="12339" y="21600"/>
                    <a:pt x="12635" y="21302"/>
                    <a:pt x="12694" y="20905"/>
                  </a:cubicBezTo>
                  <a:cubicBezTo>
                    <a:pt x="13108" y="17399"/>
                    <a:pt x="15564" y="14654"/>
                    <a:pt x="18700" y="14191"/>
                  </a:cubicBezTo>
                  <a:cubicBezTo>
                    <a:pt x="19055" y="14124"/>
                    <a:pt x="19322" y="13794"/>
                    <a:pt x="19322" y="13397"/>
                  </a:cubicBezTo>
                  <a:cubicBezTo>
                    <a:pt x="19322" y="8236"/>
                    <a:pt x="19322" y="8236"/>
                    <a:pt x="19322" y="8236"/>
                  </a:cubicBezTo>
                  <a:cubicBezTo>
                    <a:pt x="19322" y="7608"/>
                    <a:pt x="20061" y="7310"/>
                    <a:pt x="20416" y="7840"/>
                  </a:cubicBezTo>
                  <a:cubicBezTo>
                    <a:pt x="20535" y="8038"/>
                    <a:pt x="20772" y="8270"/>
                    <a:pt x="21008" y="8203"/>
                  </a:cubicBezTo>
                  <a:cubicBezTo>
                    <a:pt x="21275" y="8170"/>
                    <a:pt x="21452" y="7873"/>
                    <a:pt x="21541" y="7641"/>
                  </a:cubicBezTo>
                  <a:cubicBezTo>
                    <a:pt x="21570" y="7476"/>
                    <a:pt x="21600" y="7277"/>
                    <a:pt x="21600" y="7079"/>
                  </a:cubicBezTo>
                  <a:cubicBezTo>
                    <a:pt x="21600" y="6913"/>
                    <a:pt x="21570" y="6715"/>
                    <a:pt x="21541" y="6549"/>
                  </a:cubicBezTo>
                  <a:close/>
                </a:path>
              </a:pathLst>
            </a:custGeom>
            <a:solidFill>
              <a:srgbClr val="FFD3A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</a:p>
          </p:txBody>
        </p:sp>
        <p:sp>
          <p:nvSpPr>
            <p:cNvPr id="711" name="Freeform 7"/>
            <p:cNvSpPr/>
            <p:nvPr/>
          </p:nvSpPr>
          <p:spPr>
            <a:xfrm>
              <a:off x="0" y="4661592"/>
              <a:ext cx="5111539" cy="5724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49" y="89"/>
                  </a:moveTo>
                  <a:cubicBezTo>
                    <a:pt x="6318" y="177"/>
                    <a:pt x="6020" y="355"/>
                    <a:pt x="5987" y="621"/>
                  </a:cubicBezTo>
                  <a:cubicBezTo>
                    <a:pt x="5921" y="857"/>
                    <a:pt x="6153" y="1064"/>
                    <a:pt x="6351" y="1211"/>
                  </a:cubicBezTo>
                  <a:cubicBezTo>
                    <a:pt x="6880" y="1537"/>
                    <a:pt x="6616" y="2305"/>
                    <a:pt x="5954" y="2305"/>
                  </a:cubicBezTo>
                  <a:cubicBezTo>
                    <a:pt x="794" y="2305"/>
                    <a:pt x="794" y="2305"/>
                    <a:pt x="794" y="2305"/>
                  </a:cubicBezTo>
                  <a:cubicBezTo>
                    <a:pt x="364" y="2305"/>
                    <a:pt x="0" y="2630"/>
                    <a:pt x="0" y="3014"/>
                  </a:cubicBezTo>
                  <a:cubicBezTo>
                    <a:pt x="0" y="3014"/>
                    <a:pt x="0" y="3044"/>
                    <a:pt x="0" y="3044"/>
                  </a:cubicBezTo>
                  <a:cubicBezTo>
                    <a:pt x="298" y="7889"/>
                    <a:pt x="2547" y="12440"/>
                    <a:pt x="6417" y="15868"/>
                  </a:cubicBezTo>
                  <a:cubicBezTo>
                    <a:pt x="10254" y="19325"/>
                    <a:pt x="15348" y="21334"/>
                    <a:pt x="20773" y="21600"/>
                  </a:cubicBezTo>
                  <a:cubicBezTo>
                    <a:pt x="20972" y="21600"/>
                    <a:pt x="21203" y="21541"/>
                    <a:pt x="21368" y="21393"/>
                  </a:cubicBezTo>
                  <a:cubicBezTo>
                    <a:pt x="21501" y="21275"/>
                    <a:pt x="21600" y="21098"/>
                    <a:pt x="21600" y="20891"/>
                  </a:cubicBezTo>
                  <a:cubicBezTo>
                    <a:pt x="21600" y="16193"/>
                    <a:pt x="21600" y="16193"/>
                    <a:pt x="21600" y="16193"/>
                  </a:cubicBezTo>
                  <a:cubicBezTo>
                    <a:pt x="21534" y="16193"/>
                    <a:pt x="21534" y="16222"/>
                    <a:pt x="21501" y="16222"/>
                  </a:cubicBezTo>
                  <a:cubicBezTo>
                    <a:pt x="21170" y="16636"/>
                    <a:pt x="20740" y="16843"/>
                    <a:pt x="20277" y="16784"/>
                  </a:cubicBezTo>
                  <a:cubicBezTo>
                    <a:pt x="19814" y="16695"/>
                    <a:pt x="19417" y="16370"/>
                    <a:pt x="19251" y="15897"/>
                  </a:cubicBezTo>
                  <a:cubicBezTo>
                    <a:pt x="19152" y="15690"/>
                    <a:pt x="19119" y="15483"/>
                    <a:pt x="19119" y="15247"/>
                  </a:cubicBezTo>
                  <a:cubicBezTo>
                    <a:pt x="19119" y="15011"/>
                    <a:pt x="19152" y="14804"/>
                    <a:pt x="19251" y="14597"/>
                  </a:cubicBezTo>
                  <a:cubicBezTo>
                    <a:pt x="19417" y="14124"/>
                    <a:pt x="19814" y="13799"/>
                    <a:pt x="20277" y="13740"/>
                  </a:cubicBezTo>
                  <a:cubicBezTo>
                    <a:pt x="20740" y="13681"/>
                    <a:pt x="21170" y="13858"/>
                    <a:pt x="21534" y="14302"/>
                  </a:cubicBezTo>
                  <a:cubicBezTo>
                    <a:pt x="21534" y="14302"/>
                    <a:pt x="21534" y="14331"/>
                    <a:pt x="21600" y="14302"/>
                  </a:cubicBezTo>
                  <a:cubicBezTo>
                    <a:pt x="21600" y="9633"/>
                    <a:pt x="21600" y="9633"/>
                    <a:pt x="21600" y="9633"/>
                  </a:cubicBezTo>
                  <a:cubicBezTo>
                    <a:pt x="21600" y="9278"/>
                    <a:pt x="21302" y="8953"/>
                    <a:pt x="20905" y="8924"/>
                  </a:cubicBezTo>
                  <a:cubicBezTo>
                    <a:pt x="17399" y="8510"/>
                    <a:pt x="14654" y="6028"/>
                    <a:pt x="14191" y="2925"/>
                  </a:cubicBezTo>
                  <a:cubicBezTo>
                    <a:pt x="14124" y="2571"/>
                    <a:pt x="13794" y="2305"/>
                    <a:pt x="13397" y="2305"/>
                  </a:cubicBezTo>
                  <a:cubicBezTo>
                    <a:pt x="8236" y="2305"/>
                    <a:pt x="8236" y="2305"/>
                    <a:pt x="8236" y="2305"/>
                  </a:cubicBezTo>
                  <a:cubicBezTo>
                    <a:pt x="7608" y="2305"/>
                    <a:pt x="7310" y="1537"/>
                    <a:pt x="7840" y="1211"/>
                  </a:cubicBezTo>
                  <a:cubicBezTo>
                    <a:pt x="8038" y="1064"/>
                    <a:pt x="8270" y="857"/>
                    <a:pt x="8236" y="621"/>
                  </a:cubicBezTo>
                  <a:cubicBezTo>
                    <a:pt x="8170" y="355"/>
                    <a:pt x="7906" y="177"/>
                    <a:pt x="7641" y="89"/>
                  </a:cubicBezTo>
                  <a:cubicBezTo>
                    <a:pt x="7476" y="30"/>
                    <a:pt x="7277" y="0"/>
                    <a:pt x="7112" y="0"/>
                  </a:cubicBezTo>
                  <a:cubicBezTo>
                    <a:pt x="6913" y="0"/>
                    <a:pt x="6715" y="30"/>
                    <a:pt x="6549" y="89"/>
                  </a:cubicBezTo>
                  <a:close/>
                </a:path>
              </a:pathLst>
            </a:custGeom>
            <a:solidFill>
              <a:srgbClr val="E9E3DB">
                <a:alpha val="8529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</a:p>
          </p:txBody>
        </p:sp>
        <p:sp>
          <p:nvSpPr>
            <p:cNvPr id="712" name="Freeform 8"/>
            <p:cNvSpPr/>
            <p:nvPr/>
          </p:nvSpPr>
          <p:spPr>
            <a:xfrm>
              <a:off x="4664644" y="5271584"/>
              <a:ext cx="5711746" cy="511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" y="15017"/>
                  </a:moveTo>
                  <a:cubicBezTo>
                    <a:pt x="148" y="15282"/>
                    <a:pt x="325" y="15580"/>
                    <a:pt x="592" y="15613"/>
                  </a:cubicBezTo>
                  <a:cubicBezTo>
                    <a:pt x="828" y="15679"/>
                    <a:pt x="1065" y="15447"/>
                    <a:pt x="1184" y="15249"/>
                  </a:cubicBezTo>
                  <a:cubicBezTo>
                    <a:pt x="1539" y="14720"/>
                    <a:pt x="2278" y="14984"/>
                    <a:pt x="2278" y="15646"/>
                  </a:cubicBezTo>
                  <a:cubicBezTo>
                    <a:pt x="2278" y="20806"/>
                    <a:pt x="2278" y="20806"/>
                    <a:pt x="2278" y="20806"/>
                  </a:cubicBezTo>
                  <a:cubicBezTo>
                    <a:pt x="2278" y="21236"/>
                    <a:pt x="2604" y="21600"/>
                    <a:pt x="2988" y="21600"/>
                  </a:cubicBezTo>
                  <a:cubicBezTo>
                    <a:pt x="2988" y="21600"/>
                    <a:pt x="3018" y="21600"/>
                    <a:pt x="3018" y="21600"/>
                  </a:cubicBezTo>
                  <a:cubicBezTo>
                    <a:pt x="7871" y="21302"/>
                    <a:pt x="12427" y="19053"/>
                    <a:pt x="15860" y="15183"/>
                  </a:cubicBezTo>
                  <a:cubicBezTo>
                    <a:pt x="19322" y="11346"/>
                    <a:pt x="21334" y="6252"/>
                    <a:pt x="21600" y="827"/>
                  </a:cubicBezTo>
                  <a:cubicBezTo>
                    <a:pt x="21600" y="595"/>
                    <a:pt x="21541" y="397"/>
                    <a:pt x="21393" y="232"/>
                  </a:cubicBezTo>
                  <a:cubicBezTo>
                    <a:pt x="21275" y="66"/>
                    <a:pt x="21097" y="0"/>
                    <a:pt x="20890" y="0"/>
                  </a:cubicBezTo>
                  <a:cubicBezTo>
                    <a:pt x="16185" y="0"/>
                    <a:pt x="16185" y="0"/>
                    <a:pt x="16185" y="0"/>
                  </a:cubicBezTo>
                  <a:cubicBezTo>
                    <a:pt x="16185" y="33"/>
                    <a:pt x="16215" y="66"/>
                    <a:pt x="16215" y="66"/>
                  </a:cubicBezTo>
                  <a:cubicBezTo>
                    <a:pt x="16629" y="397"/>
                    <a:pt x="16836" y="860"/>
                    <a:pt x="16777" y="1323"/>
                  </a:cubicBezTo>
                  <a:cubicBezTo>
                    <a:pt x="16688" y="1786"/>
                    <a:pt x="16363" y="2150"/>
                    <a:pt x="15889" y="2349"/>
                  </a:cubicBezTo>
                  <a:cubicBezTo>
                    <a:pt x="15712" y="2415"/>
                    <a:pt x="15475" y="2481"/>
                    <a:pt x="15268" y="2481"/>
                  </a:cubicBezTo>
                  <a:cubicBezTo>
                    <a:pt x="15031" y="2481"/>
                    <a:pt x="14795" y="2415"/>
                    <a:pt x="14587" y="2349"/>
                  </a:cubicBezTo>
                  <a:cubicBezTo>
                    <a:pt x="14114" y="2150"/>
                    <a:pt x="13788" y="1786"/>
                    <a:pt x="13729" y="1323"/>
                  </a:cubicBezTo>
                  <a:cubicBezTo>
                    <a:pt x="13670" y="860"/>
                    <a:pt x="13877" y="397"/>
                    <a:pt x="14292" y="66"/>
                  </a:cubicBezTo>
                  <a:cubicBezTo>
                    <a:pt x="14292" y="66"/>
                    <a:pt x="14321" y="33"/>
                    <a:pt x="14292" y="0"/>
                  </a:cubicBezTo>
                  <a:cubicBezTo>
                    <a:pt x="9616" y="0"/>
                    <a:pt x="9616" y="0"/>
                    <a:pt x="9616" y="0"/>
                  </a:cubicBezTo>
                  <a:cubicBezTo>
                    <a:pt x="9261" y="0"/>
                    <a:pt x="8965" y="298"/>
                    <a:pt x="8906" y="695"/>
                  </a:cubicBezTo>
                  <a:cubicBezTo>
                    <a:pt x="8492" y="4168"/>
                    <a:pt x="6036" y="6946"/>
                    <a:pt x="2900" y="7409"/>
                  </a:cubicBezTo>
                  <a:cubicBezTo>
                    <a:pt x="2545" y="7443"/>
                    <a:pt x="2278" y="7806"/>
                    <a:pt x="2278" y="8203"/>
                  </a:cubicBezTo>
                  <a:cubicBezTo>
                    <a:pt x="2278" y="13364"/>
                    <a:pt x="2278" y="13364"/>
                    <a:pt x="2278" y="13364"/>
                  </a:cubicBezTo>
                  <a:cubicBezTo>
                    <a:pt x="2278" y="13992"/>
                    <a:pt x="1539" y="14257"/>
                    <a:pt x="1184" y="13760"/>
                  </a:cubicBezTo>
                  <a:cubicBezTo>
                    <a:pt x="1065" y="13529"/>
                    <a:pt x="828" y="13330"/>
                    <a:pt x="592" y="13364"/>
                  </a:cubicBezTo>
                  <a:cubicBezTo>
                    <a:pt x="325" y="13430"/>
                    <a:pt x="148" y="13694"/>
                    <a:pt x="59" y="13959"/>
                  </a:cubicBezTo>
                  <a:cubicBezTo>
                    <a:pt x="30" y="14124"/>
                    <a:pt x="0" y="14290"/>
                    <a:pt x="0" y="14488"/>
                  </a:cubicBezTo>
                  <a:cubicBezTo>
                    <a:pt x="0" y="14687"/>
                    <a:pt x="30" y="14852"/>
                    <a:pt x="59" y="15017"/>
                  </a:cubicBezTo>
                  <a:close/>
                </a:path>
              </a:pathLst>
            </a:custGeom>
            <a:solidFill>
              <a:srgbClr val="E29C6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</a:p>
          </p:txBody>
        </p:sp>
        <p:sp>
          <p:nvSpPr>
            <p:cNvPr id="713" name="Freeform 9"/>
            <p:cNvSpPr/>
            <p:nvPr/>
          </p:nvSpPr>
          <p:spPr>
            <a:xfrm>
              <a:off x="5268111" y="0"/>
              <a:ext cx="5108277" cy="5718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6" fill="norm" stroke="1" extrusionOk="0">
                  <a:moveTo>
                    <a:pt x="15051" y="21487"/>
                  </a:moveTo>
                  <a:cubicBezTo>
                    <a:pt x="15282" y="21428"/>
                    <a:pt x="15580" y="21251"/>
                    <a:pt x="15613" y="20985"/>
                  </a:cubicBezTo>
                  <a:cubicBezTo>
                    <a:pt x="15679" y="20749"/>
                    <a:pt x="15447" y="20512"/>
                    <a:pt x="15249" y="20394"/>
                  </a:cubicBezTo>
                  <a:cubicBezTo>
                    <a:pt x="14720" y="20039"/>
                    <a:pt x="14984" y="19301"/>
                    <a:pt x="15646" y="19301"/>
                  </a:cubicBezTo>
                  <a:cubicBezTo>
                    <a:pt x="20806" y="19301"/>
                    <a:pt x="20806" y="19301"/>
                    <a:pt x="20806" y="19301"/>
                  </a:cubicBezTo>
                  <a:cubicBezTo>
                    <a:pt x="21236" y="19301"/>
                    <a:pt x="21600" y="18976"/>
                    <a:pt x="21600" y="18592"/>
                  </a:cubicBezTo>
                  <a:cubicBezTo>
                    <a:pt x="21600" y="18562"/>
                    <a:pt x="21600" y="18562"/>
                    <a:pt x="21600" y="18562"/>
                  </a:cubicBezTo>
                  <a:cubicBezTo>
                    <a:pt x="21302" y="13716"/>
                    <a:pt x="19053" y="9166"/>
                    <a:pt x="15183" y="5708"/>
                  </a:cubicBezTo>
                  <a:cubicBezTo>
                    <a:pt x="11346" y="2281"/>
                    <a:pt x="6252" y="242"/>
                    <a:pt x="827" y="6"/>
                  </a:cubicBezTo>
                  <a:cubicBezTo>
                    <a:pt x="628" y="-24"/>
                    <a:pt x="397" y="65"/>
                    <a:pt x="232" y="183"/>
                  </a:cubicBezTo>
                  <a:cubicBezTo>
                    <a:pt x="99" y="331"/>
                    <a:pt x="0" y="508"/>
                    <a:pt x="0" y="715"/>
                  </a:cubicBezTo>
                  <a:cubicBezTo>
                    <a:pt x="0" y="5383"/>
                    <a:pt x="0" y="5383"/>
                    <a:pt x="0" y="5383"/>
                  </a:cubicBezTo>
                  <a:cubicBezTo>
                    <a:pt x="66" y="5413"/>
                    <a:pt x="66" y="5383"/>
                    <a:pt x="99" y="5383"/>
                  </a:cubicBezTo>
                  <a:cubicBezTo>
                    <a:pt x="430" y="4970"/>
                    <a:pt x="860" y="4763"/>
                    <a:pt x="1323" y="4822"/>
                  </a:cubicBezTo>
                  <a:cubicBezTo>
                    <a:pt x="1786" y="4881"/>
                    <a:pt x="2183" y="5206"/>
                    <a:pt x="2349" y="5679"/>
                  </a:cubicBezTo>
                  <a:cubicBezTo>
                    <a:pt x="2448" y="5886"/>
                    <a:pt x="2481" y="6122"/>
                    <a:pt x="2481" y="6329"/>
                  </a:cubicBezTo>
                  <a:cubicBezTo>
                    <a:pt x="2481" y="6565"/>
                    <a:pt x="2448" y="6802"/>
                    <a:pt x="2349" y="6979"/>
                  </a:cubicBezTo>
                  <a:cubicBezTo>
                    <a:pt x="2183" y="7452"/>
                    <a:pt x="1786" y="7777"/>
                    <a:pt x="1323" y="7865"/>
                  </a:cubicBezTo>
                  <a:cubicBezTo>
                    <a:pt x="860" y="7925"/>
                    <a:pt x="430" y="7718"/>
                    <a:pt x="66" y="7304"/>
                  </a:cubicBezTo>
                  <a:cubicBezTo>
                    <a:pt x="66" y="7304"/>
                    <a:pt x="66" y="7274"/>
                    <a:pt x="0" y="7274"/>
                  </a:cubicBezTo>
                  <a:cubicBezTo>
                    <a:pt x="0" y="11973"/>
                    <a:pt x="0" y="11973"/>
                    <a:pt x="0" y="11973"/>
                  </a:cubicBezTo>
                  <a:cubicBezTo>
                    <a:pt x="0" y="12327"/>
                    <a:pt x="298" y="12623"/>
                    <a:pt x="695" y="12682"/>
                  </a:cubicBezTo>
                  <a:cubicBezTo>
                    <a:pt x="4201" y="13096"/>
                    <a:pt x="6946" y="15548"/>
                    <a:pt x="7409" y="18680"/>
                  </a:cubicBezTo>
                  <a:cubicBezTo>
                    <a:pt x="7476" y="19035"/>
                    <a:pt x="7806" y="19301"/>
                    <a:pt x="8203" y="19301"/>
                  </a:cubicBezTo>
                  <a:cubicBezTo>
                    <a:pt x="13364" y="19301"/>
                    <a:pt x="13364" y="19301"/>
                    <a:pt x="13364" y="19301"/>
                  </a:cubicBezTo>
                  <a:cubicBezTo>
                    <a:pt x="13992" y="19301"/>
                    <a:pt x="14290" y="20039"/>
                    <a:pt x="13760" y="20394"/>
                  </a:cubicBezTo>
                  <a:cubicBezTo>
                    <a:pt x="13562" y="20512"/>
                    <a:pt x="13330" y="20749"/>
                    <a:pt x="13364" y="20985"/>
                  </a:cubicBezTo>
                  <a:cubicBezTo>
                    <a:pt x="13430" y="21251"/>
                    <a:pt x="13694" y="21428"/>
                    <a:pt x="13959" y="21487"/>
                  </a:cubicBezTo>
                  <a:cubicBezTo>
                    <a:pt x="14124" y="21546"/>
                    <a:pt x="14323" y="21576"/>
                    <a:pt x="14488" y="21576"/>
                  </a:cubicBezTo>
                  <a:cubicBezTo>
                    <a:pt x="14687" y="21576"/>
                    <a:pt x="14885" y="21546"/>
                    <a:pt x="15051" y="21487"/>
                  </a:cubicBezTo>
                  <a:close/>
                </a:path>
              </a:pathLst>
            </a:custGeom>
            <a:solidFill>
              <a:srgbClr val="B8A9D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</a:p>
          </p:txBody>
        </p:sp>
      </p:grpSp>
      <p:sp>
        <p:nvSpPr>
          <p:cNvPr id="715" name="Line"/>
          <p:cNvSpPr/>
          <p:nvPr/>
        </p:nvSpPr>
        <p:spPr>
          <a:xfrm flipV="1">
            <a:off x="12402523" y="279635"/>
            <a:ext cx="1" cy="1315673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16" name="Line"/>
          <p:cNvSpPr/>
          <p:nvPr/>
        </p:nvSpPr>
        <p:spPr>
          <a:xfrm flipH="1" flipV="1">
            <a:off x="13017369" y="3177715"/>
            <a:ext cx="10557017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17" name="Shape"/>
          <p:cNvSpPr/>
          <p:nvPr/>
        </p:nvSpPr>
        <p:spPr>
          <a:xfrm>
            <a:off x="7590508" y="3118554"/>
            <a:ext cx="1625698" cy="1349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21600" fill="norm" stroke="1" extrusionOk="0">
                <a:moveTo>
                  <a:pt x="21361" y="18262"/>
                </a:moveTo>
                <a:cubicBezTo>
                  <a:pt x="19699" y="13156"/>
                  <a:pt x="19699" y="13156"/>
                  <a:pt x="19699" y="13156"/>
                </a:cubicBezTo>
                <a:cubicBezTo>
                  <a:pt x="19548" y="12960"/>
                  <a:pt x="19397" y="12764"/>
                  <a:pt x="19246" y="12764"/>
                </a:cubicBezTo>
                <a:cubicBezTo>
                  <a:pt x="16678" y="10800"/>
                  <a:pt x="16678" y="10800"/>
                  <a:pt x="16678" y="10800"/>
                </a:cubicBezTo>
                <a:cubicBezTo>
                  <a:pt x="16527" y="10800"/>
                  <a:pt x="16527" y="10800"/>
                  <a:pt x="16527" y="10996"/>
                </a:cubicBezTo>
                <a:cubicBezTo>
                  <a:pt x="16225" y="11193"/>
                  <a:pt x="15923" y="11389"/>
                  <a:pt x="15470" y="11585"/>
                </a:cubicBezTo>
                <a:cubicBezTo>
                  <a:pt x="17132" y="12764"/>
                  <a:pt x="17132" y="12764"/>
                  <a:pt x="17132" y="12764"/>
                </a:cubicBezTo>
                <a:cubicBezTo>
                  <a:pt x="17434" y="12960"/>
                  <a:pt x="17736" y="13353"/>
                  <a:pt x="17887" y="13745"/>
                </a:cubicBezTo>
                <a:cubicBezTo>
                  <a:pt x="19850" y="19440"/>
                  <a:pt x="19850" y="19440"/>
                  <a:pt x="19850" y="19440"/>
                </a:cubicBezTo>
                <a:cubicBezTo>
                  <a:pt x="19850" y="19440"/>
                  <a:pt x="19850" y="19636"/>
                  <a:pt x="19850" y="19833"/>
                </a:cubicBezTo>
                <a:cubicBezTo>
                  <a:pt x="20606" y="19833"/>
                  <a:pt x="20606" y="19833"/>
                  <a:pt x="20606" y="19833"/>
                </a:cubicBezTo>
                <a:cubicBezTo>
                  <a:pt x="20908" y="19833"/>
                  <a:pt x="21210" y="19636"/>
                  <a:pt x="21361" y="19244"/>
                </a:cubicBezTo>
                <a:cubicBezTo>
                  <a:pt x="21512" y="19047"/>
                  <a:pt x="21512" y="18655"/>
                  <a:pt x="21361" y="18262"/>
                </a:cubicBezTo>
                <a:close/>
                <a:moveTo>
                  <a:pt x="4443" y="12764"/>
                </a:moveTo>
                <a:cubicBezTo>
                  <a:pt x="5954" y="11585"/>
                  <a:pt x="5954" y="11585"/>
                  <a:pt x="5954" y="11585"/>
                </a:cubicBezTo>
                <a:cubicBezTo>
                  <a:pt x="5652" y="11389"/>
                  <a:pt x="5350" y="11193"/>
                  <a:pt x="5048" y="10996"/>
                </a:cubicBezTo>
                <a:cubicBezTo>
                  <a:pt x="4897" y="10800"/>
                  <a:pt x="4897" y="10800"/>
                  <a:pt x="4897" y="10800"/>
                </a:cubicBezTo>
                <a:cubicBezTo>
                  <a:pt x="2178" y="12764"/>
                  <a:pt x="2178" y="12764"/>
                  <a:pt x="2178" y="12764"/>
                </a:cubicBezTo>
                <a:cubicBezTo>
                  <a:pt x="2027" y="12764"/>
                  <a:pt x="1876" y="12960"/>
                  <a:pt x="1725" y="13156"/>
                </a:cubicBezTo>
                <a:cubicBezTo>
                  <a:pt x="63" y="18262"/>
                  <a:pt x="63" y="18262"/>
                  <a:pt x="63" y="18262"/>
                </a:cubicBezTo>
                <a:cubicBezTo>
                  <a:pt x="-88" y="18655"/>
                  <a:pt x="63" y="19047"/>
                  <a:pt x="214" y="19244"/>
                </a:cubicBezTo>
                <a:cubicBezTo>
                  <a:pt x="365" y="19636"/>
                  <a:pt x="516" y="19833"/>
                  <a:pt x="818" y="19833"/>
                </a:cubicBezTo>
                <a:cubicBezTo>
                  <a:pt x="1574" y="19833"/>
                  <a:pt x="1574" y="19833"/>
                  <a:pt x="1574" y="19833"/>
                </a:cubicBezTo>
                <a:cubicBezTo>
                  <a:pt x="1574" y="19636"/>
                  <a:pt x="1574" y="19440"/>
                  <a:pt x="1725" y="19440"/>
                </a:cubicBezTo>
                <a:cubicBezTo>
                  <a:pt x="3537" y="13745"/>
                  <a:pt x="3537" y="13745"/>
                  <a:pt x="3537" y="13745"/>
                </a:cubicBezTo>
                <a:cubicBezTo>
                  <a:pt x="3688" y="13353"/>
                  <a:pt x="3990" y="12960"/>
                  <a:pt x="4443" y="12764"/>
                </a:cubicBezTo>
                <a:close/>
                <a:moveTo>
                  <a:pt x="7464" y="10604"/>
                </a:moveTo>
                <a:cubicBezTo>
                  <a:pt x="7464" y="10604"/>
                  <a:pt x="7464" y="10604"/>
                  <a:pt x="7464" y="10604"/>
                </a:cubicBezTo>
                <a:cubicBezTo>
                  <a:pt x="7464" y="10604"/>
                  <a:pt x="7464" y="10407"/>
                  <a:pt x="7464" y="10407"/>
                </a:cubicBezTo>
                <a:cubicBezTo>
                  <a:pt x="6558" y="9229"/>
                  <a:pt x="6105" y="7462"/>
                  <a:pt x="6105" y="5695"/>
                </a:cubicBezTo>
                <a:cubicBezTo>
                  <a:pt x="6105" y="3338"/>
                  <a:pt x="6558" y="1571"/>
                  <a:pt x="7464" y="393"/>
                </a:cubicBezTo>
                <a:cubicBezTo>
                  <a:pt x="7464" y="393"/>
                  <a:pt x="7464" y="393"/>
                  <a:pt x="7464" y="393"/>
                </a:cubicBezTo>
                <a:cubicBezTo>
                  <a:pt x="5652" y="393"/>
                  <a:pt x="4141" y="1571"/>
                  <a:pt x="4141" y="5498"/>
                </a:cubicBezTo>
                <a:cubicBezTo>
                  <a:pt x="4141" y="8247"/>
                  <a:pt x="5652" y="10604"/>
                  <a:pt x="7464" y="10604"/>
                </a:cubicBezTo>
                <a:close/>
                <a:moveTo>
                  <a:pt x="15319" y="5695"/>
                </a:moveTo>
                <a:cubicBezTo>
                  <a:pt x="15319" y="7462"/>
                  <a:pt x="14866" y="9229"/>
                  <a:pt x="14111" y="10407"/>
                </a:cubicBezTo>
                <a:cubicBezTo>
                  <a:pt x="13960" y="10407"/>
                  <a:pt x="13960" y="10604"/>
                  <a:pt x="13960" y="10604"/>
                </a:cubicBezTo>
                <a:cubicBezTo>
                  <a:pt x="13960" y="10604"/>
                  <a:pt x="13960" y="10604"/>
                  <a:pt x="14111" y="10604"/>
                </a:cubicBezTo>
                <a:cubicBezTo>
                  <a:pt x="15923" y="10604"/>
                  <a:pt x="17283" y="8247"/>
                  <a:pt x="17283" y="5498"/>
                </a:cubicBezTo>
                <a:cubicBezTo>
                  <a:pt x="17283" y="1571"/>
                  <a:pt x="15772" y="393"/>
                  <a:pt x="13960" y="393"/>
                </a:cubicBezTo>
                <a:cubicBezTo>
                  <a:pt x="13960" y="393"/>
                  <a:pt x="13960" y="393"/>
                  <a:pt x="13960" y="393"/>
                </a:cubicBezTo>
                <a:cubicBezTo>
                  <a:pt x="14866" y="1571"/>
                  <a:pt x="15319" y="3338"/>
                  <a:pt x="15319" y="5695"/>
                </a:cubicBezTo>
                <a:close/>
                <a:moveTo>
                  <a:pt x="10788" y="11389"/>
                </a:moveTo>
                <a:cubicBezTo>
                  <a:pt x="12751" y="11389"/>
                  <a:pt x="14564" y="8836"/>
                  <a:pt x="14564" y="5695"/>
                </a:cubicBezTo>
                <a:cubicBezTo>
                  <a:pt x="14564" y="1375"/>
                  <a:pt x="12751" y="0"/>
                  <a:pt x="10788" y="0"/>
                </a:cubicBezTo>
                <a:cubicBezTo>
                  <a:pt x="8673" y="0"/>
                  <a:pt x="7011" y="1375"/>
                  <a:pt x="7011" y="5695"/>
                </a:cubicBezTo>
                <a:cubicBezTo>
                  <a:pt x="7011" y="8836"/>
                  <a:pt x="8673" y="11389"/>
                  <a:pt x="10788" y="11389"/>
                </a:cubicBezTo>
                <a:close/>
                <a:moveTo>
                  <a:pt x="17132" y="14335"/>
                </a:moveTo>
                <a:cubicBezTo>
                  <a:pt x="16981" y="13942"/>
                  <a:pt x="16829" y="13745"/>
                  <a:pt x="16678" y="13745"/>
                </a:cubicBezTo>
                <a:cubicBezTo>
                  <a:pt x="13809" y="11585"/>
                  <a:pt x="13809" y="11585"/>
                  <a:pt x="13809" y="11585"/>
                </a:cubicBezTo>
                <a:cubicBezTo>
                  <a:pt x="13657" y="11585"/>
                  <a:pt x="13657" y="11585"/>
                  <a:pt x="13506" y="11782"/>
                </a:cubicBezTo>
                <a:cubicBezTo>
                  <a:pt x="12751" y="12567"/>
                  <a:pt x="11694" y="12960"/>
                  <a:pt x="10788" y="12960"/>
                </a:cubicBezTo>
                <a:cubicBezTo>
                  <a:pt x="9730" y="12960"/>
                  <a:pt x="8673" y="12567"/>
                  <a:pt x="7918" y="11782"/>
                </a:cubicBezTo>
                <a:cubicBezTo>
                  <a:pt x="7918" y="11585"/>
                  <a:pt x="7767" y="11585"/>
                  <a:pt x="7767" y="11585"/>
                </a:cubicBezTo>
                <a:cubicBezTo>
                  <a:pt x="4746" y="13745"/>
                  <a:pt x="4746" y="13745"/>
                  <a:pt x="4746" y="13745"/>
                </a:cubicBezTo>
                <a:cubicBezTo>
                  <a:pt x="4595" y="13745"/>
                  <a:pt x="4443" y="13942"/>
                  <a:pt x="4292" y="14335"/>
                </a:cubicBezTo>
                <a:cubicBezTo>
                  <a:pt x="2480" y="19833"/>
                  <a:pt x="2480" y="19833"/>
                  <a:pt x="2480" y="19833"/>
                </a:cubicBezTo>
                <a:cubicBezTo>
                  <a:pt x="2329" y="20225"/>
                  <a:pt x="2329" y="20618"/>
                  <a:pt x="2480" y="21011"/>
                </a:cubicBezTo>
                <a:cubicBezTo>
                  <a:pt x="2631" y="21404"/>
                  <a:pt x="2933" y="21600"/>
                  <a:pt x="3235" y="21600"/>
                </a:cubicBezTo>
                <a:cubicBezTo>
                  <a:pt x="18189" y="21600"/>
                  <a:pt x="18189" y="21600"/>
                  <a:pt x="18189" y="21600"/>
                </a:cubicBezTo>
                <a:cubicBezTo>
                  <a:pt x="18491" y="21600"/>
                  <a:pt x="18793" y="21404"/>
                  <a:pt x="18944" y="21011"/>
                </a:cubicBezTo>
                <a:cubicBezTo>
                  <a:pt x="19095" y="20618"/>
                  <a:pt x="19095" y="20225"/>
                  <a:pt x="19095" y="19833"/>
                </a:cubicBezTo>
                <a:lnTo>
                  <a:pt x="17132" y="14335"/>
                </a:lnTo>
                <a:close/>
              </a:path>
            </a:pathLst>
          </a:custGeom>
          <a:solidFill>
            <a:srgbClr val="374556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18" name="Shape"/>
          <p:cNvSpPr/>
          <p:nvPr/>
        </p:nvSpPr>
        <p:spPr>
          <a:xfrm>
            <a:off x="8567862" y="3761302"/>
            <a:ext cx="933121" cy="1168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710" y="8600"/>
                </a:moveTo>
                <a:cubicBezTo>
                  <a:pt x="19710" y="6600"/>
                  <a:pt x="19710" y="6600"/>
                  <a:pt x="19710" y="6600"/>
                </a:cubicBezTo>
                <a:cubicBezTo>
                  <a:pt x="19710" y="3000"/>
                  <a:pt x="15660" y="0"/>
                  <a:pt x="10800" y="0"/>
                </a:cubicBezTo>
                <a:cubicBezTo>
                  <a:pt x="5940" y="0"/>
                  <a:pt x="1890" y="3000"/>
                  <a:pt x="1890" y="6600"/>
                </a:cubicBezTo>
                <a:cubicBezTo>
                  <a:pt x="1890" y="8600"/>
                  <a:pt x="1890" y="8600"/>
                  <a:pt x="1890" y="8600"/>
                </a:cubicBezTo>
                <a:cubicBezTo>
                  <a:pt x="0" y="8600"/>
                  <a:pt x="0" y="8600"/>
                  <a:pt x="0" y="86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8600"/>
                  <a:pt x="21600" y="8600"/>
                  <a:pt x="21600" y="8600"/>
                </a:cubicBezTo>
                <a:lnTo>
                  <a:pt x="19710" y="8600"/>
                </a:lnTo>
                <a:close/>
                <a:moveTo>
                  <a:pt x="12150" y="18800"/>
                </a:moveTo>
                <a:cubicBezTo>
                  <a:pt x="8910" y="18800"/>
                  <a:pt x="8910" y="18800"/>
                  <a:pt x="8910" y="18800"/>
                </a:cubicBezTo>
                <a:cubicBezTo>
                  <a:pt x="9720" y="15400"/>
                  <a:pt x="9720" y="15400"/>
                  <a:pt x="9720" y="15400"/>
                </a:cubicBezTo>
                <a:cubicBezTo>
                  <a:pt x="9180" y="15200"/>
                  <a:pt x="8910" y="14800"/>
                  <a:pt x="8910" y="14400"/>
                </a:cubicBezTo>
                <a:cubicBezTo>
                  <a:pt x="8910" y="13800"/>
                  <a:pt x="9720" y="13200"/>
                  <a:pt x="10530" y="13200"/>
                </a:cubicBezTo>
                <a:cubicBezTo>
                  <a:pt x="11340" y="13200"/>
                  <a:pt x="12150" y="13800"/>
                  <a:pt x="12150" y="14400"/>
                </a:cubicBezTo>
                <a:cubicBezTo>
                  <a:pt x="12150" y="14800"/>
                  <a:pt x="11880" y="15200"/>
                  <a:pt x="11340" y="15400"/>
                </a:cubicBezTo>
                <a:lnTo>
                  <a:pt x="12150" y="18800"/>
                </a:lnTo>
                <a:close/>
                <a:moveTo>
                  <a:pt x="15660" y="8600"/>
                </a:moveTo>
                <a:cubicBezTo>
                  <a:pt x="5940" y="8600"/>
                  <a:pt x="5940" y="8600"/>
                  <a:pt x="5940" y="8600"/>
                </a:cubicBezTo>
                <a:cubicBezTo>
                  <a:pt x="5940" y="6600"/>
                  <a:pt x="5940" y="6600"/>
                  <a:pt x="5940" y="6600"/>
                </a:cubicBezTo>
                <a:cubicBezTo>
                  <a:pt x="5940" y="4600"/>
                  <a:pt x="8100" y="3000"/>
                  <a:pt x="10800" y="3000"/>
                </a:cubicBezTo>
                <a:cubicBezTo>
                  <a:pt x="13500" y="3000"/>
                  <a:pt x="15660" y="4600"/>
                  <a:pt x="15660" y="6600"/>
                </a:cubicBezTo>
                <a:lnTo>
                  <a:pt x="15660" y="8600"/>
                </a:lnTo>
                <a:close/>
              </a:path>
            </a:pathLst>
          </a:custGeom>
          <a:solidFill>
            <a:srgbClr val="374556"/>
          </a:solidFill>
          <a:ln w="25400">
            <a:solidFill>
              <a:srgbClr val="B8A9D2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19" name="Shape"/>
          <p:cNvSpPr/>
          <p:nvPr/>
        </p:nvSpPr>
        <p:spPr>
          <a:xfrm>
            <a:off x="3861965" y="3039827"/>
            <a:ext cx="1566266" cy="1682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769" y="0"/>
                </a:moveTo>
                <a:cubicBezTo>
                  <a:pt x="1647" y="0"/>
                  <a:pt x="1647" y="0"/>
                  <a:pt x="1647" y="0"/>
                </a:cubicBezTo>
                <a:cubicBezTo>
                  <a:pt x="732" y="0"/>
                  <a:pt x="0" y="732"/>
                  <a:pt x="0" y="1831"/>
                </a:cubicBezTo>
                <a:cubicBezTo>
                  <a:pt x="0" y="3844"/>
                  <a:pt x="0" y="3844"/>
                  <a:pt x="0" y="3844"/>
                </a:cubicBezTo>
                <a:cubicBezTo>
                  <a:pt x="0" y="4759"/>
                  <a:pt x="732" y="5675"/>
                  <a:pt x="1647" y="5675"/>
                </a:cubicBezTo>
                <a:cubicBezTo>
                  <a:pt x="19769" y="5675"/>
                  <a:pt x="19769" y="5675"/>
                  <a:pt x="19769" y="5675"/>
                </a:cubicBezTo>
                <a:cubicBezTo>
                  <a:pt x="20868" y="5675"/>
                  <a:pt x="21600" y="4759"/>
                  <a:pt x="21600" y="3844"/>
                </a:cubicBezTo>
                <a:cubicBezTo>
                  <a:pt x="21600" y="1831"/>
                  <a:pt x="21600" y="1831"/>
                  <a:pt x="21600" y="1831"/>
                </a:cubicBezTo>
                <a:cubicBezTo>
                  <a:pt x="21600" y="732"/>
                  <a:pt x="20868" y="0"/>
                  <a:pt x="19769" y="0"/>
                </a:cubicBezTo>
                <a:close/>
                <a:moveTo>
                  <a:pt x="14827" y="3478"/>
                </a:moveTo>
                <a:cubicBezTo>
                  <a:pt x="14461" y="3478"/>
                  <a:pt x="14278" y="3295"/>
                  <a:pt x="14278" y="2929"/>
                </a:cubicBezTo>
                <a:cubicBezTo>
                  <a:pt x="14278" y="2563"/>
                  <a:pt x="14461" y="2380"/>
                  <a:pt x="14827" y="2380"/>
                </a:cubicBezTo>
                <a:cubicBezTo>
                  <a:pt x="15010" y="2380"/>
                  <a:pt x="15376" y="2563"/>
                  <a:pt x="15376" y="2929"/>
                </a:cubicBezTo>
                <a:cubicBezTo>
                  <a:pt x="15376" y="3295"/>
                  <a:pt x="15010" y="3478"/>
                  <a:pt x="14827" y="3478"/>
                </a:cubicBezTo>
                <a:close/>
                <a:moveTo>
                  <a:pt x="16658" y="3478"/>
                </a:moveTo>
                <a:cubicBezTo>
                  <a:pt x="16475" y="3478"/>
                  <a:pt x="16108" y="3295"/>
                  <a:pt x="16108" y="2929"/>
                </a:cubicBezTo>
                <a:cubicBezTo>
                  <a:pt x="16108" y="2563"/>
                  <a:pt x="16475" y="2380"/>
                  <a:pt x="16658" y="2380"/>
                </a:cubicBezTo>
                <a:cubicBezTo>
                  <a:pt x="17024" y="2380"/>
                  <a:pt x="17207" y="2563"/>
                  <a:pt x="17207" y="2929"/>
                </a:cubicBezTo>
                <a:cubicBezTo>
                  <a:pt x="17207" y="3295"/>
                  <a:pt x="17024" y="3478"/>
                  <a:pt x="16658" y="3478"/>
                </a:cubicBezTo>
                <a:close/>
                <a:moveTo>
                  <a:pt x="19220" y="4027"/>
                </a:moveTo>
                <a:cubicBezTo>
                  <a:pt x="18671" y="4027"/>
                  <a:pt x="18122" y="3478"/>
                  <a:pt x="18122" y="2929"/>
                </a:cubicBezTo>
                <a:cubicBezTo>
                  <a:pt x="18122" y="2380"/>
                  <a:pt x="18671" y="1831"/>
                  <a:pt x="19220" y="1831"/>
                </a:cubicBezTo>
                <a:cubicBezTo>
                  <a:pt x="19769" y="1831"/>
                  <a:pt x="20319" y="2380"/>
                  <a:pt x="20319" y="2929"/>
                </a:cubicBezTo>
                <a:cubicBezTo>
                  <a:pt x="20319" y="3478"/>
                  <a:pt x="19769" y="4027"/>
                  <a:pt x="19220" y="4027"/>
                </a:cubicBezTo>
                <a:close/>
                <a:moveTo>
                  <a:pt x="19769" y="13363"/>
                </a:moveTo>
                <a:cubicBezTo>
                  <a:pt x="1647" y="13363"/>
                  <a:pt x="1647" y="13363"/>
                  <a:pt x="1647" y="13363"/>
                </a:cubicBezTo>
                <a:cubicBezTo>
                  <a:pt x="732" y="13363"/>
                  <a:pt x="0" y="14095"/>
                  <a:pt x="0" y="15010"/>
                </a:cubicBezTo>
                <a:cubicBezTo>
                  <a:pt x="0" y="17207"/>
                  <a:pt x="0" y="17207"/>
                  <a:pt x="0" y="17207"/>
                </a:cubicBezTo>
                <a:cubicBezTo>
                  <a:pt x="0" y="18122"/>
                  <a:pt x="732" y="18854"/>
                  <a:pt x="1647" y="18854"/>
                </a:cubicBezTo>
                <a:cubicBezTo>
                  <a:pt x="10434" y="18854"/>
                  <a:pt x="10434" y="18854"/>
                  <a:pt x="10434" y="18854"/>
                </a:cubicBezTo>
                <a:cubicBezTo>
                  <a:pt x="10434" y="19953"/>
                  <a:pt x="10434" y="19953"/>
                  <a:pt x="10434" y="19953"/>
                </a:cubicBezTo>
                <a:cubicBezTo>
                  <a:pt x="10434" y="19953"/>
                  <a:pt x="10617" y="19953"/>
                  <a:pt x="10617" y="19953"/>
                </a:cubicBezTo>
                <a:cubicBezTo>
                  <a:pt x="10251" y="19953"/>
                  <a:pt x="9885" y="20319"/>
                  <a:pt x="9885" y="20502"/>
                </a:cubicBezTo>
                <a:cubicBezTo>
                  <a:pt x="9885" y="20502"/>
                  <a:pt x="9885" y="20502"/>
                  <a:pt x="9885" y="20502"/>
                </a:cubicBezTo>
                <a:cubicBezTo>
                  <a:pt x="3478" y="20502"/>
                  <a:pt x="3478" y="20502"/>
                  <a:pt x="3478" y="20502"/>
                </a:cubicBezTo>
                <a:cubicBezTo>
                  <a:pt x="3295" y="20502"/>
                  <a:pt x="3112" y="20685"/>
                  <a:pt x="3112" y="20868"/>
                </a:cubicBezTo>
                <a:cubicBezTo>
                  <a:pt x="3112" y="20868"/>
                  <a:pt x="3295" y="21051"/>
                  <a:pt x="3478" y="21051"/>
                </a:cubicBezTo>
                <a:cubicBezTo>
                  <a:pt x="9885" y="21051"/>
                  <a:pt x="9885" y="21051"/>
                  <a:pt x="9885" y="21051"/>
                </a:cubicBezTo>
                <a:cubicBezTo>
                  <a:pt x="9885" y="21051"/>
                  <a:pt x="9885" y="21051"/>
                  <a:pt x="9885" y="21051"/>
                </a:cubicBezTo>
                <a:cubicBezTo>
                  <a:pt x="10068" y="21417"/>
                  <a:pt x="10251" y="21600"/>
                  <a:pt x="10800" y="21600"/>
                </a:cubicBezTo>
                <a:cubicBezTo>
                  <a:pt x="11166" y="21600"/>
                  <a:pt x="11532" y="21417"/>
                  <a:pt x="11532" y="21051"/>
                </a:cubicBezTo>
                <a:cubicBezTo>
                  <a:pt x="11532" y="21051"/>
                  <a:pt x="11532" y="21051"/>
                  <a:pt x="11715" y="21051"/>
                </a:cubicBezTo>
                <a:cubicBezTo>
                  <a:pt x="18122" y="21051"/>
                  <a:pt x="18122" y="21051"/>
                  <a:pt x="18122" y="21051"/>
                </a:cubicBezTo>
                <a:cubicBezTo>
                  <a:pt x="18122" y="21051"/>
                  <a:pt x="18305" y="20868"/>
                  <a:pt x="18305" y="20868"/>
                </a:cubicBezTo>
                <a:cubicBezTo>
                  <a:pt x="18305" y="20685"/>
                  <a:pt x="18122" y="20502"/>
                  <a:pt x="18122" y="20502"/>
                </a:cubicBezTo>
                <a:cubicBezTo>
                  <a:pt x="11715" y="20502"/>
                  <a:pt x="11715" y="20502"/>
                  <a:pt x="11715" y="20502"/>
                </a:cubicBezTo>
                <a:cubicBezTo>
                  <a:pt x="11532" y="20502"/>
                  <a:pt x="11532" y="20502"/>
                  <a:pt x="11532" y="20502"/>
                </a:cubicBezTo>
                <a:cubicBezTo>
                  <a:pt x="11532" y="20319"/>
                  <a:pt x="11349" y="19953"/>
                  <a:pt x="10983" y="19953"/>
                </a:cubicBezTo>
                <a:cubicBezTo>
                  <a:pt x="10983" y="19953"/>
                  <a:pt x="10983" y="19953"/>
                  <a:pt x="10983" y="19953"/>
                </a:cubicBezTo>
                <a:cubicBezTo>
                  <a:pt x="10983" y="18854"/>
                  <a:pt x="10983" y="18854"/>
                  <a:pt x="10983" y="18854"/>
                </a:cubicBezTo>
                <a:cubicBezTo>
                  <a:pt x="19769" y="18854"/>
                  <a:pt x="19769" y="18854"/>
                  <a:pt x="19769" y="18854"/>
                </a:cubicBezTo>
                <a:cubicBezTo>
                  <a:pt x="20868" y="18854"/>
                  <a:pt x="21600" y="18122"/>
                  <a:pt x="21600" y="17207"/>
                </a:cubicBezTo>
                <a:cubicBezTo>
                  <a:pt x="21600" y="15010"/>
                  <a:pt x="21600" y="15010"/>
                  <a:pt x="21600" y="15010"/>
                </a:cubicBezTo>
                <a:cubicBezTo>
                  <a:pt x="21600" y="14095"/>
                  <a:pt x="20868" y="13363"/>
                  <a:pt x="19769" y="13363"/>
                </a:cubicBezTo>
                <a:close/>
                <a:moveTo>
                  <a:pt x="14827" y="16658"/>
                </a:moveTo>
                <a:cubicBezTo>
                  <a:pt x="14461" y="16658"/>
                  <a:pt x="14278" y="16475"/>
                  <a:pt x="14278" y="16108"/>
                </a:cubicBezTo>
                <a:cubicBezTo>
                  <a:pt x="14278" y="15925"/>
                  <a:pt x="14461" y="15559"/>
                  <a:pt x="14827" y="15559"/>
                </a:cubicBezTo>
                <a:cubicBezTo>
                  <a:pt x="15010" y="15559"/>
                  <a:pt x="15376" y="15925"/>
                  <a:pt x="15376" y="16108"/>
                </a:cubicBezTo>
                <a:cubicBezTo>
                  <a:pt x="15376" y="16475"/>
                  <a:pt x="15010" y="16658"/>
                  <a:pt x="14827" y="16658"/>
                </a:cubicBezTo>
                <a:close/>
                <a:moveTo>
                  <a:pt x="16658" y="16658"/>
                </a:moveTo>
                <a:cubicBezTo>
                  <a:pt x="16475" y="16658"/>
                  <a:pt x="16108" y="16475"/>
                  <a:pt x="16108" y="16108"/>
                </a:cubicBezTo>
                <a:cubicBezTo>
                  <a:pt x="16108" y="15925"/>
                  <a:pt x="16475" y="15559"/>
                  <a:pt x="16658" y="15559"/>
                </a:cubicBezTo>
                <a:cubicBezTo>
                  <a:pt x="17024" y="15559"/>
                  <a:pt x="17207" y="15925"/>
                  <a:pt x="17207" y="16108"/>
                </a:cubicBezTo>
                <a:cubicBezTo>
                  <a:pt x="17207" y="16475"/>
                  <a:pt x="17024" y="16658"/>
                  <a:pt x="16658" y="16658"/>
                </a:cubicBezTo>
                <a:close/>
                <a:moveTo>
                  <a:pt x="19220" y="17207"/>
                </a:moveTo>
                <a:cubicBezTo>
                  <a:pt x="18671" y="17207"/>
                  <a:pt x="18122" y="16841"/>
                  <a:pt x="18122" y="16108"/>
                </a:cubicBezTo>
                <a:cubicBezTo>
                  <a:pt x="18122" y="15559"/>
                  <a:pt x="18671" y="15010"/>
                  <a:pt x="19220" y="15010"/>
                </a:cubicBezTo>
                <a:cubicBezTo>
                  <a:pt x="19769" y="15010"/>
                  <a:pt x="20319" y="15559"/>
                  <a:pt x="20319" y="16108"/>
                </a:cubicBezTo>
                <a:cubicBezTo>
                  <a:pt x="20319" y="16841"/>
                  <a:pt x="19769" y="17207"/>
                  <a:pt x="19220" y="17207"/>
                </a:cubicBezTo>
                <a:close/>
                <a:moveTo>
                  <a:pt x="19769" y="6590"/>
                </a:moveTo>
                <a:cubicBezTo>
                  <a:pt x="1647" y="6590"/>
                  <a:pt x="1647" y="6590"/>
                  <a:pt x="1647" y="6590"/>
                </a:cubicBezTo>
                <a:cubicBezTo>
                  <a:pt x="732" y="6590"/>
                  <a:pt x="0" y="7505"/>
                  <a:pt x="0" y="8420"/>
                </a:cubicBezTo>
                <a:cubicBezTo>
                  <a:pt x="0" y="10434"/>
                  <a:pt x="0" y="10434"/>
                  <a:pt x="0" y="10434"/>
                </a:cubicBezTo>
                <a:cubicBezTo>
                  <a:pt x="0" y="11532"/>
                  <a:pt x="732" y="12264"/>
                  <a:pt x="1647" y="12264"/>
                </a:cubicBezTo>
                <a:cubicBezTo>
                  <a:pt x="19769" y="12264"/>
                  <a:pt x="19769" y="12264"/>
                  <a:pt x="19769" y="12264"/>
                </a:cubicBezTo>
                <a:cubicBezTo>
                  <a:pt x="20868" y="12264"/>
                  <a:pt x="21600" y="11532"/>
                  <a:pt x="21600" y="10434"/>
                </a:cubicBezTo>
                <a:cubicBezTo>
                  <a:pt x="21600" y="8420"/>
                  <a:pt x="21600" y="8420"/>
                  <a:pt x="21600" y="8420"/>
                </a:cubicBezTo>
                <a:cubicBezTo>
                  <a:pt x="21600" y="7505"/>
                  <a:pt x="20868" y="6590"/>
                  <a:pt x="19769" y="6590"/>
                </a:cubicBezTo>
                <a:close/>
                <a:moveTo>
                  <a:pt x="14827" y="10068"/>
                </a:moveTo>
                <a:cubicBezTo>
                  <a:pt x="14461" y="10068"/>
                  <a:pt x="14278" y="9885"/>
                  <a:pt x="14278" y="9519"/>
                </a:cubicBezTo>
                <a:cubicBezTo>
                  <a:pt x="14278" y="9336"/>
                  <a:pt x="14461" y="8969"/>
                  <a:pt x="14827" y="8969"/>
                </a:cubicBezTo>
                <a:cubicBezTo>
                  <a:pt x="15010" y="8969"/>
                  <a:pt x="15376" y="9336"/>
                  <a:pt x="15376" y="9519"/>
                </a:cubicBezTo>
                <a:cubicBezTo>
                  <a:pt x="15376" y="9885"/>
                  <a:pt x="15010" y="10068"/>
                  <a:pt x="14827" y="10068"/>
                </a:cubicBezTo>
                <a:close/>
                <a:moveTo>
                  <a:pt x="16658" y="10068"/>
                </a:moveTo>
                <a:cubicBezTo>
                  <a:pt x="16475" y="10068"/>
                  <a:pt x="16108" y="9885"/>
                  <a:pt x="16108" y="9519"/>
                </a:cubicBezTo>
                <a:cubicBezTo>
                  <a:pt x="16108" y="9336"/>
                  <a:pt x="16475" y="8969"/>
                  <a:pt x="16658" y="8969"/>
                </a:cubicBezTo>
                <a:cubicBezTo>
                  <a:pt x="17024" y="8969"/>
                  <a:pt x="17207" y="9336"/>
                  <a:pt x="17207" y="9519"/>
                </a:cubicBezTo>
                <a:cubicBezTo>
                  <a:pt x="17207" y="9885"/>
                  <a:pt x="17024" y="10068"/>
                  <a:pt x="16658" y="10068"/>
                </a:cubicBezTo>
                <a:close/>
                <a:moveTo>
                  <a:pt x="19220" y="10617"/>
                </a:moveTo>
                <a:cubicBezTo>
                  <a:pt x="18671" y="10617"/>
                  <a:pt x="18122" y="10068"/>
                  <a:pt x="18122" y="9519"/>
                </a:cubicBezTo>
                <a:cubicBezTo>
                  <a:pt x="18122" y="8969"/>
                  <a:pt x="18671" y="8420"/>
                  <a:pt x="19220" y="8420"/>
                </a:cubicBezTo>
                <a:cubicBezTo>
                  <a:pt x="19769" y="8420"/>
                  <a:pt x="20319" y="8969"/>
                  <a:pt x="20319" y="9519"/>
                </a:cubicBezTo>
                <a:cubicBezTo>
                  <a:pt x="20319" y="10068"/>
                  <a:pt x="19769" y="10617"/>
                  <a:pt x="19220" y="10617"/>
                </a:cubicBezTo>
                <a:close/>
              </a:path>
            </a:pathLst>
          </a:custGeom>
          <a:solidFill>
            <a:srgbClr val="374556"/>
          </a:solidFill>
          <a:ln w="25400">
            <a:solidFill>
              <a:srgbClr val="E2B383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20" name="Shape"/>
          <p:cNvSpPr/>
          <p:nvPr/>
        </p:nvSpPr>
        <p:spPr>
          <a:xfrm flipH="1" rot="2700000">
            <a:off x="7897610" y="4368684"/>
            <a:ext cx="1002815" cy="453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046" y="0"/>
                </a:moveTo>
                <a:cubicBezTo>
                  <a:pt x="1367" y="0"/>
                  <a:pt x="0" y="4839"/>
                  <a:pt x="0" y="10802"/>
                </a:cubicBezTo>
                <a:cubicBezTo>
                  <a:pt x="0" y="16765"/>
                  <a:pt x="1361" y="21600"/>
                  <a:pt x="3046" y="21600"/>
                </a:cubicBezTo>
                <a:cubicBezTo>
                  <a:pt x="4451" y="21600"/>
                  <a:pt x="5635" y="18226"/>
                  <a:pt x="5984" y="13641"/>
                </a:cubicBezTo>
                <a:cubicBezTo>
                  <a:pt x="6017" y="13191"/>
                  <a:pt x="6174" y="12868"/>
                  <a:pt x="6346" y="12868"/>
                </a:cubicBezTo>
                <a:lnTo>
                  <a:pt x="6953" y="12868"/>
                </a:lnTo>
                <a:lnTo>
                  <a:pt x="6953" y="13193"/>
                </a:lnTo>
                <a:cubicBezTo>
                  <a:pt x="6953" y="13643"/>
                  <a:pt x="7094" y="14006"/>
                  <a:pt x="7266" y="14006"/>
                </a:cubicBezTo>
                <a:cubicBezTo>
                  <a:pt x="7438" y="14006"/>
                  <a:pt x="7579" y="13643"/>
                  <a:pt x="7579" y="13193"/>
                </a:cubicBezTo>
                <a:lnTo>
                  <a:pt x="7579" y="12868"/>
                </a:lnTo>
                <a:lnTo>
                  <a:pt x="15679" y="12868"/>
                </a:lnTo>
                <a:lnTo>
                  <a:pt x="15679" y="13193"/>
                </a:lnTo>
                <a:cubicBezTo>
                  <a:pt x="15679" y="13643"/>
                  <a:pt x="15818" y="14006"/>
                  <a:pt x="15991" y="14006"/>
                </a:cubicBezTo>
                <a:cubicBezTo>
                  <a:pt x="16163" y="14006"/>
                  <a:pt x="16303" y="13643"/>
                  <a:pt x="16303" y="13193"/>
                </a:cubicBezTo>
                <a:lnTo>
                  <a:pt x="16303" y="12868"/>
                </a:lnTo>
                <a:lnTo>
                  <a:pt x="17901" y="12868"/>
                </a:lnTo>
                <a:cubicBezTo>
                  <a:pt x="17966" y="12868"/>
                  <a:pt x="18021" y="13011"/>
                  <a:pt x="18021" y="13180"/>
                </a:cubicBezTo>
                <a:lnTo>
                  <a:pt x="18021" y="16287"/>
                </a:lnTo>
                <a:cubicBezTo>
                  <a:pt x="18021" y="16456"/>
                  <a:pt x="17966" y="16594"/>
                  <a:pt x="17901" y="16594"/>
                </a:cubicBezTo>
                <a:lnTo>
                  <a:pt x="17810" y="16594"/>
                </a:lnTo>
                <a:cubicBezTo>
                  <a:pt x="17746" y="16594"/>
                  <a:pt x="17691" y="16738"/>
                  <a:pt x="17691" y="16906"/>
                </a:cubicBezTo>
                <a:lnTo>
                  <a:pt x="17691" y="18717"/>
                </a:lnTo>
                <a:cubicBezTo>
                  <a:pt x="17691" y="18886"/>
                  <a:pt x="17746" y="19029"/>
                  <a:pt x="17810" y="19029"/>
                </a:cubicBezTo>
                <a:lnTo>
                  <a:pt x="18618" y="19029"/>
                </a:lnTo>
                <a:cubicBezTo>
                  <a:pt x="18682" y="19029"/>
                  <a:pt x="18736" y="18886"/>
                  <a:pt x="18736" y="18717"/>
                </a:cubicBezTo>
                <a:lnTo>
                  <a:pt x="18736" y="17649"/>
                </a:lnTo>
                <a:cubicBezTo>
                  <a:pt x="18736" y="17480"/>
                  <a:pt x="18790" y="17342"/>
                  <a:pt x="18855" y="17342"/>
                </a:cubicBezTo>
                <a:lnTo>
                  <a:pt x="19237" y="17342"/>
                </a:lnTo>
                <a:cubicBezTo>
                  <a:pt x="19301" y="17342"/>
                  <a:pt x="19355" y="17480"/>
                  <a:pt x="19355" y="17649"/>
                </a:cubicBezTo>
                <a:lnTo>
                  <a:pt x="19355" y="18717"/>
                </a:lnTo>
                <a:cubicBezTo>
                  <a:pt x="19355" y="18886"/>
                  <a:pt x="19409" y="19029"/>
                  <a:pt x="19474" y="19029"/>
                </a:cubicBezTo>
                <a:lnTo>
                  <a:pt x="20281" y="19029"/>
                </a:lnTo>
                <a:cubicBezTo>
                  <a:pt x="20346" y="19029"/>
                  <a:pt x="20399" y="18886"/>
                  <a:pt x="20399" y="18717"/>
                </a:cubicBezTo>
                <a:lnTo>
                  <a:pt x="20399" y="16906"/>
                </a:lnTo>
                <a:cubicBezTo>
                  <a:pt x="20399" y="16738"/>
                  <a:pt x="20346" y="16594"/>
                  <a:pt x="20281" y="16594"/>
                </a:cubicBezTo>
                <a:lnTo>
                  <a:pt x="20189" y="16594"/>
                </a:lnTo>
                <a:cubicBezTo>
                  <a:pt x="20124" y="16594"/>
                  <a:pt x="20071" y="16456"/>
                  <a:pt x="20071" y="16287"/>
                </a:cubicBezTo>
                <a:lnTo>
                  <a:pt x="20071" y="13180"/>
                </a:lnTo>
                <a:cubicBezTo>
                  <a:pt x="20071" y="13011"/>
                  <a:pt x="20124" y="12868"/>
                  <a:pt x="20189" y="12868"/>
                </a:cubicBezTo>
                <a:lnTo>
                  <a:pt x="21324" y="12868"/>
                </a:lnTo>
                <a:cubicBezTo>
                  <a:pt x="21475" y="12868"/>
                  <a:pt x="21600" y="12545"/>
                  <a:pt x="21600" y="12151"/>
                </a:cubicBezTo>
                <a:lnTo>
                  <a:pt x="21600" y="9453"/>
                </a:lnTo>
                <a:cubicBezTo>
                  <a:pt x="21589" y="9059"/>
                  <a:pt x="21465" y="8732"/>
                  <a:pt x="21314" y="8732"/>
                </a:cubicBezTo>
                <a:lnTo>
                  <a:pt x="16303" y="8732"/>
                </a:lnTo>
                <a:lnTo>
                  <a:pt x="16303" y="8411"/>
                </a:lnTo>
                <a:cubicBezTo>
                  <a:pt x="16303" y="7961"/>
                  <a:pt x="16163" y="7594"/>
                  <a:pt x="15991" y="7594"/>
                </a:cubicBezTo>
                <a:cubicBezTo>
                  <a:pt x="15818" y="7594"/>
                  <a:pt x="15679" y="7961"/>
                  <a:pt x="15679" y="8411"/>
                </a:cubicBezTo>
                <a:lnTo>
                  <a:pt x="15679" y="8732"/>
                </a:lnTo>
                <a:lnTo>
                  <a:pt x="7579" y="8732"/>
                </a:lnTo>
                <a:lnTo>
                  <a:pt x="7579" y="8411"/>
                </a:lnTo>
                <a:cubicBezTo>
                  <a:pt x="7579" y="7961"/>
                  <a:pt x="7438" y="7594"/>
                  <a:pt x="7266" y="7594"/>
                </a:cubicBezTo>
                <a:cubicBezTo>
                  <a:pt x="7094" y="7594"/>
                  <a:pt x="6953" y="7961"/>
                  <a:pt x="6953" y="8411"/>
                </a:cubicBezTo>
                <a:lnTo>
                  <a:pt x="6953" y="8732"/>
                </a:lnTo>
                <a:lnTo>
                  <a:pt x="6346" y="8732"/>
                </a:lnTo>
                <a:cubicBezTo>
                  <a:pt x="6174" y="8732"/>
                  <a:pt x="6017" y="8409"/>
                  <a:pt x="5984" y="7959"/>
                </a:cubicBezTo>
                <a:cubicBezTo>
                  <a:pt x="5635" y="3374"/>
                  <a:pt x="4451" y="0"/>
                  <a:pt x="3046" y="0"/>
                </a:cubicBezTo>
                <a:close/>
                <a:moveTo>
                  <a:pt x="3041" y="3054"/>
                </a:moveTo>
                <a:cubicBezTo>
                  <a:pt x="3843" y="3054"/>
                  <a:pt x="4494" y="5062"/>
                  <a:pt x="4494" y="7537"/>
                </a:cubicBezTo>
                <a:cubicBezTo>
                  <a:pt x="4494" y="8521"/>
                  <a:pt x="4392" y="9438"/>
                  <a:pt x="4220" y="10169"/>
                </a:cubicBezTo>
                <a:cubicBezTo>
                  <a:pt x="4129" y="10549"/>
                  <a:pt x="4129" y="11054"/>
                  <a:pt x="4220" y="11448"/>
                </a:cubicBezTo>
                <a:cubicBezTo>
                  <a:pt x="4392" y="12194"/>
                  <a:pt x="4494" y="13092"/>
                  <a:pt x="4494" y="14076"/>
                </a:cubicBezTo>
                <a:cubicBezTo>
                  <a:pt x="4494" y="16551"/>
                  <a:pt x="3843" y="18563"/>
                  <a:pt x="3041" y="18563"/>
                </a:cubicBezTo>
                <a:cubicBezTo>
                  <a:pt x="2239" y="18563"/>
                  <a:pt x="1588" y="16551"/>
                  <a:pt x="1588" y="14076"/>
                </a:cubicBezTo>
                <a:cubicBezTo>
                  <a:pt x="1588" y="13092"/>
                  <a:pt x="1690" y="12179"/>
                  <a:pt x="1862" y="11448"/>
                </a:cubicBezTo>
                <a:cubicBezTo>
                  <a:pt x="1953" y="11054"/>
                  <a:pt x="1953" y="10563"/>
                  <a:pt x="1862" y="10169"/>
                </a:cubicBezTo>
                <a:cubicBezTo>
                  <a:pt x="1690" y="9424"/>
                  <a:pt x="1588" y="8521"/>
                  <a:pt x="1588" y="7537"/>
                </a:cubicBezTo>
                <a:cubicBezTo>
                  <a:pt x="1588" y="5062"/>
                  <a:pt x="2239" y="3054"/>
                  <a:pt x="3041" y="3054"/>
                </a:cubicBezTo>
                <a:close/>
              </a:path>
            </a:pathLst>
          </a:custGeom>
          <a:solidFill>
            <a:srgbClr val="374556"/>
          </a:solidFill>
          <a:ln w="25400">
            <a:solidFill>
              <a:srgbClr val="B8A9D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1" name="Text Document"/>
          <p:cNvSpPr/>
          <p:nvPr/>
        </p:nvSpPr>
        <p:spPr>
          <a:xfrm>
            <a:off x="4053060" y="9575637"/>
            <a:ext cx="920421" cy="1191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374556"/>
          </a:solidFill>
          <a:ln w="38100">
            <a:solidFill>
              <a:srgbClr val="E9E3DB">
                <a:alpha val="85295"/>
              </a:srgbClr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2" name="Update Document"/>
          <p:cNvSpPr/>
          <p:nvPr/>
        </p:nvSpPr>
        <p:spPr>
          <a:xfrm>
            <a:off x="8409299" y="9463602"/>
            <a:ext cx="1022427" cy="1324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9205" y="5958"/>
                </a:moveTo>
                <a:cubicBezTo>
                  <a:pt x="9221" y="5953"/>
                  <a:pt x="9240" y="5954"/>
                  <a:pt x="9255" y="5966"/>
                </a:cubicBezTo>
                <a:lnTo>
                  <a:pt x="12361" y="8233"/>
                </a:lnTo>
                <a:cubicBezTo>
                  <a:pt x="12396" y="8259"/>
                  <a:pt x="12396" y="8301"/>
                  <a:pt x="12361" y="8327"/>
                </a:cubicBezTo>
                <a:lnTo>
                  <a:pt x="9258" y="10593"/>
                </a:lnTo>
                <a:cubicBezTo>
                  <a:pt x="9227" y="10616"/>
                  <a:pt x="9176" y="10600"/>
                  <a:pt x="9176" y="10567"/>
                </a:cubicBezTo>
                <a:lnTo>
                  <a:pt x="9176" y="9154"/>
                </a:lnTo>
                <a:cubicBezTo>
                  <a:pt x="7670" y="9644"/>
                  <a:pt x="6611" y="10796"/>
                  <a:pt x="6611" y="12136"/>
                </a:cubicBezTo>
                <a:cubicBezTo>
                  <a:pt x="6611" y="13938"/>
                  <a:pt x="8520" y="15394"/>
                  <a:pt x="10860" y="15369"/>
                </a:cubicBezTo>
                <a:cubicBezTo>
                  <a:pt x="13121" y="15345"/>
                  <a:pt x="14963" y="13918"/>
                  <a:pt x="14987" y="12172"/>
                </a:cubicBezTo>
                <a:cubicBezTo>
                  <a:pt x="15000" y="11173"/>
                  <a:pt x="14427" y="10275"/>
                  <a:pt x="13517" y="9674"/>
                </a:cubicBezTo>
                <a:cubicBezTo>
                  <a:pt x="13479" y="9649"/>
                  <a:pt x="13479" y="9606"/>
                  <a:pt x="13514" y="9579"/>
                </a:cubicBezTo>
                <a:lnTo>
                  <a:pt x="14909" y="8562"/>
                </a:lnTo>
                <a:cubicBezTo>
                  <a:pt x="14941" y="8539"/>
                  <a:pt x="14991" y="8540"/>
                  <a:pt x="15023" y="8562"/>
                </a:cubicBezTo>
                <a:cubicBezTo>
                  <a:pt x="16278" y="9447"/>
                  <a:pt x="17065" y="10720"/>
                  <a:pt x="17065" y="12136"/>
                </a:cubicBezTo>
                <a:cubicBezTo>
                  <a:pt x="17066" y="14821"/>
                  <a:pt x="14236" y="16994"/>
                  <a:pt x="10754" y="16975"/>
                </a:cubicBezTo>
                <a:cubicBezTo>
                  <a:pt x="7341" y="16956"/>
                  <a:pt x="4555" y="14801"/>
                  <a:pt x="4535" y="12164"/>
                </a:cubicBezTo>
                <a:cubicBezTo>
                  <a:pt x="4518" y="9914"/>
                  <a:pt x="6492" y="8018"/>
                  <a:pt x="9176" y="7463"/>
                </a:cubicBezTo>
                <a:lnTo>
                  <a:pt x="9176" y="5994"/>
                </a:lnTo>
                <a:cubicBezTo>
                  <a:pt x="9176" y="5977"/>
                  <a:pt x="9188" y="5964"/>
                  <a:pt x="9205" y="5958"/>
                </a:cubicBezTo>
                <a:close/>
              </a:path>
            </a:pathLst>
          </a:custGeom>
          <a:solidFill>
            <a:srgbClr val="374556"/>
          </a:solidFill>
          <a:ln w="25400">
            <a:solidFill>
              <a:srgbClr val="E2B38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3" name="Shape"/>
          <p:cNvSpPr/>
          <p:nvPr/>
        </p:nvSpPr>
        <p:spPr>
          <a:xfrm>
            <a:off x="7163217" y="10024784"/>
            <a:ext cx="1445678" cy="1318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7" h="21600" fill="norm" stroke="1" extrusionOk="0">
                <a:moveTo>
                  <a:pt x="14567" y="18696"/>
                </a:moveTo>
                <a:cubicBezTo>
                  <a:pt x="14400" y="18696"/>
                  <a:pt x="14233" y="18514"/>
                  <a:pt x="14233" y="18333"/>
                </a:cubicBezTo>
                <a:cubicBezTo>
                  <a:pt x="14233" y="18333"/>
                  <a:pt x="14233" y="18333"/>
                  <a:pt x="14065" y="18151"/>
                </a:cubicBezTo>
                <a:cubicBezTo>
                  <a:pt x="1507" y="18151"/>
                  <a:pt x="1507" y="18151"/>
                  <a:pt x="1507" y="18151"/>
                </a:cubicBezTo>
                <a:cubicBezTo>
                  <a:pt x="1507" y="4719"/>
                  <a:pt x="1507" y="4719"/>
                  <a:pt x="1507" y="4719"/>
                </a:cubicBezTo>
                <a:cubicBezTo>
                  <a:pt x="18586" y="4719"/>
                  <a:pt x="18586" y="4719"/>
                  <a:pt x="18586" y="4719"/>
                </a:cubicBezTo>
                <a:cubicBezTo>
                  <a:pt x="18586" y="13613"/>
                  <a:pt x="18586" y="13613"/>
                  <a:pt x="18586" y="13613"/>
                </a:cubicBezTo>
                <a:cubicBezTo>
                  <a:pt x="19088" y="13613"/>
                  <a:pt x="19256" y="13795"/>
                  <a:pt x="19423" y="14158"/>
                </a:cubicBezTo>
                <a:cubicBezTo>
                  <a:pt x="19591" y="14158"/>
                  <a:pt x="19758" y="14158"/>
                  <a:pt x="19758" y="13976"/>
                </a:cubicBezTo>
                <a:cubicBezTo>
                  <a:pt x="19926" y="13976"/>
                  <a:pt x="19926" y="13976"/>
                  <a:pt x="20093" y="14158"/>
                </a:cubicBezTo>
                <a:cubicBezTo>
                  <a:pt x="20093" y="1271"/>
                  <a:pt x="20093" y="1271"/>
                  <a:pt x="20093" y="1271"/>
                </a:cubicBezTo>
                <a:cubicBezTo>
                  <a:pt x="20093" y="545"/>
                  <a:pt x="19591" y="0"/>
                  <a:pt x="18921" y="0"/>
                </a:cubicBezTo>
                <a:cubicBezTo>
                  <a:pt x="1172" y="0"/>
                  <a:pt x="1172" y="0"/>
                  <a:pt x="1172" y="0"/>
                </a:cubicBezTo>
                <a:cubicBezTo>
                  <a:pt x="502" y="0"/>
                  <a:pt x="0" y="545"/>
                  <a:pt x="0" y="1271"/>
                </a:cubicBezTo>
                <a:cubicBezTo>
                  <a:pt x="0" y="18514"/>
                  <a:pt x="0" y="18514"/>
                  <a:pt x="0" y="18514"/>
                </a:cubicBezTo>
                <a:cubicBezTo>
                  <a:pt x="0" y="19240"/>
                  <a:pt x="502" y="19785"/>
                  <a:pt x="1172" y="19785"/>
                </a:cubicBezTo>
                <a:cubicBezTo>
                  <a:pt x="14400" y="19785"/>
                  <a:pt x="14400" y="19785"/>
                  <a:pt x="14400" y="19785"/>
                </a:cubicBezTo>
                <a:cubicBezTo>
                  <a:pt x="14233" y="19603"/>
                  <a:pt x="14233" y="19240"/>
                  <a:pt x="14400" y="19059"/>
                </a:cubicBezTo>
                <a:cubicBezTo>
                  <a:pt x="14400" y="18877"/>
                  <a:pt x="14400" y="18877"/>
                  <a:pt x="14567" y="18696"/>
                </a:cubicBezTo>
                <a:close/>
                <a:moveTo>
                  <a:pt x="17247" y="2178"/>
                </a:moveTo>
                <a:cubicBezTo>
                  <a:pt x="17247" y="1997"/>
                  <a:pt x="17581" y="1815"/>
                  <a:pt x="17749" y="1815"/>
                </a:cubicBezTo>
                <a:cubicBezTo>
                  <a:pt x="18251" y="1815"/>
                  <a:pt x="18251" y="1815"/>
                  <a:pt x="18251" y="1815"/>
                </a:cubicBezTo>
                <a:cubicBezTo>
                  <a:pt x="18419" y="1815"/>
                  <a:pt x="18586" y="1997"/>
                  <a:pt x="18586" y="2178"/>
                </a:cubicBezTo>
                <a:cubicBezTo>
                  <a:pt x="18586" y="2723"/>
                  <a:pt x="18586" y="2723"/>
                  <a:pt x="18586" y="2723"/>
                </a:cubicBezTo>
                <a:cubicBezTo>
                  <a:pt x="18586" y="3086"/>
                  <a:pt x="18419" y="3267"/>
                  <a:pt x="18251" y="3267"/>
                </a:cubicBezTo>
                <a:cubicBezTo>
                  <a:pt x="17749" y="3267"/>
                  <a:pt x="17749" y="3267"/>
                  <a:pt x="17749" y="3267"/>
                </a:cubicBezTo>
                <a:cubicBezTo>
                  <a:pt x="17581" y="3267"/>
                  <a:pt x="17247" y="3086"/>
                  <a:pt x="17247" y="2723"/>
                </a:cubicBezTo>
                <a:lnTo>
                  <a:pt x="17247" y="2178"/>
                </a:lnTo>
                <a:close/>
                <a:moveTo>
                  <a:pt x="15237" y="2178"/>
                </a:moveTo>
                <a:cubicBezTo>
                  <a:pt x="15237" y="1997"/>
                  <a:pt x="15405" y="1815"/>
                  <a:pt x="15740" y="1815"/>
                </a:cubicBezTo>
                <a:cubicBezTo>
                  <a:pt x="16074" y="1815"/>
                  <a:pt x="16074" y="1815"/>
                  <a:pt x="16074" y="1815"/>
                </a:cubicBezTo>
                <a:cubicBezTo>
                  <a:pt x="16409" y="1815"/>
                  <a:pt x="16577" y="1997"/>
                  <a:pt x="16577" y="2178"/>
                </a:cubicBezTo>
                <a:cubicBezTo>
                  <a:pt x="16577" y="2723"/>
                  <a:pt x="16577" y="2723"/>
                  <a:pt x="16577" y="2723"/>
                </a:cubicBezTo>
                <a:cubicBezTo>
                  <a:pt x="16577" y="3086"/>
                  <a:pt x="16409" y="3267"/>
                  <a:pt x="16074" y="3267"/>
                </a:cubicBezTo>
                <a:cubicBezTo>
                  <a:pt x="15740" y="3267"/>
                  <a:pt x="15740" y="3267"/>
                  <a:pt x="15740" y="3267"/>
                </a:cubicBezTo>
                <a:cubicBezTo>
                  <a:pt x="15405" y="3267"/>
                  <a:pt x="15237" y="3086"/>
                  <a:pt x="15237" y="2723"/>
                </a:cubicBezTo>
                <a:lnTo>
                  <a:pt x="15237" y="2178"/>
                </a:lnTo>
                <a:close/>
                <a:moveTo>
                  <a:pt x="13228" y="2178"/>
                </a:moveTo>
                <a:cubicBezTo>
                  <a:pt x="13228" y="1997"/>
                  <a:pt x="13395" y="1815"/>
                  <a:pt x="13563" y="1815"/>
                </a:cubicBezTo>
                <a:cubicBezTo>
                  <a:pt x="14065" y="1815"/>
                  <a:pt x="14065" y="1815"/>
                  <a:pt x="14065" y="1815"/>
                </a:cubicBezTo>
                <a:cubicBezTo>
                  <a:pt x="14400" y="1815"/>
                  <a:pt x="14567" y="1997"/>
                  <a:pt x="14567" y="2178"/>
                </a:cubicBezTo>
                <a:cubicBezTo>
                  <a:pt x="14567" y="2723"/>
                  <a:pt x="14567" y="2723"/>
                  <a:pt x="14567" y="2723"/>
                </a:cubicBezTo>
                <a:cubicBezTo>
                  <a:pt x="14567" y="3086"/>
                  <a:pt x="14400" y="3267"/>
                  <a:pt x="14065" y="3267"/>
                </a:cubicBezTo>
                <a:cubicBezTo>
                  <a:pt x="13563" y="3267"/>
                  <a:pt x="13563" y="3267"/>
                  <a:pt x="13563" y="3267"/>
                </a:cubicBezTo>
                <a:cubicBezTo>
                  <a:pt x="13395" y="3267"/>
                  <a:pt x="13228" y="3086"/>
                  <a:pt x="13228" y="2723"/>
                </a:cubicBezTo>
                <a:lnTo>
                  <a:pt x="13228" y="2178"/>
                </a:lnTo>
                <a:close/>
                <a:moveTo>
                  <a:pt x="21433" y="17788"/>
                </a:moveTo>
                <a:cubicBezTo>
                  <a:pt x="21433" y="16881"/>
                  <a:pt x="21433" y="16881"/>
                  <a:pt x="21433" y="16881"/>
                </a:cubicBezTo>
                <a:cubicBezTo>
                  <a:pt x="21433" y="16881"/>
                  <a:pt x="21265" y="16699"/>
                  <a:pt x="21098" y="16699"/>
                </a:cubicBezTo>
                <a:cubicBezTo>
                  <a:pt x="20428" y="16881"/>
                  <a:pt x="20428" y="16881"/>
                  <a:pt x="20428" y="16881"/>
                </a:cubicBezTo>
                <a:cubicBezTo>
                  <a:pt x="20428" y="16699"/>
                  <a:pt x="20260" y="16518"/>
                  <a:pt x="20260" y="16336"/>
                </a:cubicBezTo>
                <a:cubicBezTo>
                  <a:pt x="20595" y="15792"/>
                  <a:pt x="20595" y="15792"/>
                  <a:pt x="20595" y="15792"/>
                </a:cubicBezTo>
                <a:cubicBezTo>
                  <a:pt x="20595" y="15792"/>
                  <a:pt x="20595" y="15610"/>
                  <a:pt x="20595" y="15610"/>
                </a:cubicBezTo>
                <a:cubicBezTo>
                  <a:pt x="20595" y="15610"/>
                  <a:pt x="20595" y="15429"/>
                  <a:pt x="20595" y="15429"/>
                </a:cubicBezTo>
                <a:cubicBezTo>
                  <a:pt x="19926" y="14884"/>
                  <a:pt x="19926" y="14884"/>
                  <a:pt x="19926" y="14884"/>
                </a:cubicBezTo>
                <a:cubicBezTo>
                  <a:pt x="19926" y="14884"/>
                  <a:pt x="19926" y="14884"/>
                  <a:pt x="19926" y="14884"/>
                </a:cubicBezTo>
                <a:cubicBezTo>
                  <a:pt x="19758" y="14884"/>
                  <a:pt x="19758" y="14884"/>
                  <a:pt x="19758" y="14884"/>
                </a:cubicBezTo>
                <a:cubicBezTo>
                  <a:pt x="19256" y="15610"/>
                  <a:pt x="19256" y="15610"/>
                  <a:pt x="19256" y="15610"/>
                </a:cubicBezTo>
                <a:cubicBezTo>
                  <a:pt x="19088" y="15429"/>
                  <a:pt x="18921" y="15429"/>
                  <a:pt x="18753" y="15247"/>
                </a:cubicBezTo>
                <a:cubicBezTo>
                  <a:pt x="18753" y="14521"/>
                  <a:pt x="18753" y="14521"/>
                  <a:pt x="18753" y="14521"/>
                </a:cubicBezTo>
                <a:cubicBezTo>
                  <a:pt x="18753" y="14521"/>
                  <a:pt x="18586" y="14339"/>
                  <a:pt x="18586" y="14339"/>
                </a:cubicBezTo>
                <a:cubicBezTo>
                  <a:pt x="17749" y="14339"/>
                  <a:pt x="17749" y="14339"/>
                  <a:pt x="17749" y="14339"/>
                </a:cubicBezTo>
                <a:cubicBezTo>
                  <a:pt x="17581" y="14339"/>
                  <a:pt x="17581" y="14521"/>
                  <a:pt x="17581" y="14521"/>
                </a:cubicBezTo>
                <a:cubicBezTo>
                  <a:pt x="17581" y="15247"/>
                  <a:pt x="17581" y="15247"/>
                  <a:pt x="17581" y="15247"/>
                </a:cubicBezTo>
                <a:cubicBezTo>
                  <a:pt x="17414" y="15429"/>
                  <a:pt x="17247" y="15429"/>
                  <a:pt x="17079" y="15610"/>
                </a:cubicBezTo>
                <a:cubicBezTo>
                  <a:pt x="16577" y="14884"/>
                  <a:pt x="16577" y="14884"/>
                  <a:pt x="16577" y="14884"/>
                </a:cubicBezTo>
                <a:cubicBezTo>
                  <a:pt x="16409" y="14884"/>
                  <a:pt x="16409" y="14884"/>
                  <a:pt x="16242" y="14884"/>
                </a:cubicBezTo>
                <a:cubicBezTo>
                  <a:pt x="15740" y="15429"/>
                  <a:pt x="15740" y="15429"/>
                  <a:pt x="15740" y="15429"/>
                </a:cubicBezTo>
                <a:cubicBezTo>
                  <a:pt x="15740" y="15429"/>
                  <a:pt x="15572" y="15610"/>
                  <a:pt x="15572" y="15610"/>
                </a:cubicBezTo>
                <a:cubicBezTo>
                  <a:pt x="15572" y="15610"/>
                  <a:pt x="15572" y="15792"/>
                  <a:pt x="15740" y="15792"/>
                </a:cubicBezTo>
                <a:cubicBezTo>
                  <a:pt x="16074" y="16336"/>
                  <a:pt x="16074" y="16336"/>
                  <a:pt x="16074" y="16336"/>
                </a:cubicBezTo>
                <a:cubicBezTo>
                  <a:pt x="16074" y="16518"/>
                  <a:pt x="15907" y="16699"/>
                  <a:pt x="15740" y="16881"/>
                </a:cubicBezTo>
                <a:cubicBezTo>
                  <a:pt x="15070" y="16699"/>
                  <a:pt x="15070" y="16699"/>
                  <a:pt x="15070" y="16699"/>
                </a:cubicBezTo>
                <a:cubicBezTo>
                  <a:pt x="15070" y="16699"/>
                  <a:pt x="14902" y="16881"/>
                  <a:pt x="14902" y="16881"/>
                </a:cubicBezTo>
                <a:cubicBezTo>
                  <a:pt x="14735" y="17788"/>
                  <a:pt x="14735" y="17788"/>
                  <a:pt x="14735" y="17788"/>
                </a:cubicBezTo>
                <a:cubicBezTo>
                  <a:pt x="14735" y="17788"/>
                  <a:pt x="14735" y="17788"/>
                  <a:pt x="14735" y="17970"/>
                </a:cubicBezTo>
                <a:cubicBezTo>
                  <a:pt x="14902" y="17970"/>
                  <a:pt x="14902" y="17970"/>
                  <a:pt x="14902" y="17970"/>
                </a:cubicBezTo>
                <a:cubicBezTo>
                  <a:pt x="15572" y="18151"/>
                  <a:pt x="15572" y="18151"/>
                  <a:pt x="15572" y="18151"/>
                </a:cubicBezTo>
                <a:cubicBezTo>
                  <a:pt x="15572" y="18333"/>
                  <a:pt x="15740" y="18514"/>
                  <a:pt x="15740" y="18696"/>
                </a:cubicBezTo>
                <a:cubicBezTo>
                  <a:pt x="15070" y="19240"/>
                  <a:pt x="15070" y="19240"/>
                  <a:pt x="15070" y="19240"/>
                </a:cubicBezTo>
                <a:cubicBezTo>
                  <a:pt x="15070" y="19240"/>
                  <a:pt x="15070" y="19240"/>
                  <a:pt x="15070" y="19240"/>
                </a:cubicBezTo>
                <a:cubicBezTo>
                  <a:pt x="15070" y="19240"/>
                  <a:pt x="15070" y="19422"/>
                  <a:pt x="15070" y="19422"/>
                </a:cubicBezTo>
                <a:cubicBezTo>
                  <a:pt x="15405" y="20148"/>
                  <a:pt x="15405" y="20148"/>
                  <a:pt x="15405" y="20148"/>
                </a:cubicBezTo>
                <a:cubicBezTo>
                  <a:pt x="15405" y="20148"/>
                  <a:pt x="15572" y="20148"/>
                  <a:pt x="15572" y="20329"/>
                </a:cubicBezTo>
                <a:cubicBezTo>
                  <a:pt x="15572" y="20329"/>
                  <a:pt x="15572" y="20329"/>
                  <a:pt x="15572" y="20329"/>
                </a:cubicBezTo>
                <a:cubicBezTo>
                  <a:pt x="15572" y="20329"/>
                  <a:pt x="15740" y="20329"/>
                  <a:pt x="15740" y="20148"/>
                </a:cubicBezTo>
                <a:cubicBezTo>
                  <a:pt x="16242" y="19785"/>
                  <a:pt x="16242" y="19785"/>
                  <a:pt x="16242" y="19785"/>
                </a:cubicBezTo>
                <a:cubicBezTo>
                  <a:pt x="16409" y="19966"/>
                  <a:pt x="16577" y="20148"/>
                  <a:pt x="16744" y="20329"/>
                </a:cubicBezTo>
                <a:cubicBezTo>
                  <a:pt x="16577" y="21055"/>
                  <a:pt x="16577" y="21055"/>
                  <a:pt x="16577" y="21055"/>
                </a:cubicBezTo>
                <a:cubicBezTo>
                  <a:pt x="16577" y="21055"/>
                  <a:pt x="16577" y="21055"/>
                  <a:pt x="16577" y="21055"/>
                </a:cubicBezTo>
                <a:cubicBezTo>
                  <a:pt x="16577" y="21237"/>
                  <a:pt x="16577" y="21237"/>
                  <a:pt x="16577" y="21237"/>
                </a:cubicBezTo>
                <a:cubicBezTo>
                  <a:pt x="17414" y="21600"/>
                  <a:pt x="17414" y="21600"/>
                  <a:pt x="17414" y="21600"/>
                </a:cubicBezTo>
                <a:cubicBezTo>
                  <a:pt x="17414" y="21600"/>
                  <a:pt x="17414" y="21600"/>
                  <a:pt x="17414" y="21600"/>
                </a:cubicBezTo>
                <a:cubicBezTo>
                  <a:pt x="17414" y="21600"/>
                  <a:pt x="17414" y="21600"/>
                  <a:pt x="17581" y="21600"/>
                </a:cubicBezTo>
                <a:cubicBezTo>
                  <a:pt x="17581" y="21418"/>
                  <a:pt x="17581" y="21418"/>
                  <a:pt x="17581" y="21418"/>
                </a:cubicBezTo>
                <a:cubicBezTo>
                  <a:pt x="17916" y="20692"/>
                  <a:pt x="17916" y="20692"/>
                  <a:pt x="17916" y="20692"/>
                </a:cubicBezTo>
                <a:cubicBezTo>
                  <a:pt x="17916" y="20692"/>
                  <a:pt x="18084" y="20692"/>
                  <a:pt x="18084" y="20692"/>
                </a:cubicBezTo>
                <a:cubicBezTo>
                  <a:pt x="18251" y="20692"/>
                  <a:pt x="18419" y="20692"/>
                  <a:pt x="18419" y="20692"/>
                </a:cubicBezTo>
                <a:cubicBezTo>
                  <a:pt x="18753" y="21418"/>
                  <a:pt x="18753" y="21418"/>
                  <a:pt x="18753" y="21418"/>
                </a:cubicBezTo>
                <a:cubicBezTo>
                  <a:pt x="18753" y="21418"/>
                  <a:pt x="18753" y="21418"/>
                  <a:pt x="18753" y="21600"/>
                </a:cubicBezTo>
                <a:cubicBezTo>
                  <a:pt x="18753" y="21600"/>
                  <a:pt x="18921" y="21600"/>
                  <a:pt x="18921" y="21600"/>
                </a:cubicBezTo>
                <a:cubicBezTo>
                  <a:pt x="18921" y="21600"/>
                  <a:pt x="18921" y="21600"/>
                  <a:pt x="18921" y="21600"/>
                </a:cubicBezTo>
                <a:cubicBezTo>
                  <a:pt x="19591" y="21237"/>
                  <a:pt x="19591" y="21237"/>
                  <a:pt x="19591" y="21237"/>
                </a:cubicBezTo>
                <a:cubicBezTo>
                  <a:pt x="19758" y="21237"/>
                  <a:pt x="19758" y="21237"/>
                  <a:pt x="19758" y="21055"/>
                </a:cubicBezTo>
                <a:cubicBezTo>
                  <a:pt x="19758" y="21055"/>
                  <a:pt x="19758" y="21055"/>
                  <a:pt x="19758" y="21055"/>
                </a:cubicBezTo>
                <a:cubicBezTo>
                  <a:pt x="19591" y="20329"/>
                  <a:pt x="19591" y="20329"/>
                  <a:pt x="19591" y="20329"/>
                </a:cubicBezTo>
                <a:cubicBezTo>
                  <a:pt x="19758" y="20148"/>
                  <a:pt x="19926" y="19966"/>
                  <a:pt x="19926" y="19785"/>
                </a:cubicBezTo>
                <a:cubicBezTo>
                  <a:pt x="20595" y="20148"/>
                  <a:pt x="20595" y="20148"/>
                  <a:pt x="20595" y="20148"/>
                </a:cubicBezTo>
                <a:cubicBezTo>
                  <a:pt x="20595" y="20329"/>
                  <a:pt x="20595" y="20329"/>
                  <a:pt x="20763" y="20329"/>
                </a:cubicBezTo>
                <a:cubicBezTo>
                  <a:pt x="20763" y="20329"/>
                  <a:pt x="20763" y="20329"/>
                  <a:pt x="20763" y="20329"/>
                </a:cubicBezTo>
                <a:cubicBezTo>
                  <a:pt x="20763" y="20148"/>
                  <a:pt x="20763" y="20148"/>
                  <a:pt x="20930" y="20148"/>
                </a:cubicBezTo>
                <a:cubicBezTo>
                  <a:pt x="21265" y="19422"/>
                  <a:pt x="21265" y="19422"/>
                  <a:pt x="21265" y="19422"/>
                </a:cubicBezTo>
                <a:cubicBezTo>
                  <a:pt x="21265" y="19422"/>
                  <a:pt x="21265" y="19240"/>
                  <a:pt x="21265" y="19240"/>
                </a:cubicBezTo>
                <a:cubicBezTo>
                  <a:pt x="21265" y="19240"/>
                  <a:pt x="21265" y="19240"/>
                  <a:pt x="21098" y="19240"/>
                </a:cubicBezTo>
                <a:cubicBezTo>
                  <a:pt x="20595" y="18696"/>
                  <a:pt x="20595" y="18696"/>
                  <a:pt x="20595" y="18696"/>
                </a:cubicBezTo>
                <a:cubicBezTo>
                  <a:pt x="20595" y="18514"/>
                  <a:pt x="20595" y="18333"/>
                  <a:pt x="20763" y="18151"/>
                </a:cubicBezTo>
                <a:cubicBezTo>
                  <a:pt x="21433" y="17970"/>
                  <a:pt x="21433" y="17970"/>
                  <a:pt x="21433" y="17970"/>
                </a:cubicBezTo>
                <a:cubicBezTo>
                  <a:pt x="21433" y="17970"/>
                  <a:pt x="21433" y="17970"/>
                  <a:pt x="21433" y="17970"/>
                </a:cubicBezTo>
                <a:cubicBezTo>
                  <a:pt x="21433" y="17788"/>
                  <a:pt x="21600" y="17788"/>
                  <a:pt x="21433" y="17788"/>
                </a:cubicBezTo>
                <a:close/>
                <a:moveTo>
                  <a:pt x="18084" y="19059"/>
                </a:moveTo>
                <a:cubicBezTo>
                  <a:pt x="17581" y="19059"/>
                  <a:pt x="17079" y="18514"/>
                  <a:pt x="17079" y="17970"/>
                </a:cubicBezTo>
                <a:cubicBezTo>
                  <a:pt x="17079" y="17244"/>
                  <a:pt x="17581" y="16881"/>
                  <a:pt x="18084" y="16881"/>
                </a:cubicBezTo>
                <a:cubicBezTo>
                  <a:pt x="18753" y="16881"/>
                  <a:pt x="19256" y="17244"/>
                  <a:pt x="19256" y="17970"/>
                </a:cubicBezTo>
                <a:cubicBezTo>
                  <a:pt x="19256" y="18514"/>
                  <a:pt x="18753" y="19059"/>
                  <a:pt x="18084" y="19059"/>
                </a:cubicBezTo>
                <a:close/>
                <a:moveTo>
                  <a:pt x="8372" y="8894"/>
                </a:moveTo>
                <a:cubicBezTo>
                  <a:pt x="8372" y="8894"/>
                  <a:pt x="8372" y="8894"/>
                  <a:pt x="8372" y="8894"/>
                </a:cubicBezTo>
                <a:cubicBezTo>
                  <a:pt x="8372" y="8713"/>
                  <a:pt x="8372" y="8531"/>
                  <a:pt x="8205" y="8350"/>
                </a:cubicBezTo>
                <a:cubicBezTo>
                  <a:pt x="8037" y="8350"/>
                  <a:pt x="7870" y="8168"/>
                  <a:pt x="7870" y="8168"/>
                </a:cubicBezTo>
                <a:cubicBezTo>
                  <a:pt x="7702" y="8168"/>
                  <a:pt x="7702" y="8168"/>
                  <a:pt x="7535" y="8350"/>
                </a:cubicBezTo>
                <a:cubicBezTo>
                  <a:pt x="4353" y="9983"/>
                  <a:pt x="4353" y="9983"/>
                  <a:pt x="4353" y="9983"/>
                </a:cubicBezTo>
                <a:cubicBezTo>
                  <a:pt x="4186" y="9983"/>
                  <a:pt x="4019" y="10346"/>
                  <a:pt x="4019" y="10528"/>
                </a:cubicBezTo>
                <a:cubicBezTo>
                  <a:pt x="4019" y="10528"/>
                  <a:pt x="4019" y="10528"/>
                  <a:pt x="4019" y="10528"/>
                </a:cubicBezTo>
                <a:cubicBezTo>
                  <a:pt x="4019" y="10891"/>
                  <a:pt x="4186" y="11072"/>
                  <a:pt x="4353" y="11254"/>
                </a:cubicBezTo>
                <a:cubicBezTo>
                  <a:pt x="7535" y="12887"/>
                  <a:pt x="7535" y="12887"/>
                  <a:pt x="7535" y="12887"/>
                </a:cubicBezTo>
                <a:cubicBezTo>
                  <a:pt x="7702" y="12887"/>
                  <a:pt x="7702" y="12887"/>
                  <a:pt x="7870" y="12887"/>
                </a:cubicBezTo>
                <a:cubicBezTo>
                  <a:pt x="7870" y="12887"/>
                  <a:pt x="8037" y="12887"/>
                  <a:pt x="8205" y="12706"/>
                </a:cubicBezTo>
                <a:cubicBezTo>
                  <a:pt x="8372" y="12706"/>
                  <a:pt x="8372" y="12524"/>
                  <a:pt x="8372" y="12161"/>
                </a:cubicBezTo>
                <a:cubicBezTo>
                  <a:pt x="8372" y="12161"/>
                  <a:pt x="8372" y="12161"/>
                  <a:pt x="8372" y="12161"/>
                </a:cubicBezTo>
                <a:cubicBezTo>
                  <a:pt x="8372" y="11980"/>
                  <a:pt x="8372" y="11617"/>
                  <a:pt x="8037" y="11617"/>
                </a:cubicBezTo>
                <a:cubicBezTo>
                  <a:pt x="6028" y="10528"/>
                  <a:pt x="6028" y="10528"/>
                  <a:pt x="6028" y="10528"/>
                </a:cubicBezTo>
                <a:cubicBezTo>
                  <a:pt x="8037" y="9620"/>
                  <a:pt x="8037" y="9620"/>
                  <a:pt x="8037" y="9620"/>
                </a:cubicBezTo>
                <a:cubicBezTo>
                  <a:pt x="8372" y="9439"/>
                  <a:pt x="8372" y="9257"/>
                  <a:pt x="8372" y="8894"/>
                </a:cubicBezTo>
                <a:close/>
                <a:moveTo>
                  <a:pt x="9042" y="14703"/>
                </a:moveTo>
                <a:cubicBezTo>
                  <a:pt x="9042" y="14703"/>
                  <a:pt x="9042" y="14703"/>
                  <a:pt x="9042" y="14703"/>
                </a:cubicBezTo>
                <a:cubicBezTo>
                  <a:pt x="9209" y="14703"/>
                  <a:pt x="9544" y="14521"/>
                  <a:pt x="9544" y="14339"/>
                </a:cubicBezTo>
                <a:cubicBezTo>
                  <a:pt x="11721" y="7261"/>
                  <a:pt x="11721" y="7261"/>
                  <a:pt x="11721" y="7261"/>
                </a:cubicBezTo>
                <a:cubicBezTo>
                  <a:pt x="11721" y="6897"/>
                  <a:pt x="11721" y="6716"/>
                  <a:pt x="11553" y="6534"/>
                </a:cubicBezTo>
                <a:cubicBezTo>
                  <a:pt x="11553" y="6353"/>
                  <a:pt x="11386" y="6353"/>
                  <a:pt x="11051" y="6353"/>
                </a:cubicBezTo>
                <a:cubicBezTo>
                  <a:pt x="11051" y="6353"/>
                  <a:pt x="11051" y="6353"/>
                  <a:pt x="11051" y="6353"/>
                </a:cubicBezTo>
                <a:cubicBezTo>
                  <a:pt x="10884" y="6353"/>
                  <a:pt x="10549" y="6534"/>
                  <a:pt x="10549" y="6716"/>
                </a:cubicBezTo>
                <a:cubicBezTo>
                  <a:pt x="8372" y="13976"/>
                  <a:pt x="8372" y="13976"/>
                  <a:pt x="8372" y="13976"/>
                </a:cubicBezTo>
                <a:cubicBezTo>
                  <a:pt x="8372" y="14158"/>
                  <a:pt x="8372" y="14339"/>
                  <a:pt x="8540" y="14521"/>
                </a:cubicBezTo>
                <a:cubicBezTo>
                  <a:pt x="8540" y="14703"/>
                  <a:pt x="8707" y="14703"/>
                  <a:pt x="9042" y="14703"/>
                </a:cubicBezTo>
                <a:close/>
                <a:moveTo>
                  <a:pt x="11888" y="12706"/>
                </a:moveTo>
                <a:cubicBezTo>
                  <a:pt x="12056" y="12887"/>
                  <a:pt x="12223" y="12887"/>
                  <a:pt x="12223" y="12887"/>
                </a:cubicBezTo>
                <a:cubicBezTo>
                  <a:pt x="12391" y="12887"/>
                  <a:pt x="12391" y="12887"/>
                  <a:pt x="12558" y="12887"/>
                </a:cubicBezTo>
                <a:cubicBezTo>
                  <a:pt x="15740" y="11254"/>
                  <a:pt x="15740" y="11254"/>
                  <a:pt x="15740" y="11254"/>
                </a:cubicBezTo>
                <a:cubicBezTo>
                  <a:pt x="16074" y="11072"/>
                  <a:pt x="16074" y="10891"/>
                  <a:pt x="16074" y="10528"/>
                </a:cubicBezTo>
                <a:cubicBezTo>
                  <a:pt x="16074" y="10528"/>
                  <a:pt x="16074" y="10528"/>
                  <a:pt x="16074" y="10528"/>
                </a:cubicBezTo>
                <a:cubicBezTo>
                  <a:pt x="16074" y="10346"/>
                  <a:pt x="16074" y="9983"/>
                  <a:pt x="15740" y="9983"/>
                </a:cubicBezTo>
                <a:cubicBezTo>
                  <a:pt x="12558" y="8350"/>
                  <a:pt x="12558" y="8350"/>
                  <a:pt x="12558" y="8350"/>
                </a:cubicBezTo>
                <a:cubicBezTo>
                  <a:pt x="12558" y="8168"/>
                  <a:pt x="12391" y="8168"/>
                  <a:pt x="12223" y="8168"/>
                </a:cubicBezTo>
                <a:cubicBezTo>
                  <a:pt x="12223" y="8168"/>
                  <a:pt x="12056" y="8350"/>
                  <a:pt x="11888" y="8350"/>
                </a:cubicBezTo>
                <a:cubicBezTo>
                  <a:pt x="11721" y="8531"/>
                  <a:pt x="11721" y="8713"/>
                  <a:pt x="11721" y="8894"/>
                </a:cubicBezTo>
                <a:cubicBezTo>
                  <a:pt x="11721" y="8894"/>
                  <a:pt x="11721" y="8894"/>
                  <a:pt x="11721" y="8894"/>
                </a:cubicBezTo>
                <a:cubicBezTo>
                  <a:pt x="11721" y="9257"/>
                  <a:pt x="11888" y="9439"/>
                  <a:pt x="12056" y="9620"/>
                </a:cubicBezTo>
                <a:cubicBezTo>
                  <a:pt x="14065" y="10528"/>
                  <a:pt x="14065" y="10528"/>
                  <a:pt x="14065" y="10528"/>
                </a:cubicBezTo>
                <a:cubicBezTo>
                  <a:pt x="12056" y="11617"/>
                  <a:pt x="12056" y="11617"/>
                  <a:pt x="12056" y="11617"/>
                </a:cubicBezTo>
                <a:cubicBezTo>
                  <a:pt x="11888" y="11617"/>
                  <a:pt x="11721" y="11980"/>
                  <a:pt x="11721" y="12161"/>
                </a:cubicBezTo>
                <a:cubicBezTo>
                  <a:pt x="11721" y="12161"/>
                  <a:pt x="11721" y="12161"/>
                  <a:pt x="11721" y="12161"/>
                </a:cubicBezTo>
                <a:cubicBezTo>
                  <a:pt x="11721" y="12524"/>
                  <a:pt x="11721" y="12706"/>
                  <a:pt x="11888" y="12706"/>
                </a:cubicBezTo>
                <a:close/>
              </a:path>
            </a:pathLst>
          </a:custGeom>
          <a:solidFill>
            <a:srgbClr val="374556"/>
          </a:solidFill>
          <a:ln w="25400">
            <a:solidFill>
              <a:srgbClr val="E2B383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24" name="TextBox 34"/>
          <p:cNvSpPr txBox="1"/>
          <p:nvPr/>
        </p:nvSpPr>
        <p:spPr>
          <a:xfrm>
            <a:off x="1139973" y="5554288"/>
            <a:ext cx="3726636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11" sz="28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LARGE DATASETS </a:t>
            </a:r>
          </a:p>
        </p:txBody>
      </p:sp>
      <p:sp>
        <p:nvSpPr>
          <p:cNvPr id="725" name="TextBox 34"/>
          <p:cNvSpPr txBox="1"/>
          <p:nvPr/>
        </p:nvSpPr>
        <p:spPr>
          <a:xfrm>
            <a:off x="8044129" y="5554288"/>
            <a:ext cx="308132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11" sz="28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SENSITIVE DATA </a:t>
            </a:r>
          </a:p>
        </p:txBody>
      </p:sp>
      <p:sp>
        <p:nvSpPr>
          <p:cNvPr id="726" name="TextBox 34"/>
          <p:cNvSpPr txBox="1"/>
          <p:nvPr/>
        </p:nvSpPr>
        <p:spPr>
          <a:xfrm>
            <a:off x="8505351" y="8099871"/>
            <a:ext cx="25947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11" sz="28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SCRIPTS REPORTS </a:t>
            </a:r>
          </a:p>
        </p:txBody>
      </p:sp>
      <p:sp>
        <p:nvSpPr>
          <p:cNvPr id="727" name="TextBox 34"/>
          <p:cNvSpPr txBox="1"/>
          <p:nvPr/>
        </p:nvSpPr>
        <p:spPr>
          <a:xfrm>
            <a:off x="1579116" y="8125271"/>
            <a:ext cx="3000751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288"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DOCUMENTS &amp; GRAPHICS</a:t>
            </a:r>
          </a:p>
        </p:txBody>
      </p:sp>
      <p:sp>
        <p:nvSpPr>
          <p:cNvPr id="728" name="Text Document"/>
          <p:cNvSpPr/>
          <p:nvPr/>
        </p:nvSpPr>
        <p:spPr>
          <a:xfrm>
            <a:off x="4590249" y="9796350"/>
            <a:ext cx="920421" cy="1191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374556"/>
          </a:solidFill>
          <a:ln w="38100">
            <a:solidFill>
              <a:srgbClr val="E9E3DB">
                <a:alpha val="85295"/>
              </a:srgbClr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9" name="Text Document"/>
          <p:cNvSpPr/>
          <p:nvPr/>
        </p:nvSpPr>
        <p:spPr>
          <a:xfrm>
            <a:off x="4273773" y="10248762"/>
            <a:ext cx="920422" cy="1191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374556"/>
          </a:solidFill>
          <a:ln w="38100">
            <a:solidFill>
              <a:srgbClr val="E9E3DB">
                <a:alpha val="85295"/>
              </a:srgbClr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732" name="Group"/>
          <p:cNvGrpSpPr/>
          <p:nvPr/>
        </p:nvGrpSpPr>
        <p:grpSpPr>
          <a:xfrm>
            <a:off x="2912381" y="9415346"/>
            <a:ext cx="1172659" cy="1064941"/>
            <a:chOff x="0" y="0"/>
            <a:chExt cx="1172657" cy="1064940"/>
          </a:xfrm>
        </p:grpSpPr>
        <p:sp>
          <p:nvSpPr>
            <p:cNvPr id="730" name="Shape"/>
            <p:cNvSpPr/>
            <p:nvPr/>
          </p:nvSpPr>
          <p:spPr>
            <a:xfrm>
              <a:off x="363711" y="421277"/>
              <a:ext cx="472801" cy="421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0506" fill="norm" stroke="1" extrusionOk="0">
                  <a:moveTo>
                    <a:pt x="2700" y="20153"/>
                  </a:moveTo>
                  <a:cubicBezTo>
                    <a:pt x="19800" y="11603"/>
                    <a:pt x="19800" y="11603"/>
                    <a:pt x="19800" y="11603"/>
                  </a:cubicBezTo>
                  <a:cubicBezTo>
                    <a:pt x="21600" y="10703"/>
                    <a:pt x="21600" y="9353"/>
                    <a:pt x="19800" y="8453"/>
                  </a:cubicBezTo>
                  <a:cubicBezTo>
                    <a:pt x="2700" y="353"/>
                    <a:pt x="2700" y="353"/>
                    <a:pt x="2700" y="353"/>
                  </a:cubicBezTo>
                  <a:cubicBezTo>
                    <a:pt x="1350" y="-547"/>
                    <a:pt x="0" y="353"/>
                    <a:pt x="0" y="2153"/>
                  </a:cubicBezTo>
                  <a:cubicBezTo>
                    <a:pt x="0" y="18353"/>
                    <a:pt x="0" y="18353"/>
                    <a:pt x="0" y="18353"/>
                  </a:cubicBezTo>
                  <a:cubicBezTo>
                    <a:pt x="0" y="20153"/>
                    <a:pt x="1350" y="21053"/>
                    <a:pt x="2700" y="20153"/>
                  </a:cubicBezTo>
                  <a:close/>
                </a:path>
              </a:pathLst>
            </a:custGeom>
            <a:solidFill>
              <a:srgbClr val="374556"/>
            </a:solidFill>
            <a:ln w="12700" cap="flat">
              <a:noFill/>
              <a:miter lim="400000"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 defTabSz="2438400">
                <a:defRPr sz="4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1" name="Shape"/>
            <p:cNvSpPr/>
            <p:nvPr/>
          </p:nvSpPr>
          <p:spPr>
            <a:xfrm>
              <a:off x="-1" y="-1"/>
              <a:ext cx="1172659" cy="1064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52" y="0"/>
                  </a:moveTo>
                  <a:cubicBezTo>
                    <a:pt x="2048" y="0"/>
                    <a:pt x="2048" y="0"/>
                    <a:pt x="2048" y="0"/>
                  </a:cubicBezTo>
                  <a:cubicBezTo>
                    <a:pt x="931" y="0"/>
                    <a:pt x="0" y="931"/>
                    <a:pt x="0" y="2048"/>
                  </a:cubicBezTo>
                  <a:cubicBezTo>
                    <a:pt x="0" y="19552"/>
                    <a:pt x="0" y="19552"/>
                    <a:pt x="0" y="19552"/>
                  </a:cubicBezTo>
                  <a:cubicBezTo>
                    <a:pt x="0" y="20669"/>
                    <a:pt x="931" y="21600"/>
                    <a:pt x="2048" y="21600"/>
                  </a:cubicBezTo>
                  <a:cubicBezTo>
                    <a:pt x="19552" y="21600"/>
                    <a:pt x="19552" y="21600"/>
                    <a:pt x="19552" y="21600"/>
                  </a:cubicBezTo>
                  <a:cubicBezTo>
                    <a:pt x="20669" y="21600"/>
                    <a:pt x="21600" y="20669"/>
                    <a:pt x="21600" y="19552"/>
                  </a:cubicBezTo>
                  <a:cubicBezTo>
                    <a:pt x="21600" y="2048"/>
                    <a:pt x="21600" y="2048"/>
                    <a:pt x="21600" y="2048"/>
                  </a:cubicBezTo>
                  <a:cubicBezTo>
                    <a:pt x="21600" y="931"/>
                    <a:pt x="20669" y="0"/>
                    <a:pt x="19552" y="0"/>
                  </a:cubicBezTo>
                  <a:close/>
                  <a:moveTo>
                    <a:pt x="13407" y="1303"/>
                  </a:moveTo>
                  <a:cubicBezTo>
                    <a:pt x="14710" y="4097"/>
                    <a:pt x="14710" y="4097"/>
                    <a:pt x="14710" y="4097"/>
                  </a:cubicBezTo>
                  <a:cubicBezTo>
                    <a:pt x="12103" y="4097"/>
                    <a:pt x="12103" y="4097"/>
                    <a:pt x="12103" y="4097"/>
                  </a:cubicBezTo>
                  <a:cubicBezTo>
                    <a:pt x="10800" y="1303"/>
                    <a:pt x="10800" y="1303"/>
                    <a:pt x="10800" y="1303"/>
                  </a:cubicBezTo>
                  <a:lnTo>
                    <a:pt x="13407" y="1303"/>
                  </a:lnTo>
                  <a:close/>
                  <a:moveTo>
                    <a:pt x="8007" y="1303"/>
                  </a:moveTo>
                  <a:cubicBezTo>
                    <a:pt x="9310" y="4097"/>
                    <a:pt x="9310" y="4097"/>
                    <a:pt x="9310" y="4097"/>
                  </a:cubicBezTo>
                  <a:cubicBezTo>
                    <a:pt x="6703" y="4097"/>
                    <a:pt x="6703" y="4097"/>
                    <a:pt x="6703" y="4097"/>
                  </a:cubicBezTo>
                  <a:cubicBezTo>
                    <a:pt x="5400" y="1303"/>
                    <a:pt x="5400" y="1303"/>
                    <a:pt x="5400" y="1303"/>
                  </a:cubicBezTo>
                  <a:lnTo>
                    <a:pt x="8007" y="1303"/>
                  </a:lnTo>
                  <a:close/>
                  <a:moveTo>
                    <a:pt x="1303" y="2048"/>
                  </a:moveTo>
                  <a:cubicBezTo>
                    <a:pt x="1303" y="1676"/>
                    <a:pt x="1676" y="1303"/>
                    <a:pt x="2048" y="1303"/>
                  </a:cubicBezTo>
                  <a:cubicBezTo>
                    <a:pt x="2607" y="1303"/>
                    <a:pt x="2607" y="1303"/>
                    <a:pt x="2607" y="1303"/>
                  </a:cubicBezTo>
                  <a:cubicBezTo>
                    <a:pt x="3910" y="4097"/>
                    <a:pt x="3910" y="4097"/>
                    <a:pt x="3910" y="4097"/>
                  </a:cubicBezTo>
                  <a:cubicBezTo>
                    <a:pt x="1303" y="4097"/>
                    <a:pt x="1303" y="4097"/>
                    <a:pt x="1303" y="4097"/>
                  </a:cubicBezTo>
                  <a:lnTo>
                    <a:pt x="1303" y="2048"/>
                  </a:lnTo>
                  <a:close/>
                  <a:moveTo>
                    <a:pt x="20297" y="19552"/>
                  </a:moveTo>
                  <a:cubicBezTo>
                    <a:pt x="20297" y="19924"/>
                    <a:pt x="19924" y="20297"/>
                    <a:pt x="19552" y="20297"/>
                  </a:cubicBezTo>
                  <a:cubicBezTo>
                    <a:pt x="2048" y="20297"/>
                    <a:pt x="2048" y="20297"/>
                    <a:pt x="2048" y="20297"/>
                  </a:cubicBezTo>
                  <a:cubicBezTo>
                    <a:pt x="1676" y="20297"/>
                    <a:pt x="1303" y="19924"/>
                    <a:pt x="1303" y="19552"/>
                  </a:cubicBezTo>
                  <a:cubicBezTo>
                    <a:pt x="1303" y="5400"/>
                    <a:pt x="1303" y="5400"/>
                    <a:pt x="1303" y="5400"/>
                  </a:cubicBezTo>
                  <a:cubicBezTo>
                    <a:pt x="20297" y="5400"/>
                    <a:pt x="20297" y="5400"/>
                    <a:pt x="20297" y="5400"/>
                  </a:cubicBezTo>
                  <a:lnTo>
                    <a:pt x="20297" y="19552"/>
                  </a:lnTo>
                  <a:close/>
                  <a:moveTo>
                    <a:pt x="17503" y="4097"/>
                  </a:moveTo>
                  <a:cubicBezTo>
                    <a:pt x="16200" y="1303"/>
                    <a:pt x="16200" y="1303"/>
                    <a:pt x="16200" y="1303"/>
                  </a:cubicBezTo>
                  <a:cubicBezTo>
                    <a:pt x="18807" y="1303"/>
                    <a:pt x="18807" y="1303"/>
                    <a:pt x="18807" y="1303"/>
                  </a:cubicBezTo>
                  <a:cubicBezTo>
                    <a:pt x="20297" y="4097"/>
                    <a:pt x="20297" y="4097"/>
                    <a:pt x="20297" y="4097"/>
                  </a:cubicBezTo>
                  <a:lnTo>
                    <a:pt x="17503" y="4097"/>
                  </a:lnTo>
                  <a:close/>
                </a:path>
              </a:pathLst>
            </a:custGeom>
            <a:solidFill>
              <a:srgbClr val="374556"/>
            </a:solidFill>
            <a:ln w="38100" cap="flat">
              <a:solidFill>
                <a:srgbClr val="E9E3DB">
                  <a:alpha val="85295"/>
                </a:srgbClr>
              </a:solidFill>
              <a:prstDash val="solid"/>
              <a:miter lim="800000"/>
            </a:ln>
            <a:effectLst/>
          </p:spPr>
          <p:txBody>
            <a:bodyPr wrap="square" lIns="121919" tIns="121919" rIns="121919" bIns="121919" numCol="1" anchor="t">
              <a:noAutofit/>
            </a:bodyPr>
            <a:lstStyle/>
            <a:p>
              <a:pPr defTabSz="2438400">
                <a:defRPr sz="4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733" name="Shape"/>
          <p:cNvSpPr/>
          <p:nvPr/>
        </p:nvSpPr>
        <p:spPr>
          <a:xfrm>
            <a:off x="3017902" y="3608413"/>
            <a:ext cx="1566267" cy="1682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769" y="0"/>
                </a:moveTo>
                <a:cubicBezTo>
                  <a:pt x="1647" y="0"/>
                  <a:pt x="1647" y="0"/>
                  <a:pt x="1647" y="0"/>
                </a:cubicBezTo>
                <a:cubicBezTo>
                  <a:pt x="732" y="0"/>
                  <a:pt x="0" y="732"/>
                  <a:pt x="0" y="1831"/>
                </a:cubicBezTo>
                <a:cubicBezTo>
                  <a:pt x="0" y="3844"/>
                  <a:pt x="0" y="3844"/>
                  <a:pt x="0" y="3844"/>
                </a:cubicBezTo>
                <a:cubicBezTo>
                  <a:pt x="0" y="4759"/>
                  <a:pt x="732" y="5675"/>
                  <a:pt x="1647" y="5675"/>
                </a:cubicBezTo>
                <a:cubicBezTo>
                  <a:pt x="19769" y="5675"/>
                  <a:pt x="19769" y="5675"/>
                  <a:pt x="19769" y="5675"/>
                </a:cubicBezTo>
                <a:cubicBezTo>
                  <a:pt x="20868" y="5675"/>
                  <a:pt x="21600" y="4759"/>
                  <a:pt x="21600" y="3844"/>
                </a:cubicBezTo>
                <a:cubicBezTo>
                  <a:pt x="21600" y="1831"/>
                  <a:pt x="21600" y="1831"/>
                  <a:pt x="21600" y="1831"/>
                </a:cubicBezTo>
                <a:cubicBezTo>
                  <a:pt x="21600" y="732"/>
                  <a:pt x="20868" y="0"/>
                  <a:pt x="19769" y="0"/>
                </a:cubicBezTo>
                <a:close/>
                <a:moveTo>
                  <a:pt x="14827" y="3478"/>
                </a:moveTo>
                <a:cubicBezTo>
                  <a:pt x="14461" y="3478"/>
                  <a:pt x="14278" y="3295"/>
                  <a:pt x="14278" y="2929"/>
                </a:cubicBezTo>
                <a:cubicBezTo>
                  <a:pt x="14278" y="2563"/>
                  <a:pt x="14461" y="2380"/>
                  <a:pt x="14827" y="2380"/>
                </a:cubicBezTo>
                <a:cubicBezTo>
                  <a:pt x="15010" y="2380"/>
                  <a:pt x="15376" y="2563"/>
                  <a:pt x="15376" y="2929"/>
                </a:cubicBezTo>
                <a:cubicBezTo>
                  <a:pt x="15376" y="3295"/>
                  <a:pt x="15010" y="3478"/>
                  <a:pt x="14827" y="3478"/>
                </a:cubicBezTo>
                <a:close/>
                <a:moveTo>
                  <a:pt x="16658" y="3478"/>
                </a:moveTo>
                <a:cubicBezTo>
                  <a:pt x="16475" y="3478"/>
                  <a:pt x="16108" y="3295"/>
                  <a:pt x="16108" y="2929"/>
                </a:cubicBezTo>
                <a:cubicBezTo>
                  <a:pt x="16108" y="2563"/>
                  <a:pt x="16475" y="2380"/>
                  <a:pt x="16658" y="2380"/>
                </a:cubicBezTo>
                <a:cubicBezTo>
                  <a:pt x="17024" y="2380"/>
                  <a:pt x="17207" y="2563"/>
                  <a:pt x="17207" y="2929"/>
                </a:cubicBezTo>
                <a:cubicBezTo>
                  <a:pt x="17207" y="3295"/>
                  <a:pt x="17024" y="3478"/>
                  <a:pt x="16658" y="3478"/>
                </a:cubicBezTo>
                <a:close/>
                <a:moveTo>
                  <a:pt x="19220" y="4027"/>
                </a:moveTo>
                <a:cubicBezTo>
                  <a:pt x="18671" y="4027"/>
                  <a:pt x="18122" y="3478"/>
                  <a:pt x="18122" y="2929"/>
                </a:cubicBezTo>
                <a:cubicBezTo>
                  <a:pt x="18122" y="2380"/>
                  <a:pt x="18671" y="1831"/>
                  <a:pt x="19220" y="1831"/>
                </a:cubicBezTo>
                <a:cubicBezTo>
                  <a:pt x="19769" y="1831"/>
                  <a:pt x="20319" y="2380"/>
                  <a:pt x="20319" y="2929"/>
                </a:cubicBezTo>
                <a:cubicBezTo>
                  <a:pt x="20319" y="3478"/>
                  <a:pt x="19769" y="4027"/>
                  <a:pt x="19220" y="4027"/>
                </a:cubicBezTo>
                <a:close/>
                <a:moveTo>
                  <a:pt x="19769" y="13363"/>
                </a:moveTo>
                <a:cubicBezTo>
                  <a:pt x="1647" y="13363"/>
                  <a:pt x="1647" y="13363"/>
                  <a:pt x="1647" y="13363"/>
                </a:cubicBezTo>
                <a:cubicBezTo>
                  <a:pt x="732" y="13363"/>
                  <a:pt x="0" y="14095"/>
                  <a:pt x="0" y="15010"/>
                </a:cubicBezTo>
                <a:cubicBezTo>
                  <a:pt x="0" y="17207"/>
                  <a:pt x="0" y="17207"/>
                  <a:pt x="0" y="17207"/>
                </a:cubicBezTo>
                <a:cubicBezTo>
                  <a:pt x="0" y="18122"/>
                  <a:pt x="732" y="18854"/>
                  <a:pt x="1647" y="18854"/>
                </a:cubicBezTo>
                <a:cubicBezTo>
                  <a:pt x="10434" y="18854"/>
                  <a:pt x="10434" y="18854"/>
                  <a:pt x="10434" y="18854"/>
                </a:cubicBezTo>
                <a:cubicBezTo>
                  <a:pt x="10434" y="19953"/>
                  <a:pt x="10434" y="19953"/>
                  <a:pt x="10434" y="19953"/>
                </a:cubicBezTo>
                <a:cubicBezTo>
                  <a:pt x="10434" y="19953"/>
                  <a:pt x="10617" y="19953"/>
                  <a:pt x="10617" y="19953"/>
                </a:cubicBezTo>
                <a:cubicBezTo>
                  <a:pt x="10251" y="19953"/>
                  <a:pt x="9885" y="20319"/>
                  <a:pt x="9885" y="20502"/>
                </a:cubicBezTo>
                <a:cubicBezTo>
                  <a:pt x="9885" y="20502"/>
                  <a:pt x="9885" y="20502"/>
                  <a:pt x="9885" y="20502"/>
                </a:cubicBezTo>
                <a:cubicBezTo>
                  <a:pt x="3478" y="20502"/>
                  <a:pt x="3478" y="20502"/>
                  <a:pt x="3478" y="20502"/>
                </a:cubicBezTo>
                <a:cubicBezTo>
                  <a:pt x="3295" y="20502"/>
                  <a:pt x="3112" y="20685"/>
                  <a:pt x="3112" y="20868"/>
                </a:cubicBezTo>
                <a:cubicBezTo>
                  <a:pt x="3112" y="20868"/>
                  <a:pt x="3295" y="21051"/>
                  <a:pt x="3478" y="21051"/>
                </a:cubicBezTo>
                <a:cubicBezTo>
                  <a:pt x="9885" y="21051"/>
                  <a:pt x="9885" y="21051"/>
                  <a:pt x="9885" y="21051"/>
                </a:cubicBezTo>
                <a:cubicBezTo>
                  <a:pt x="9885" y="21051"/>
                  <a:pt x="9885" y="21051"/>
                  <a:pt x="9885" y="21051"/>
                </a:cubicBezTo>
                <a:cubicBezTo>
                  <a:pt x="10068" y="21417"/>
                  <a:pt x="10251" y="21600"/>
                  <a:pt x="10800" y="21600"/>
                </a:cubicBezTo>
                <a:cubicBezTo>
                  <a:pt x="11166" y="21600"/>
                  <a:pt x="11532" y="21417"/>
                  <a:pt x="11532" y="21051"/>
                </a:cubicBezTo>
                <a:cubicBezTo>
                  <a:pt x="11532" y="21051"/>
                  <a:pt x="11532" y="21051"/>
                  <a:pt x="11715" y="21051"/>
                </a:cubicBezTo>
                <a:cubicBezTo>
                  <a:pt x="18122" y="21051"/>
                  <a:pt x="18122" y="21051"/>
                  <a:pt x="18122" y="21051"/>
                </a:cubicBezTo>
                <a:cubicBezTo>
                  <a:pt x="18122" y="21051"/>
                  <a:pt x="18305" y="20868"/>
                  <a:pt x="18305" y="20868"/>
                </a:cubicBezTo>
                <a:cubicBezTo>
                  <a:pt x="18305" y="20685"/>
                  <a:pt x="18122" y="20502"/>
                  <a:pt x="18122" y="20502"/>
                </a:cubicBezTo>
                <a:cubicBezTo>
                  <a:pt x="11715" y="20502"/>
                  <a:pt x="11715" y="20502"/>
                  <a:pt x="11715" y="20502"/>
                </a:cubicBezTo>
                <a:cubicBezTo>
                  <a:pt x="11532" y="20502"/>
                  <a:pt x="11532" y="20502"/>
                  <a:pt x="11532" y="20502"/>
                </a:cubicBezTo>
                <a:cubicBezTo>
                  <a:pt x="11532" y="20319"/>
                  <a:pt x="11349" y="19953"/>
                  <a:pt x="10983" y="19953"/>
                </a:cubicBezTo>
                <a:cubicBezTo>
                  <a:pt x="10983" y="19953"/>
                  <a:pt x="10983" y="19953"/>
                  <a:pt x="10983" y="19953"/>
                </a:cubicBezTo>
                <a:cubicBezTo>
                  <a:pt x="10983" y="18854"/>
                  <a:pt x="10983" y="18854"/>
                  <a:pt x="10983" y="18854"/>
                </a:cubicBezTo>
                <a:cubicBezTo>
                  <a:pt x="19769" y="18854"/>
                  <a:pt x="19769" y="18854"/>
                  <a:pt x="19769" y="18854"/>
                </a:cubicBezTo>
                <a:cubicBezTo>
                  <a:pt x="20868" y="18854"/>
                  <a:pt x="21600" y="18122"/>
                  <a:pt x="21600" y="17207"/>
                </a:cubicBezTo>
                <a:cubicBezTo>
                  <a:pt x="21600" y="15010"/>
                  <a:pt x="21600" y="15010"/>
                  <a:pt x="21600" y="15010"/>
                </a:cubicBezTo>
                <a:cubicBezTo>
                  <a:pt x="21600" y="14095"/>
                  <a:pt x="20868" y="13363"/>
                  <a:pt x="19769" y="13363"/>
                </a:cubicBezTo>
                <a:close/>
                <a:moveTo>
                  <a:pt x="14827" y="16658"/>
                </a:moveTo>
                <a:cubicBezTo>
                  <a:pt x="14461" y="16658"/>
                  <a:pt x="14278" y="16475"/>
                  <a:pt x="14278" y="16108"/>
                </a:cubicBezTo>
                <a:cubicBezTo>
                  <a:pt x="14278" y="15925"/>
                  <a:pt x="14461" y="15559"/>
                  <a:pt x="14827" y="15559"/>
                </a:cubicBezTo>
                <a:cubicBezTo>
                  <a:pt x="15010" y="15559"/>
                  <a:pt x="15376" y="15925"/>
                  <a:pt x="15376" y="16108"/>
                </a:cubicBezTo>
                <a:cubicBezTo>
                  <a:pt x="15376" y="16475"/>
                  <a:pt x="15010" y="16658"/>
                  <a:pt x="14827" y="16658"/>
                </a:cubicBezTo>
                <a:close/>
                <a:moveTo>
                  <a:pt x="16658" y="16658"/>
                </a:moveTo>
                <a:cubicBezTo>
                  <a:pt x="16475" y="16658"/>
                  <a:pt x="16108" y="16475"/>
                  <a:pt x="16108" y="16108"/>
                </a:cubicBezTo>
                <a:cubicBezTo>
                  <a:pt x="16108" y="15925"/>
                  <a:pt x="16475" y="15559"/>
                  <a:pt x="16658" y="15559"/>
                </a:cubicBezTo>
                <a:cubicBezTo>
                  <a:pt x="17024" y="15559"/>
                  <a:pt x="17207" y="15925"/>
                  <a:pt x="17207" y="16108"/>
                </a:cubicBezTo>
                <a:cubicBezTo>
                  <a:pt x="17207" y="16475"/>
                  <a:pt x="17024" y="16658"/>
                  <a:pt x="16658" y="16658"/>
                </a:cubicBezTo>
                <a:close/>
                <a:moveTo>
                  <a:pt x="19220" y="17207"/>
                </a:moveTo>
                <a:cubicBezTo>
                  <a:pt x="18671" y="17207"/>
                  <a:pt x="18122" y="16841"/>
                  <a:pt x="18122" y="16108"/>
                </a:cubicBezTo>
                <a:cubicBezTo>
                  <a:pt x="18122" y="15559"/>
                  <a:pt x="18671" y="15010"/>
                  <a:pt x="19220" y="15010"/>
                </a:cubicBezTo>
                <a:cubicBezTo>
                  <a:pt x="19769" y="15010"/>
                  <a:pt x="20319" y="15559"/>
                  <a:pt x="20319" y="16108"/>
                </a:cubicBezTo>
                <a:cubicBezTo>
                  <a:pt x="20319" y="16841"/>
                  <a:pt x="19769" y="17207"/>
                  <a:pt x="19220" y="17207"/>
                </a:cubicBezTo>
                <a:close/>
                <a:moveTo>
                  <a:pt x="19769" y="6590"/>
                </a:moveTo>
                <a:cubicBezTo>
                  <a:pt x="1647" y="6590"/>
                  <a:pt x="1647" y="6590"/>
                  <a:pt x="1647" y="6590"/>
                </a:cubicBezTo>
                <a:cubicBezTo>
                  <a:pt x="732" y="6590"/>
                  <a:pt x="0" y="7505"/>
                  <a:pt x="0" y="8420"/>
                </a:cubicBezTo>
                <a:cubicBezTo>
                  <a:pt x="0" y="10434"/>
                  <a:pt x="0" y="10434"/>
                  <a:pt x="0" y="10434"/>
                </a:cubicBezTo>
                <a:cubicBezTo>
                  <a:pt x="0" y="11532"/>
                  <a:pt x="732" y="12264"/>
                  <a:pt x="1647" y="12264"/>
                </a:cubicBezTo>
                <a:cubicBezTo>
                  <a:pt x="19769" y="12264"/>
                  <a:pt x="19769" y="12264"/>
                  <a:pt x="19769" y="12264"/>
                </a:cubicBezTo>
                <a:cubicBezTo>
                  <a:pt x="20868" y="12264"/>
                  <a:pt x="21600" y="11532"/>
                  <a:pt x="21600" y="10434"/>
                </a:cubicBezTo>
                <a:cubicBezTo>
                  <a:pt x="21600" y="8420"/>
                  <a:pt x="21600" y="8420"/>
                  <a:pt x="21600" y="8420"/>
                </a:cubicBezTo>
                <a:cubicBezTo>
                  <a:pt x="21600" y="7505"/>
                  <a:pt x="20868" y="6590"/>
                  <a:pt x="19769" y="6590"/>
                </a:cubicBezTo>
                <a:close/>
                <a:moveTo>
                  <a:pt x="14827" y="10068"/>
                </a:moveTo>
                <a:cubicBezTo>
                  <a:pt x="14461" y="10068"/>
                  <a:pt x="14278" y="9885"/>
                  <a:pt x="14278" y="9519"/>
                </a:cubicBezTo>
                <a:cubicBezTo>
                  <a:pt x="14278" y="9336"/>
                  <a:pt x="14461" y="8969"/>
                  <a:pt x="14827" y="8969"/>
                </a:cubicBezTo>
                <a:cubicBezTo>
                  <a:pt x="15010" y="8969"/>
                  <a:pt x="15376" y="9336"/>
                  <a:pt x="15376" y="9519"/>
                </a:cubicBezTo>
                <a:cubicBezTo>
                  <a:pt x="15376" y="9885"/>
                  <a:pt x="15010" y="10068"/>
                  <a:pt x="14827" y="10068"/>
                </a:cubicBezTo>
                <a:close/>
                <a:moveTo>
                  <a:pt x="16658" y="10068"/>
                </a:moveTo>
                <a:cubicBezTo>
                  <a:pt x="16475" y="10068"/>
                  <a:pt x="16108" y="9885"/>
                  <a:pt x="16108" y="9519"/>
                </a:cubicBezTo>
                <a:cubicBezTo>
                  <a:pt x="16108" y="9336"/>
                  <a:pt x="16475" y="8969"/>
                  <a:pt x="16658" y="8969"/>
                </a:cubicBezTo>
                <a:cubicBezTo>
                  <a:pt x="17024" y="8969"/>
                  <a:pt x="17207" y="9336"/>
                  <a:pt x="17207" y="9519"/>
                </a:cubicBezTo>
                <a:cubicBezTo>
                  <a:pt x="17207" y="9885"/>
                  <a:pt x="17024" y="10068"/>
                  <a:pt x="16658" y="10068"/>
                </a:cubicBezTo>
                <a:close/>
                <a:moveTo>
                  <a:pt x="19220" y="10617"/>
                </a:moveTo>
                <a:cubicBezTo>
                  <a:pt x="18671" y="10617"/>
                  <a:pt x="18122" y="10068"/>
                  <a:pt x="18122" y="9519"/>
                </a:cubicBezTo>
                <a:cubicBezTo>
                  <a:pt x="18122" y="8969"/>
                  <a:pt x="18671" y="8420"/>
                  <a:pt x="19220" y="8420"/>
                </a:cubicBezTo>
                <a:cubicBezTo>
                  <a:pt x="19769" y="8420"/>
                  <a:pt x="20319" y="8969"/>
                  <a:pt x="20319" y="9519"/>
                </a:cubicBezTo>
                <a:cubicBezTo>
                  <a:pt x="20319" y="10068"/>
                  <a:pt x="19769" y="10617"/>
                  <a:pt x="19220" y="10617"/>
                </a:cubicBezTo>
                <a:close/>
              </a:path>
            </a:pathLst>
          </a:custGeom>
          <a:solidFill>
            <a:srgbClr val="374556"/>
          </a:solidFill>
          <a:ln w="25400">
            <a:solidFill>
              <a:srgbClr val="E2B383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TextBox 6"/>
          <p:cNvSpPr txBox="1"/>
          <p:nvPr>
            <p:ph type="sldNum" sz="quarter" idx="2"/>
          </p:nvPr>
        </p:nvSpPr>
        <p:spPr>
          <a:xfrm>
            <a:off x="23738290" y="610540"/>
            <a:ext cx="43684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36" name="TextBox 90"/>
          <p:cNvSpPr txBox="1"/>
          <p:nvPr/>
        </p:nvSpPr>
        <p:spPr>
          <a:xfrm>
            <a:off x="1159017" y="5982718"/>
            <a:ext cx="6019088" cy="4874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Git</a:t>
            </a:r>
            <a:r>
              <a:t> is a version control software, created by Linus Torvalds for the management of the Linux kernel.</a:t>
            </a:r>
          </a:p>
          <a:p>
            <a:pPr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</a:p>
          <a:p>
            <a:pPr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Other clients exist. </a:t>
            </a:r>
          </a:p>
          <a:p>
            <a:pPr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</a:p>
          <a:p>
            <a:pPr>
              <a:lnSpc>
                <a:spcPts val="4200"/>
              </a:lnSpc>
              <a:defRPr spc="300" sz="2800" u="sng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https://git-scm.com</a:t>
            </a:r>
          </a:p>
        </p:txBody>
      </p:sp>
      <p:grpSp>
        <p:nvGrpSpPr>
          <p:cNvPr id="742" name="Group"/>
          <p:cNvGrpSpPr/>
          <p:nvPr/>
        </p:nvGrpSpPr>
        <p:grpSpPr>
          <a:xfrm>
            <a:off x="7959774" y="3764227"/>
            <a:ext cx="8766443" cy="8778201"/>
            <a:chOff x="0" y="0"/>
            <a:chExt cx="8766442" cy="8778199"/>
          </a:xfrm>
        </p:grpSpPr>
        <p:grpSp>
          <p:nvGrpSpPr>
            <p:cNvPr id="739" name="Группа 35"/>
            <p:cNvGrpSpPr/>
            <p:nvPr/>
          </p:nvGrpSpPr>
          <p:grpSpPr>
            <a:xfrm>
              <a:off x="0" y="-1"/>
              <a:ext cx="8766443" cy="8778201"/>
              <a:chOff x="0" y="0"/>
              <a:chExt cx="8766442" cy="8778199"/>
            </a:xfrm>
          </p:grpSpPr>
          <p:sp>
            <p:nvSpPr>
              <p:cNvPr id="737" name="Freeform 155"/>
              <p:cNvSpPr/>
              <p:nvPr/>
            </p:nvSpPr>
            <p:spPr>
              <a:xfrm>
                <a:off x="0" y="-1"/>
                <a:ext cx="8216755" cy="8205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5" h="21515" fill="norm" stroke="1" extrusionOk="0">
                    <a:moveTo>
                      <a:pt x="21235" y="410"/>
                    </a:moveTo>
                    <a:cubicBezTo>
                      <a:pt x="20780" y="137"/>
                      <a:pt x="20233" y="0"/>
                      <a:pt x="19686" y="0"/>
                    </a:cubicBezTo>
                    <a:cubicBezTo>
                      <a:pt x="3281" y="0"/>
                      <a:pt x="3281" y="0"/>
                      <a:pt x="3281" y="0"/>
                    </a:cubicBezTo>
                    <a:cubicBezTo>
                      <a:pt x="1458" y="0"/>
                      <a:pt x="0" y="1504"/>
                      <a:pt x="0" y="3327"/>
                    </a:cubicBezTo>
                    <a:cubicBezTo>
                      <a:pt x="0" y="19686"/>
                      <a:pt x="0" y="19686"/>
                      <a:pt x="0" y="19686"/>
                    </a:cubicBezTo>
                    <a:cubicBezTo>
                      <a:pt x="0" y="20278"/>
                      <a:pt x="137" y="20780"/>
                      <a:pt x="410" y="21235"/>
                    </a:cubicBezTo>
                    <a:cubicBezTo>
                      <a:pt x="547" y="21554"/>
                      <a:pt x="957" y="21600"/>
                      <a:pt x="1185" y="21372"/>
                    </a:cubicBezTo>
                    <a:cubicBezTo>
                      <a:pt x="3873" y="18684"/>
                      <a:pt x="3873" y="18684"/>
                      <a:pt x="3873" y="18684"/>
                    </a:cubicBezTo>
                    <a:cubicBezTo>
                      <a:pt x="5696" y="16861"/>
                      <a:pt x="6608" y="14400"/>
                      <a:pt x="6425" y="11894"/>
                    </a:cubicBezTo>
                    <a:cubicBezTo>
                      <a:pt x="6380" y="11757"/>
                      <a:pt x="6380" y="11620"/>
                      <a:pt x="6380" y="11484"/>
                    </a:cubicBezTo>
                    <a:cubicBezTo>
                      <a:pt x="6380" y="8704"/>
                      <a:pt x="8704" y="6425"/>
                      <a:pt x="11484" y="6425"/>
                    </a:cubicBezTo>
                    <a:cubicBezTo>
                      <a:pt x="11620" y="6425"/>
                      <a:pt x="11757" y="6425"/>
                      <a:pt x="11894" y="6425"/>
                    </a:cubicBezTo>
                    <a:cubicBezTo>
                      <a:pt x="14400" y="6608"/>
                      <a:pt x="16861" y="5696"/>
                      <a:pt x="18638" y="3919"/>
                    </a:cubicBezTo>
                    <a:cubicBezTo>
                      <a:pt x="21372" y="1185"/>
                      <a:pt x="21372" y="1185"/>
                      <a:pt x="21372" y="1185"/>
                    </a:cubicBezTo>
                    <a:cubicBezTo>
                      <a:pt x="21600" y="957"/>
                      <a:pt x="21554" y="547"/>
                      <a:pt x="21235" y="410"/>
                    </a:cubicBezTo>
                    <a:close/>
                  </a:path>
                </a:pathLst>
              </a:custGeom>
              <a:solidFill>
                <a:srgbClr val="CC7C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solidFill>
                      <a:srgbClr val="93C9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38" name="Freeform 156"/>
              <p:cNvSpPr/>
              <p:nvPr/>
            </p:nvSpPr>
            <p:spPr>
              <a:xfrm>
                <a:off x="558428" y="571815"/>
                <a:ext cx="8208016" cy="82063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2" h="21518" fill="norm" stroke="1" extrusionOk="0">
                    <a:moveTo>
                      <a:pt x="21127" y="237"/>
                    </a:moveTo>
                    <a:cubicBezTo>
                      <a:pt x="20945" y="-36"/>
                      <a:pt x="20535" y="-82"/>
                      <a:pt x="20307" y="146"/>
                    </a:cubicBezTo>
                    <a:cubicBezTo>
                      <a:pt x="17619" y="2834"/>
                      <a:pt x="17619" y="2834"/>
                      <a:pt x="17619" y="2834"/>
                    </a:cubicBezTo>
                    <a:cubicBezTo>
                      <a:pt x="15841" y="4612"/>
                      <a:pt x="14930" y="7118"/>
                      <a:pt x="15112" y="9624"/>
                    </a:cubicBezTo>
                    <a:cubicBezTo>
                      <a:pt x="15112" y="9624"/>
                      <a:pt x="15112" y="9670"/>
                      <a:pt x="15112" y="9715"/>
                    </a:cubicBezTo>
                    <a:cubicBezTo>
                      <a:pt x="15295" y="12723"/>
                      <a:pt x="12743" y="15275"/>
                      <a:pt x="9689" y="15093"/>
                    </a:cubicBezTo>
                    <a:cubicBezTo>
                      <a:pt x="9689" y="15093"/>
                      <a:pt x="9644" y="15093"/>
                      <a:pt x="9644" y="15093"/>
                    </a:cubicBezTo>
                    <a:cubicBezTo>
                      <a:pt x="7092" y="14910"/>
                      <a:pt x="4631" y="15822"/>
                      <a:pt x="2854" y="17599"/>
                    </a:cubicBezTo>
                    <a:cubicBezTo>
                      <a:pt x="165" y="20288"/>
                      <a:pt x="165" y="20288"/>
                      <a:pt x="165" y="20288"/>
                    </a:cubicBezTo>
                    <a:cubicBezTo>
                      <a:pt x="-108" y="20561"/>
                      <a:pt x="-17" y="20926"/>
                      <a:pt x="257" y="21108"/>
                    </a:cubicBezTo>
                    <a:cubicBezTo>
                      <a:pt x="712" y="21336"/>
                      <a:pt x="1259" y="21518"/>
                      <a:pt x="1806" y="21518"/>
                    </a:cubicBezTo>
                    <a:cubicBezTo>
                      <a:pt x="18211" y="21518"/>
                      <a:pt x="18211" y="21518"/>
                      <a:pt x="18211" y="21518"/>
                    </a:cubicBezTo>
                    <a:cubicBezTo>
                      <a:pt x="20034" y="21518"/>
                      <a:pt x="21492" y="20014"/>
                      <a:pt x="21492" y="18191"/>
                    </a:cubicBezTo>
                    <a:cubicBezTo>
                      <a:pt x="21492" y="1832"/>
                      <a:pt x="21492" y="1832"/>
                      <a:pt x="21492" y="1832"/>
                    </a:cubicBezTo>
                    <a:cubicBezTo>
                      <a:pt x="21492" y="1240"/>
                      <a:pt x="21355" y="738"/>
                      <a:pt x="21127" y="237"/>
                    </a:cubicBezTo>
                    <a:close/>
                  </a:path>
                </a:pathLst>
              </a:custGeom>
              <a:solidFill>
                <a:srgbClr val="E8AC93">
                  <a:alpha val="952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solidFill>
                      <a:srgbClr val="E2B383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pic>
          <p:nvPicPr>
            <p:cNvPr id="740" name="1280px-Git-logo.svg.png" descr="1280px-Git-logo.svg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53974" b="0"/>
            <a:stretch>
              <a:fillRect/>
            </a:stretch>
          </p:blipFill>
          <p:spPr>
            <a:xfrm>
              <a:off x="217578" y="192648"/>
              <a:ext cx="3574949" cy="32465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1" name="GitHub-Logo.png" descr="GitHub-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9749" t="829" r="29749" b="31116"/>
            <a:stretch>
              <a:fillRect/>
            </a:stretch>
          </p:blipFill>
          <p:spPr>
            <a:xfrm>
              <a:off x="5786731" y="5839360"/>
              <a:ext cx="2750327" cy="2599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43" name="TextBox 90"/>
          <p:cNvSpPr txBox="1"/>
          <p:nvPr/>
        </p:nvSpPr>
        <p:spPr>
          <a:xfrm>
            <a:off x="17863294" y="6179594"/>
            <a:ext cx="5857366" cy="380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GitHub</a:t>
            </a:r>
            <a:r>
              <a:t> is a web-based hosting service for version control that uses git</a:t>
            </a:r>
          </a:p>
          <a:p>
            <a:pPr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</a:p>
          <a:p>
            <a:pPr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Other services exist.</a:t>
            </a:r>
          </a:p>
          <a:p>
            <a:pPr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</a:p>
          <a:p>
            <a:pPr>
              <a:lnSpc>
                <a:spcPts val="4200"/>
              </a:lnSpc>
              <a:defRPr spc="300" sz="2800" u="sng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https://github.com</a:t>
            </a:r>
          </a:p>
        </p:txBody>
      </p:sp>
      <p:sp>
        <p:nvSpPr>
          <p:cNvPr id="744" name="Group 1"/>
          <p:cNvSpPr/>
          <p:nvPr/>
        </p:nvSpPr>
        <p:spPr>
          <a:xfrm flipH="1">
            <a:off x="0" y="539809"/>
            <a:ext cx="16851511" cy="1833437"/>
          </a:xfrm>
          <a:prstGeom prst="rect">
            <a:avLst/>
          </a:prstGeom>
          <a:solidFill>
            <a:srgbClr val="FFFFFF"/>
          </a:solidFill>
          <a:ln w="63500">
            <a:solidFill>
              <a:srgbClr val="FFC899"/>
            </a:solidFill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45" name="TextBox 34"/>
          <p:cNvSpPr txBox="1"/>
          <p:nvPr/>
        </p:nvSpPr>
        <p:spPr>
          <a:xfrm>
            <a:off x="4444087" y="991707"/>
            <a:ext cx="796333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600" sz="54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pPr/>
            <a:r>
              <a:t>GIT &amp; GITHUB</a:t>
            </a:r>
          </a:p>
        </p:txBody>
      </p:sp>
      <p:sp>
        <p:nvSpPr>
          <p:cNvPr id="746" name="TextBox 90"/>
          <p:cNvSpPr txBox="1"/>
          <p:nvPr/>
        </p:nvSpPr>
        <p:spPr>
          <a:xfrm>
            <a:off x="10792410" y="7509906"/>
            <a:ext cx="3101170" cy="1147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pc="321" sz="30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git</a:t>
            </a:r>
            <a:r>
              <a:t> &amp;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GItHub</a:t>
            </a:r>
            <a:r>
              <a:t> not the same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roup"/>
          <p:cNvSpPr/>
          <p:nvPr/>
        </p:nvSpPr>
        <p:spPr>
          <a:xfrm>
            <a:off x="17536462" y="5807832"/>
            <a:ext cx="5018150" cy="7276430"/>
          </a:xfrm>
          <a:prstGeom prst="roundRect">
            <a:avLst>
              <a:gd name="adj" fmla="val 4083"/>
            </a:avLst>
          </a:prstGeom>
          <a:solidFill>
            <a:srgbClr val="9CC9B4"/>
          </a:solidFill>
          <a:ln w="12700">
            <a:miter lim="400000"/>
          </a:ln>
          <a:effectLst>
            <a:outerShdw sx="100000" sy="100000" kx="0" ky="0" algn="b" rotWithShape="0" blurRad="457200" dist="101600" dir="270000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49" name="TextBox 6"/>
          <p:cNvSpPr txBox="1"/>
          <p:nvPr>
            <p:ph type="sldNum" sz="quarter" idx="2"/>
          </p:nvPr>
        </p:nvSpPr>
        <p:spPr>
          <a:xfrm>
            <a:off x="23732067" y="610540"/>
            <a:ext cx="44929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50" name="TextBox 34"/>
          <p:cNvSpPr txBox="1"/>
          <p:nvPr/>
        </p:nvSpPr>
        <p:spPr>
          <a:xfrm>
            <a:off x="3088402" y="1180521"/>
            <a:ext cx="18194496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600" sz="54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pPr/>
            <a:r>
              <a:t>WHAT IS A VERSION CONTROL SYSTEM?</a:t>
            </a:r>
          </a:p>
        </p:txBody>
      </p:sp>
      <p:sp>
        <p:nvSpPr>
          <p:cNvPr id="751" name="Group"/>
          <p:cNvSpPr/>
          <p:nvPr/>
        </p:nvSpPr>
        <p:spPr>
          <a:xfrm>
            <a:off x="1816688" y="5807832"/>
            <a:ext cx="5018149" cy="7276430"/>
          </a:xfrm>
          <a:prstGeom prst="roundRect">
            <a:avLst>
              <a:gd name="adj" fmla="val 4083"/>
            </a:avLst>
          </a:prstGeom>
          <a:solidFill>
            <a:srgbClr val="FFC899"/>
          </a:solidFill>
          <a:ln w="12700">
            <a:miter lim="400000"/>
          </a:ln>
          <a:effectLst>
            <a:outerShdw sx="100000" sy="100000" kx="0" ky="0" algn="b" rotWithShape="0" blurRad="457200" dist="101600" dir="270000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52" name="Rounded Rectangle"/>
          <p:cNvSpPr/>
          <p:nvPr/>
        </p:nvSpPr>
        <p:spPr>
          <a:xfrm>
            <a:off x="2128128" y="7395860"/>
            <a:ext cx="4446069" cy="4521054"/>
          </a:xfrm>
          <a:prstGeom prst="roundRect">
            <a:avLst>
              <a:gd name="adj" fmla="val 4285"/>
            </a:avLst>
          </a:prstGeom>
          <a:solidFill>
            <a:srgbClr val="37455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53" name="TextBox 90"/>
          <p:cNvSpPr txBox="1"/>
          <p:nvPr/>
        </p:nvSpPr>
        <p:spPr>
          <a:xfrm>
            <a:off x="2522616" y="12143444"/>
            <a:ext cx="3847901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pc="278"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defRPr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YOUR COMPUTER</a:t>
            </a:r>
          </a:p>
        </p:txBody>
      </p:sp>
      <p:sp>
        <p:nvSpPr>
          <p:cNvPr id="754" name="TextBox 90"/>
          <p:cNvSpPr txBox="1"/>
          <p:nvPr/>
        </p:nvSpPr>
        <p:spPr>
          <a:xfrm>
            <a:off x="3242955" y="10139633"/>
            <a:ext cx="2318014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pc="278" sz="2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VERSION 1</a:t>
            </a:r>
          </a:p>
        </p:txBody>
      </p:sp>
      <p:sp>
        <p:nvSpPr>
          <p:cNvPr id="755" name="TextBox 90"/>
          <p:cNvSpPr txBox="1"/>
          <p:nvPr/>
        </p:nvSpPr>
        <p:spPr>
          <a:xfrm>
            <a:off x="3230255" y="8928489"/>
            <a:ext cx="2432623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pc="278" sz="2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VERSION 2</a:t>
            </a:r>
          </a:p>
        </p:txBody>
      </p:sp>
      <p:sp>
        <p:nvSpPr>
          <p:cNvPr id="756" name="TextBox 90"/>
          <p:cNvSpPr txBox="1"/>
          <p:nvPr/>
        </p:nvSpPr>
        <p:spPr>
          <a:xfrm>
            <a:off x="3242955" y="7719304"/>
            <a:ext cx="2407223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pc="278" sz="2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VERSION 3</a:t>
            </a:r>
          </a:p>
        </p:txBody>
      </p:sp>
      <p:sp>
        <p:nvSpPr>
          <p:cNvPr id="757" name="TextBox 90"/>
          <p:cNvSpPr txBox="1"/>
          <p:nvPr/>
        </p:nvSpPr>
        <p:spPr>
          <a:xfrm>
            <a:off x="3840550" y="6051451"/>
            <a:ext cx="1122824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pc="278"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defRPr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FILE</a:t>
            </a:r>
          </a:p>
        </p:txBody>
      </p:sp>
      <p:sp>
        <p:nvSpPr>
          <p:cNvPr id="758" name="TextBox 90"/>
          <p:cNvSpPr txBox="1"/>
          <p:nvPr/>
        </p:nvSpPr>
        <p:spPr>
          <a:xfrm>
            <a:off x="2422566" y="11074876"/>
            <a:ext cx="4147931" cy="594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pc="257" sz="24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VERSION DATABASE</a:t>
            </a:r>
          </a:p>
        </p:txBody>
      </p:sp>
      <p:sp>
        <p:nvSpPr>
          <p:cNvPr id="759" name="Group"/>
          <p:cNvSpPr/>
          <p:nvPr/>
        </p:nvSpPr>
        <p:spPr>
          <a:xfrm>
            <a:off x="9689276" y="3381055"/>
            <a:ext cx="5018149" cy="6299528"/>
          </a:xfrm>
          <a:prstGeom prst="roundRect">
            <a:avLst>
              <a:gd name="adj" fmla="val 4083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457200" dist="101600" dir="270000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60" name="Rounded Rectangle"/>
          <p:cNvSpPr/>
          <p:nvPr/>
        </p:nvSpPr>
        <p:spPr>
          <a:xfrm>
            <a:off x="9975315" y="4158313"/>
            <a:ext cx="4446070" cy="4521054"/>
          </a:xfrm>
          <a:prstGeom prst="roundRect">
            <a:avLst>
              <a:gd name="adj" fmla="val 4285"/>
            </a:avLst>
          </a:prstGeom>
          <a:solidFill>
            <a:srgbClr val="37455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1" name="TextBox 90"/>
          <p:cNvSpPr txBox="1"/>
          <p:nvPr/>
        </p:nvSpPr>
        <p:spPr>
          <a:xfrm>
            <a:off x="11355586" y="8814567"/>
            <a:ext cx="1685527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pc="278"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defRPr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GITHUB</a:t>
            </a:r>
          </a:p>
        </p:txBody>
      </p:sp>
      <p:sp>
        <p:nvSpPr>
          <p:cNvPr id="762" name="TextBox 90"/>
          <p:cNvSpPr txBox="1"/>
          <p:nvPr/>
        </p:nvSpPr>
        <p:spPr>
          <a:xfrm>
            <a:off x="11090143" y="6902087"/>
            <a:ext cx="2477054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pc="278" sz="2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VERSION 1</a:t>
            </a:r>
          </a:p>
        </p:txBody>
      </p:sp>
      <p:sp>
        <p:nvSpPr>
          <p:cNvPr id="763" name="TextBox 90"/>
          <p:cNvSpPr txBox="1"/>
          <p:nvPr/>
        </p:nvSpPr>
        <p:spPr>
          <a:xfrm>
            <a:off x="11077443" y="5690942"/>
            <a:ext cx="2502454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pc="278" sz="2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VERSION 2</a:t>
            </a:r>
          </a:p>
        </p:txBody>
      </p:sp>
      <p:sp>
        <p:nvSpPr>
          <p:cNvPr id="764" name="TextBox 90"/>
          <p:cNvSpPr txBox="1"/>
          <p:nvPr/>
        </p:nvSpPr>
        <p:spPr>
          <a:xfrm>
            <a:off x="11090143" y="4481757"/>
            <a:ext cx="2477054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pc="278" sz="2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VERSION 3</a:t>
            </a:r>
          </a:p>
        </p:txBody>
      </p:sp>
      <p:sp>
        <p:nvSpPr>
          <p:cNvPr id="765" name="TextBox 90"/>
          <p:cNvSpPr txBox="1"/>
          <p:nvPr/>
        </p:nvSpPr>
        <p:spPr>
          <a:xfrm>
            <a:off x="10269754" y="7797658"/>
            <a:ext cx="4048002" cy="594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pc="257" sz="24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VERSION DATABASE</a:t>
            </a:r>
          </a:p>
        </p:txBody>
      </p:sp>
      <p:sp>
        <p:nvSpPr>
          <p:cNvPr id="766" name="Rounded Rectangle"/>
          <p:cNvSpPr/>
          <p:nvPr/>
        </p:nvSpPr>
        <p:spPr>
          <a:xfrm>
            <a:off x="17822502" y="7395860"/>
            <a:ext cx="4446069" cy="4521054"/>
          </a:xfrm>
          <a:prstGeom prst="roundRect">
            <a:avLst>
              <a:gd name="adj" fmla="val 4285"/>
            </a:avLst>
          </a:prstGeom>
          <a:solidFill>
            <a:srgbClr val="37455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7" name="TextBox 90"/>
          <p:cNvSpPr txBox="1"/>
          <p:nvPr/>
        </p:nvSpPr>
        <p:spPr>
          <a:xfrm>
            <a:off x="18318591" y="12143444"/>
            <a:ext cx="3453893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pc="278"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defRPr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COLLABORATOR</a:t>
            </a:r>
          </a:p>
        </p:txBody>
      </p:sp>
      <p:sp>
        <p:nvSpPr>
          <p:cNvPr id="768" name="TextBox 90"/>
          <p:cNvSpPr txBox="1"/>
          <p:nvPr/>
        </p:nvSpPr>
        <p:spPr>
          <a:xfrm>
            <a:off x="18937330" y="10153084"/>
            <a:ext cx="2381824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pc="278" sz="2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VERSION 1</a:t>
            </a:r>
          </a:p>
        </p:txBody>
      </p:sp>
      <p:sp>
        <p:nvSpPr>
          <p:cNvPr id="769" name="TextBox 90"/>
          <p:cNvSpPr txBox="1"/>
          <p:nvPr/>
        </p:nvSpPr>
        <p:spPr>
          <a:xfrm>
            <a:off x="18924630" y="8941940"/>
            <a:ext cx="2407224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pc="278" sz="2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VERSION 2</a:t>
            </a:r>
          </a:p>
        </p:txBody>
      </p:sp>
      <p:sp>
        <p:nvSpPr>
          <p:cNvPr id="770" name="TextBox 90"/>
          <p:cNvSpPr txBox="1"/>
          <p:nvPr/>
        </p:nvSpPr>
        <p:spPr>
          <a:xfrm>
            <a:off x="18937330" y="7732755"/>
            <a:ext cx="2407224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pc="278" sz="2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VERSION 3</a:t>
            </a:r>
          </a:p>
        </p:txBody>
      </p:sp>
      <p:sp>
        <p:nvSpPr>
          <p:cNvPr id="771" name="TextBox 90"/>
          <p:cNvSpPr txBox="1"/>
          <p:nvPr/>
        </p:nvSpPr>
        <p:spPr>
          <a:xfrm>
            <a:off x="19509525" y="6051451"/>
            <a:ext cx="1122824" cy="6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pc="278"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>
              <a:defRPr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FILE</a:t>
            </a:r>
          </a:p>
        </p:txBody>
      </p:sp>
      <p:sp>
        <p:nvSpPr>
          <p:cNvPr id="772" name="TextBox 90"/>
          <p:cNvSpPr txBox="1"/>
          <p:nvPr/>
        </p:nvSpPr>
        <p:spPr>
          <a:xfrm>
            <a:off x="18091542" y="11074876"/>
            <a:ext cx="4073401" cy="594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pc="257" sz="24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VERSION DATABASE</a:t>
            </a:r>
          </a:p>
        </p:txBody>
      </p:sp>
      <p:grpSp>
        <p:nvGrpSpPr>
          <p:cNvPr id="777" name="Group"/>
          <p:cNvGrpSpPr/>
          <p:nvPr/>
        </p:nvGrpSpPr>
        <p:grpSpPr>
          <a:xfrm>
            <a:off x="15065810" y="7375549"/>
            <a:ext cx="2163066" cy="1438884"/>
            <a:chOff x="0" y="0"/>
            <a:chExt cx="2163065" cy="1438882"/>
          </a:xfrm>
        </p:grpSpPr>
        <p:grpSp>
          <p:nvGrpSpPr>
            <p:cNvPr id="775" name="Group"/>
            <p:cNvGrpSpPr/>
            <p:nvPr/>
          </p:nvGrpSpPr>
          <p:grpSpPr>
            <a:xfrm rot="18000000">
              <a:off x="916956" y="-434387"/>
              <a:ext cx="329153" cy="2307657"/>
              <a:chOff x="0" y="0"/>
              <a:chExt cx="329152" cy="2307656"/>
            </a:xfrm>
          </p:grpSpPr>
          <p:sp>
            <p:nvSpPr>
              <p:cNvPr id="773" name="Line"/>
              <p:cNvSpPr/>
              <p:nvPr/>
            </p:nvSpPr>
            <p:spPr>
              <a:xfrm flipH="1">
                <a:off x="173361" y="20924"/>
                <a:ext cx="1" cy="228673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97" name="Connection Line"/>
              <p:cNvSpPr/>
              <p:nvPr/>
            </p:nvSpPr>
            <p:spPr>
              <a:xfrm>
                <a:off x="0" y="0"/>
                <a:ext cx="329153" cy="247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3" fill="norm" stroke="1" extrusionOk="0">
                    <a:moveTo>
                      <a:pt x="21600" y="16203"/>
                    </a:moveTo>
                    <a:cubicBezTo>
                      <a:pt x="15625" y="-5116"/>
                      <a:pt x="8425" y="-5397"/>
                      <a:pt x="0" y="15360"/>
                    </a:cubicBez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798" name="Connection Line"/>
            <p:cNvSpPr/>
            <p:nvPr/>
          </p:nvSpPr>
          <p:spPr>
            <a:xfrm>
              <a:off x="1814554" y="1040417"/>
              <a:ext cx="299416" cy="303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77" h="19320" fill="norm" stroke="1" extrusionOk="0">
                  <a:moveTo>
                    <a:pt x="8494" y="0"/>
                  </a:moveTo>
                  <a:cubicBezTo>
                    <a:pt x="21600" y="15408"/>
                    <a:pt x="18769" y="21600"/>
                    <a:pt x="0" y="18575"/>
                  </a:cubicBezTo>
                </a:path>
              </a:pathLst>
            </a:cu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782" name="Group"/>
          <p:cNvGrpSpPr/>
          <p:nvPr/>
        </p:nvGrpSpPr>
        <p:grpSpPr>
          <a:xfrm flipH="1">
            <a:off x="7167823" y="7375549"/>
            <a:ext cx="2163066" cy="1438884"/>
            <a:chOff x="0" y="0"/>
            <a:chExt cx="2163065" cy="1438882"/>
          </a:xfrm>
        </p:grpSpPr>
        <p:grpSp>
          <p:nvGrpSpPr>
            <p:cNvPr id="780" name="Group"/>
            <p:cNvGrpSpPr/>
            <p:nvPr/>
          </p:nvGrpSpPr>
          <p:grpSpPr>
            <a:xfrm rot="18000000">
              <a:off x="916956" y="-434387"/>
              <a:ext cx="329153" cy="2307657"/>
              <a:chOff x="0" y="0"/>
              <a:chExt cx="329152" cy="2307656"/>
            </a:xfrm>
          </p:grpSpPr>
          <p:sp>
            <p:nvSpPr>
              <p:cNvPr id="778" name="Line"/>
              <p:cNvSpPr/>
              <p:nvPr/>
            </p:nvSpPr>
            <p:spPr>
              <a:xfrm flipH="1">
                <a:off x="173361" y="20924"/>
                <a:ext cx="1" cy="2286733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99" name="Connection Line"/>
              <p:cNvSpPr/>
              <p:nvPr/>
            </p:nvSpPr>
            <p:spPr>
              <a:xfrm>
                <a:off x="0" y="0"/>
                <a:ext cx="329153" cy="247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3" fill="norm" stroke="1" extrusionOk="0">
                    <a:moveTo>
                      <a:pt x="21600" y="16203"/>
                    </a:moveTo>
                    <a:cubicBezTo>
                      <a:pt x="15625" y="-5116"/>
                      <a:pt x="8425" y="-5397"/>
                      <a:pt x="0" y="15360"/>
                    </a:cubicBez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800" name="Connection Line"/>
            <p:cNvSpPr/>
            <p:nvPr/>
          </p:nvSpPr>
          <p:spPr>
            <a:xfrm>
              <a:off x="1814554" y="1040417"/>
              <a:ext cx="299416" cy="303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77" h="19320" fill="norm" stroke="1" extrusionOk="0">
                  <a:moveTo>
                    <a:pt x="8494" y="0"/>
                  </a:moveTo>
                  <a:cubicBezTo>
                    <a:pt x="21600" y="15408"/>
                    <a:pt x="18769" y="21600"/>
                    <a:pt x="0" y="18575"/>
                  </a:cubicBezTo>
                </a:path>
              </a:pathLst>
            </a:cu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785" name="Group"/>
          <p:cNvGrpSpPr/>
          <p:nvPr/>
        </p:nvGrpSpPr>
        <p:grpSpPr>
          <a:xfrm>
            <a:off x="4062504" y="6855370"/>
            <a:ext cx="678917" cy="805606"/>
            <a:chOff x="0" y="0"/>
            <a:chExt cx="678916" cy="805604"/>
          </a:xfrm>
        </p:grpSpPr>
        <p:sp>
          <p:nvSpPr>
            <p:cNvPr id="783" name="Group"/>
            <p:cNvSpPr/>
            <p:nvPr/>
          </p:nvSpPr>
          <p:spPr>
            <a:xfrm rot="-18000000">
              <a:off x="0" y="217645"/>
              <a:ext cx="678917" cy="39197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1" name="Connection Line"/>
            <p:cNvSpPr/>
            <p:nvPr/>
          </p:nvSpPr>
          <p:spPr>
            <a:xfrm>
              <a:off x="153655" y="0"/>
              <a:ext cx="370946" cy="25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10" fill="norm" stroke="1" extrusionOk="0">
                  <a:moveTo>
                    <a:pt x="0" y="14625"/>
                  </a:moveTo>
                  <a:cubicBezTo>
                    <a:pt x="8055" y="-5390"/>
                    <a:pt x="15255" y="-4862"/>
                    <a:pt x="21600" y="16210"/>
                  </a:cubicBezTo>
                </a:path>
              </a:pathLst>
            </a:cu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788" name="Group"/>
          <p:cNvGrpSpPr/>
          <p:nvPr/>
        </p:nvGrpSpPr>
        <p:grpSpPr>
          <a:xfrm>
            <a:off x="19706079" y="6855370"/>
            <a:ext cx="678917" cy="805606"/>
            <a:chOff x="0" y="0"/>
            <a:chExt cx="678916" cy="805604"/>
          </a:xfrm>
        </p:grpSpPr>
        <p:sp>
          <p:nvSpPr>
            <p:cNvPr id="786" name="Group"/>
            <p:cNvSpPr/>
            <p:nvPr/>
          </p:nvSpPr>
          <p:spPr>
            <a:xfrm rot="-18000000">
              <a:off x="0" y="217645"/>
              <a:ext cx="678917" cy="391974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2" name="Connection Line"/>
            <p:cNvSpPr/>
            <p:nvPr/>
          </p:nvSpPr>
          <p:spPr>
            <a:xfrm>
              <a:off x="153655" y="0"/>
              <a:ext cx="370946" cy="25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10" fill="norm" stroke="1" extrusionOk="0">
                  <a:moveTo>
                    <a:pt x="0" y="14625"/>
                  </a:moveTo>
                  <a:cubicBezTo>
                    <a:pt x="8055" y="-5390"/>
                    <a:pt x="15255" y="-4862"/>
                    <a:pt x="21600" y="16210"/>
                  </a:cubicBezTo>
                </a:path>
              </a:pathLst>
            </a:cu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789" name="TextBox 90"/>
          <p:cNvSpPr txBox="1"/>
          <p:nvPr/>
        </p:nvSpPr>
        <p:spPr>
          <a:xfrm>
            <a:off x="7778083" y="7167833"/>
            <a:ext cx="942547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pc="278" sz="2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GIT</a:t>
            </a:r>
          </a:p>
        </p:txBody>
      </p:sp>
      <p:sp>
        <p:nvSpPr>
          <p:cNvPr id="790" name="TextBox 90"/>
          <p:cNvSpPr txBox="1"/>
          <p:nvPr/>
        </p:nvSpPr>
        <p:spPr>
          <a:xfrm>
            <a:off x="16086264" y="7167833"/>
            <a:ext cx="942547" cy="601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200"/>
              </a:lnSpc>
              <a:defRPr spc="278" sz="2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GIT</a:t>
            </a:r>
          </a:p>
        </p:txBody>
      </p:sp>
      <p:sp>
        <p:nvSpPr>
          <p:cNvPr id="791" name="Line"/>
          <p:cNvSpPr/>
          <p:nvPr/>
        </p:nvSpPr>
        <p:spPr>
          <a:xfrm flipV="1">
            <a:off x="4401962" y="9557448"/>
            <a:ext cx="1" cy="601043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92" name="Line"/>
          <p:cNvSpPr/>
          <p:nvPr/>
        </p:nvSpPr>
        <p:spPr>
          <a:xfrm flipV="1">
            <a:off x="4401962" y="8347276"/>
            <a:ext cx="1" cy="601044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93" name="Line"/>
          <p:cNvSpPr/>
          <p:nvPr/>
        </p:nvSpPr>
        <p:spPr>
          <a:xfrm flipV="1">
            <a:off x="12249150" y="5123742"/>
            <a:ext cx="1" cy="601044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94" name="Line"/>
          <p:cNvSpPr/>
          <p:nvPr/>
        </p:nvSpPr>
        <p:spPr>
          <a:xfrm flipV="1">
            <a:off x="12249150" y="6339111"/>
            <a:ext cx="1" cy="601043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95" name="Line"/>
          <p:cNvSpPr/>
          <p:nvPr/>
        </p:nvSpPr>
        <p:spPr>
          <a:xfrm flipV="1">
            <a:off x="20090142" y="8390089"/>
            <a:ext cx="1" cy="601043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96" name="Line"/>
          <p:cNvSpPr/>
          <p:nvPr/>
        </p:nvSpPr>
        <p:spPr>
          <a:xfrm flipV="1">
            <a:off x="20070936" y="9601689"/>
            <a:ext cx="1" cy="601043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TextBox 6"/>
          <p:cNvSpPr txBox="1"/>
          <p:nvPr>
            <p:ph type="sldNum" sz="quarter" idx="2"/>
          </p:nvPr>
        </p:nvSpPr>
        <p:spPr>
          <a:xfrm>
            <a:off x="23735750" y="610540"/>
            <a:ext cx="44192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05" name="Rectangle 21"/>
          <p:cNvSpPr/>
          <p:nvPr/>
        </p:nvSpPr>
        <p:spPr>
          <a:xfrm flipH="1">
            <a:off x="13589812" y="3060559"/>
            <a:ext cx="10791162" cy="1065544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06" name="TextBox 34"/>
          <p:cNvSpPr txBox="1"/>
          <p:nvPr/>
        </p:nvSpPr>
        <p:spPr>
          <a:xfrm>
            <a:off x="3775587" y="1140326"/>
            <a:ext cx="16820126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600" sz="54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pPr/>
            <a:r>
              <a:t>GIT WORKS FROM THE COMMAND LINE</a:t>
            </a:r>
          </a:p>
        </p:txBody>
      </p:sp>
      <p:sp>
        <p:nvSpPr>
          <p:cNvPr id="807" name="Rounded Rectangle"/>
          <p:cNvSpPr/>
          <p:nvPr/>
        </p:nvSpPr>
        <p:spPr>
          <a:xfrm>
            <a:off x="14510306" y="4076700"/>
            <a:ext cx="8950173" cy="3119815"/>
          </a:xfrm>
          <a:prstGeom prst="roundRect">
            <a:avLst>
              <a:gd name="adj" fmla="val 17027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08" name="git clone [your repository]…"/>
          <p:cNvSpPr txBox="1"/>
          <p:nvPr/>
        </p:nvSpPr>
        <p:spPr>
          <a:xfrm>
            <a:off x="15027519" y="4478804"/>
            <a:ext cx="7458547" cy="2391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git clone [your repository]</a:t>
            </a:r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Username: [your user]</a:t>
            </a:r>
          </a:p>
          <a:p>
            <a:pPr defTabSz="914400">
              <a:lnSpc>
                <a:spcPct val="150000"/>
              </a:lnSpc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Password: [your password]</a:t>
            </a:r>
          </a:p>
        </p:txBody>
      </p:sp>
      <p:sp>
        <p:nvSpPr>
          <p:cNvPr id="809" name="Rounded Rectangle"/>
          <p:cNvSpPr/>
          <p:nvPr/>
        </p:nvSpPr>
        <p:spPr>
          <a:xfrm>
            <a:off x="14510306" y="7799449"/>
            <a:ext cx="8950173" cy="4985928"/>
          </a:xfrm>
          <a:prstGeom prst="roundRect">
            <a:avLst>
              <a:gd name="adj" fmla="val 10654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10" name="git status (status of the repo)…"/>
          <p:cNvSpPr txBox="1"/>
          <p:nvPr/>
        </p:nvSpPr>
        <p:spPr>
          <a:xfrm>
            <a:off x="15117069" y="8226108"/>
            <a:ext cx="7921625" cy="4312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git status (status of the repo)</a:t>
            </a:r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git add (add new files or changes)</a:t>
            </a:r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git commit -m (commit the changes)</a:t>
            </a:r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git push (push the changes to GitHub)</a:t>
            </a:r>
          </a:p>
        </p:txBody>
      </p:sp>
      <p:sp>
        <p:nvSpPr>
          <p:cNvPr id="811" name="Rounded Rectangle"/>
          <p:cNvSpPr/>
          <p:nvPr/>
        </p:nvSpPr>
        <p:spPr>
          <a:xfrm>
            <a:off x="1014314" y="4432446"/>
            <a:ext cx="11609261" cy="1669049"/>
          </a:xfrm>
          <a:prstGeom prst="roundRect">
            <a:avLst>
              <a:gd name="adj" fmla="val 31826"/>
            </a:avLst>
          </a:prstGeom>
          <a:solidFill>
            <a:srgbClr val="D4A5FF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12" name="Rounded Rectangle"/>
          <p:cNvSpPr/>
          <p:nvPr/>
        </p:nvSpPr>
        <p:spPr>
          <a:xfrm>
            <a:off x="1014314" y="6549085"/>
            <a:ext cx="11609261" cy="1229275"/>
          </a:xfrm>
          <a:prstGeom prst="roundRect">
            <a:avLst>
              <a:gd name="adj" fmla="val 43212"/>
            </a:avLst>
          </a:prstGeom>
          <a:solidFill>
            <a:srgbClr val="D8C1FF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13" name="Rounded Rectangle"/>
          <p:cNvSpPr/>
          <p:nvPr/>
        </p:nvSpPr>
        <p:spPr>
          <a:xfrm>
            <a:off x="1014314" y="8225950"/>
            <a:ext cx="11609261" cy="1618249"/>
          </a:xfrm>
          <a:prstGeom prst="roundRect">
            <a:avLst>
              <a:gd name="adj" fmla="val 32826"/>
            </a:avLst>
          </a:prstGeom>
          <a:solidFill>
            <a:srgbClr val="ADABFF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14" name="TextBox 34"/>
          <p:cNvSpPr txBox="1"/>
          <p:nvPr/>
        </p:nvSpPr>
        <p:spPr>
          <a:xfrm>
            <a:off x="1421444" y="4782331"/>
            <a:ext cx="1079500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11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Git is used from the command line to edit directories &amp; files in a version controlled way</a:t>
            </a:r>
          </a:p>
        </p:txBody>
      </p:sp>
      <p:sp>
        <p:nvSpPr>
          <p:cNvPr id="815" name="TextBox 34"/>
          <p:cNvSpPr txBox="1"/>
          <p:nvPr/>
        </p:nvSpPr>
        <p:spPr>
          <a:xfrm>
            <a:off x="1292390" y="6893338"/>
            <a:ext cx="10795001" cy="540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pc="311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A git command always begins with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git</a:t>
            </a:r>
          </a:p>
        </p:txBody>
      </p:sp>
      <p:sp>
        <p:nvSpPr>
          <p:cNvPr id="816" name="TextBox 34"/>
          <p:cNvSpPr txBox="1"/>
          <p:nvPr/>
        </p:nvSpPr>
        <p:spPr>
          <a:xfrm>
            <a:off x="1294310" y="8557554"/>
            <a:ext cx="10791162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11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Git enables a local computer to interact with a cloud service (GitHub) to back up your work</a:t>
            </a:r>
          </a:p>
        </p:txBody>
      </p:sp>
      <p:sp>
        <p:nvSpPr>
          <p:cNvPr id="817" name="Line"/>
          <p:cNvSpPr/>
          <p:nvPr/>
        </p:nvSpPr>
        <p:spPr>
          <a:xfrm>
            <a:off x="44339" y="3073259"/>
            <a:ext cx="2428262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18" name="Rounded Rectangle"/>
          <p:cNvSpPr/>
          <p:nvPr/>
        </p:nvSpPr>
        <p:spPr>
          <a:xfrm>
            <a:off x="1014314" y="10910690"/>
            <a:ext cx="11609261" cy="1946830"/>
          </a:xfrm>
          <a:prstGeom prst="roundRect">
            <a:avLst>
              <a:gd name="adj" fmla="val 2728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19" name="TextBox 34"/>
          <p:cNvSpPr txBox="1"/>
          <p:nvPr/>
        </p:nvSpPr>
        <p:spPr>
          <a:xfrm>
            <a:off x="2464764" y="11162824"/>
            <a:ext cx="9350874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pc="311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Sounds cool, yes! </a:t>
            </a:r>
          </a:p>
          <a:p>
            <a:pPr algn="ctr">
              <a:defRPr spc="311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Take our ‘Introduction to git &amp; GitHub’ Workshop and learn how to git</a:t>
            </a:r>
          </a:p>
        </p:txBody>
      </p:sp>
      <p:pic>
        <p:nvPicPr>
          <p:cNvPr id="820" name="GitHub-Logo.png" descr="GitHub-Logo.png"/>
          <p:cNvPicPr>
            <a:picLocks noChangeAspect="1"/>
          </p:cNvPicPr>
          <p:nvPr/>
        </p:nvPicPr>
        <p:blipFill>
          <a:blip r:embed="rId2">
            <a:extLst/>
          </a:blip>
          <a:srcRect l="29749" t="829" r="29749" b="31116"/>
          <a:stretch>
            <a:fillRect/>
          </a:stretch>
        </p:blipFill>
        <p:spPr>
          <a:xfrm>
            <a:off x="1275105" y="11254185"/>
            <a:ext cx="1300790" cy="1229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Box 6"/>
          <p:cNvSpPr txBox="1"/>
          <p:nvPr>
            <p:ph type="sldNum" sz="quarter" idx="2"/>
          </p:nvPr>
        </p:nvSpPr>
        <p:spPr>
          <a:xfrm>
            <a:off x="23786804" y="610540"/>
            <a:ext cx="33981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73" name="Picture Placeholder 1" descr="Picture Placeholder 1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-390526" y="-381000"/>
            <a:ext cx="25152352" cy="14478000"/>
          </a:xfrm>
          <a:prstGeom prst="rect">
            <a:avLst/>
          </a:prstGeom>
        </p:spPr>
      </p:pic>
      <p:sp>
        <p:nvSpPr>
          <p:cNvPr id="274" name="Rectangle 3"/>
          <p:cNvSpPr/>
          <p:nvPr/>
        </p:nvSpPr>
        <p:spPr>
          <a:xfrm>
            <a:off x="-3175" y="0"/>
            <a:ext cx="24377650" cy="13716000"/>
          </a:xfrm>
          <a:prstGeom prst="rect">
            <a:avLst/>
          </a:prstGeom>
          <a:solidFill>
            <a:srgbClr val="363D48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75" name="Rectangle 12"/>
          <p:cNvSpPr/>
          <p:nvPr/>
        </p:nvSpPr>
        <p:spPr>
          <a:xfrm>
            <a:off x="-15372" y="7424142"/>
            <a:ext cx="24402044" cy="1101217"/>
          </a:xfrm>
          <a:prstGeom prst="rect">
            <a:avLst/>
          </a:prstGeom>
          <a:solidFill>
            <a:srgbClr val="A0B7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76" name="Thilde Terkelsen"/>
          <p:cNvSpPr txBox="1"/>
          <p:nvPr/>
        </p:nvSpPr>
        <p:spPr>
          <a:xfrm>
            <a:off x="16425986" y="5779374"/>
            <a:ext cx="298494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pPr/>
            <a:r>
              <a:t>Thilde Terkelsen</a:t>
            </a:r>
          </a:p>
        </p:txBody>
      </p:sp>
      <p:pic>
        <p:nvPicPr>
          <p:cNvPr id="277" name="14196896.jpg" descr="14196896.jpg"/>
          <p:cNvPicPr>
            <a:picLocks noChangeAspect="1"/>
          </p:cNvPicPr>
          <p:nvPr/>
        </p:nvPicPr>
        <p:blipFill>
          <a:blip r:embed="rId3">
            <a:extLst/>
          </a:blip>
          <a:srcRect l="1507" t="615" r="656" b="1552"/>
          <a:stretch>
            <a:fillRect/>
          </a:stretch>
        </p:blipFill>
        <p:spPr>
          <a:xfrm>
            <a:off x="16648357" y="2909952"/>
            <a:ext cx="2540206" cy="2540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9" y="0"/>
                </a:moveTo>
                <a:cubicBezTo>
                  <a:pt x="7321" y="0"/>
                  <a:pt x="4802" y="1004"/>
                  <a:pt x="2881" y="3015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5"/>
                </a:cubicBezTo>
                <a:cubicBezTo>
                  <a:pt x="14876" y="1004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78" name="XXXXXX XXXXXX"/>
          <p:cNvSpPr txBox="1"/>
          <p:nvPr/>
        </p:nvSpPr>
        <p:spPr>
          <a:xfrm>
            <a:off x="20134753" y="5779374"/>
            <a:ext cx="29269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pPr/>
            <a:r>
              <a:t>XXXXXX XXXXXX</a:t>
            </a:r>
          </a:p>
        </p:txBody>
      </p:sp>
      <p:sp>
        <p:nvSpPr>
          <p:cNvPr id="279" name="Henrike Zschach"/>
          <p:cNvSpPr txBox="1"/>
          <p:nvPr/>
        </p:nvSpPr>
        <p:spPr>
          <a:xfrm>
            <a:off x="12667912" y="5779374"/>
            <a:ext cx="309947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pPr/>
            <a:r>
              <a:t>Henrike Zschach</a:t>
            </a:r>
          </a:p>
        </p:txBody>
      </p:sp>
      <p:sp>
        <p:nvSpPr>
          <p:cNvPr id="280" name="Group"/>
          <p:cNvSpPr/>
          <p:nvPr/>
        </p:nvSpPr>
        <p:spPr>
          <a:xfrm>
            <a:off x="20328250" y="2914847"/>
            <a:ext cx="2540001" cy="2527350"/>
          </a:xfrm>
          <a:prstGeom prst="ellipse">
            <a:avLst/>
          </a:prstGeom>
          <a:solidFill>
            <a:srgbClr val="C1C3C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83" name="Group"/>
          <p:cNvGrpSpPr/>
          <p:nvPr/>
        </p:nvGrpSpPr>
        <p:grpSpPr>
          <a:xfrm>
            <a:off x="12941357" y="2916210"/>
            <a:ext cx="2540001" cy="2540001"/>
            <a:chOff x="18851" y="12413"/>
            <a:chExt cx="2540000" cy="2540000"/>
          </a:xfrm>
        </p:grpSpPr>
        <p:sp>
          <p:nvSpPr>
            <p:cNvPr id="281" name="Circle"/>
            <p:cNvSpPr/>
            <p:nvPr/>
          </p:nvSpPr>
          <p:spPr>
            <a:xfrm>
              <a:off x="18851" y="12413"/>
              <a:ext cx="2540001" cy="2540001"/>
            </a:xfrm>
            <a:prstGeom prst="ellipse">
              <a:avLst/>
            </a:pr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99999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pic>
          <p:nvPicPr>
            <p:cNvPr id="282" name="linkedinphotoscaled.jpg" descr="linkedinphotoscaled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8" t="0" r="0" b="183"/>
            <a:stretch>
              <a:fillRect/>
            </a:stretch>
          </p:blipFill>
          <p:spPr>
            <a:xfrm>
              <a:off x="296465" y="158817"/>
              <a:ext cx="1984595" cy="239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1" fill="norm" stroke="1" extrusionOk="0">
                  <a:moveTo>
                    <a:pt x="4077" y="0"/>
                  </a:moveTo>
                  <a:cubicBezTo>
                    <a:pt x="2940" y="486"/>
                    <a:pt x="1867" y="1097"/>
                    <a:pt x="903" y="1845"/>
                  </a:cubicBezTo>
                  <a:cubicBezTo>
                    <a:pt x="581" y="2095"/>
                    <a:pt x="284" y="2355"/>
                    <a:pt x="0" y="2621"/>
                  </a:cubicBezTo>
                  <a:lnTo>
                    <a:pt x="0" y="16546"/>
                  </a:lnTo>
                  <a:cubicBezTo>
                    <a:pt x="284" y="16812"/>
                    <a:pt x="581" y="17076"/>
                    <a:pt x="903" y="17325"/>
                  </a:cubicBezTo>
                  <a:cubicBezTo>
                    <a:pt x="6407" y="21600"/>
                    <a:pt x="15331" y="21600"/>
                    <a:pt x="20836" y="17325"/>
                  </a:cubicBezTo>
                  <a:cubicBezTo>
                    <a:pt x="21108" y="17114"/>
                    <a:pt x="21355" y="16889"/>
                    <a:pt x="21600" y="16665"/>
                  </a:cubicBezTo>
                  <a:lnTo>
                    <a:pt x="21600" y="2502"/>
                  </a:lnTo>
                  <a:cubicBezTo>
                    <a:pt x="21355" y="2279"/>
                    <a:pt x="21108" y="2056"/>
                    <a:pt x="20836" y="1845"/>
                  </a:cubicBezTo>
                  <a:cubicBezTo>
                    <a:pt x="19871" y="1097"/>
                    <a:pt x="18798" y="486"/>
                    <a:pt x="17661" y="0"/>
                  </a:cubicBezTo>
                  <a:lnTo>
                    <a:pt x="4077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284" name="Circle"/>
          <p:cNvSpPr/>
          <p:nvPr/>
        </p:nvSpPr>
        <p:spPr>
          <a:xfrm>
            <a:off x="12947650" y="9403123"/>
            <a:ext cx="2540000" cy="2540001"/>
          </a:xfrm>
          <a:prstGeom prst="ellipse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5" name="Circle"/>
          <p:cNvSpPr/>
          <p:nvPr/>
        </p:nvSpPr>
        <p:spPr>
          <a:xfrm>
            <a:off x="16648459" y="9472323"/>
            <a:ext cx="2540001" cy="2540001"/>
          </a:xfrm>
          <a:prstGeom prst="ellipse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6" name="Circle"/>
          <p:cNvSpPr/>
          <p:nvPr/>
        </p:nvSpPr>
        <p:spPr>
          <a:xfrm>
            <a:off x="20326188" y="9403123"/>
            <a:ext cx="2540001" cy="2540001"/>
          </a:xfrm>
          <a:prstGeom prst="ellipse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7" name="Rectangle 12"/>
          <p:cNvSpPr/>
          <p:nvPr/>
        </p:nvSpPr>
        <p:spPr>
          <a:xfrm>
            <a:off x="-16686" y="755034"/>
            <a:ext cx="24404672" cy="1101217"/>
          </a:xfrm>
          <a:prstGeom prst="rect">
            <a:avLst/>
          </a:prstGeom>
          <a:solidFill>
            <a:srgbClr val="A0B7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88" name="XXXXXX XXXXXX"/>
          <p:cNvSpPr txBox="1"/>
          <p:nvPr/>
        </p:nvSpPr>
        <p:spPr>
          <a:xfrm>
            <a:off x="12754154" y="12298991"/>
            <a:ext cx="292699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pPr/>
            <a:r>
              <a:t>XXXXXX XXXXXX</a:t>
            </a:r>
          </a:p>
        </p:txBody>
      </p:sp>
      <p:sp>
        <p:nvSpPr>
          <p:cNvPr id="289" name="XXXXXX XXXXXX"/>
          <p:cNvSpPr txBox="1"/>
          <p:nvPr/>
        </p:nvSpPr>
        <p:spPr>
          <a:xfrm>
            <a:off x="16454964" y="12298991"/>
            <a:ext cx="292699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pPr/>
            <a:r>
              <a:t>XXXXXX XXXXXX</a:t>
            </a:r>
          </a:p>
        </p:txBody>
      </p:sp>
      <p:sp>
        <p:nvSpPr>
          <p:cNvPr id="290" name="XXXXXX XXXXXX"/>
          <p:cNvSpPr txBox="1"/>
          <p:nvPr/>
        </p:nvSpPr>
        <p:spPr>
          <a:xfrm>
            <a:off x="20132692" y="12298991"/>
            <a:ext cx="292699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pPr/>
            <a:r>
              <a:t>XXXXXX XXXXXX</a:t>
            </a:r>
          </a:p>
        </p:txBody>
      </p:sp>
      <p:sp>
        <p:nvSpPr>
          <p:cNvPr id="291" name="TextBox 35"/>
          <p:cNvSpPr txBox="1"/>
          <p:nvPr/>
        </p:nvSpPr>
        <p:spPr>
          <a:xfrm>
            <a:off x="1376591" y="2718006"/>
            <a:ext cx="10410352" cy="36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pc="300" sz="2800"/>
            </a:pPr>
          </a:p>
          <a:p>
            <a:pPr marL="280736" indent="-280736">
              <a:lnSpc>
                <a:spcPts val="40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Data Lab Supports Researchers at the Faculty</a:t>
            </a:r>
          </a:p>
          <a:p>
            <a:pPr>
              <a:lnSpc>
                <a:spcPts val="40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</a:p>
          <a:p>
            <a:pPr marL="280736" indent="-280736">
              <a:lnSpc>
                <a:spcPts val="40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Consultation &amp; Commission:</a:t>
            </a:r>
          </a:p>
          <a:p>
            <a:pPr lvl="2" marL="1042736" indent="-280736">
              <a:lnSpc>
                <a:spcPts val="40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Data science and bioinformatics analyses</a:t>
            </a:r>
          </a:p>
          <a:p>
            <a:pPr>
              <a:lnSpc>
                <a:spcPts val="40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</a:p>
          <a:p>
            <a:pPr marL="280736" indent="-280736">
              <a:lnSpc>
                <a:spcPts val="40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Teaching: Courses &amp; Workshops, Seminars.</a:t>
            </a:r>
          </a:p>
        </p:txBody>
      </p:sp>
      <p:sp>
        <p:nvSpPr>
          <p:cNvPr id="292" name="TextBox 13"/>
          <p:cNvSpPr txBox="1"/>
          <p:nvPr/>
        </p:nvSpPr>
        <p:spPr>
          <a:xfrm>
            <a:off x="2411604" y="1011842"/>
            <a:ext cx="1184556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pc="255" sz="34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CENTER FOR HEALTH DATA SCIENCE (HEADS)</a:t>
            </a:r>
          </a:p>
        </p:txBody>
      </p:sp>
      <p:sp>
        <p:nvSpPr>
          <p:cNvPr id="293" name="TextBox 13"/>
          <p:cNvSpPr txBox="1"/>
          <p:nvPr/>
        </p:nvSpPr>
        <p:spPr>
          <a:xfrm>
            <a:off x="2328483" y="7678879"/>
            <a:ext cx="1252053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pc="255" sz="34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COPENHAGEN UNIVERSITY LIBRARY (KUB)</a:t>
            </a:r>
          </a:p>
        </p:txBody>
      </p:sp>
      <p:grpSp>
        <p:nvGrpSpPr>
          <p:cNvPr id="296" name="Group"/>
          <p:cNvGrpSpPr/>
          <p:nvPr/>
        </p:nvGrpSpPr>
        <p:grpSpPr>
          <a:xfrm>
            <a:off x="665891" y="489892"/>
            <a:ext cx="1631500" cy="1631500"/>
            <a:chOff x="0" y="0"/>
            <a:chExt cx="1631499" cy="1631499"/>
          </a:xfrm>
        </p:grpSpPr>
        <p:pic>
          <p:nvPicPr>
            <p:cNvPr id="294" name="HeaDS_logo_circle.png" descr="HeaDS_logo_circl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631500" cy="1631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5" name="Circle"/>
            <p:cNvSpPr/>
            <p:nvPr/>
          </p:nvSpPr>
          <p:spPr>
            <a:xfrm>
              <a:off x="8472" y="6350"/>
              <a:ext cx="1614556" cy="1618800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97" name="Circle"/>
          <p:cNvSpPr/>
          <p:nvPr/>
        </p:nvSpPr>
        <p:spPr>
          <a:xfrm>
            <a:off x="20324883" y="2924305"/>
            <a:ext cx="2542612" cy="2540104"/>
          </a:xfrm>
          <a:prstGeom prst="ellipse">
            <a:avLst/>
          </a:prstGeom>
          <a:ln w="25400">
            <a:solidFill>
              <a:srgbClr val="A0B7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8" name="Circle"/>
          <p:cNvSpPr/>
          <p:nvPr/>
        </p:nvSpPr>
        <p:spPr>
          <a:xfrm>
            <a:off x="12946344" y="2903408"/>
            <a:ext cx="2542612" cy="2540103"/>
          </a:xfrm>
          <a:prstGeom prst="ellipse">
            <a:avLst/>
          </a:prstGeom>
          <a:ln w="25400">
            <a:solidFill>
              <a:srgbClr val="A0B7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9" name="Circle"/>
          <p:cNvSpPr/>
          <p:nvPr/>
        </p:nvSpPr>
        <p:spPr>
          <a:xfrm>
            <a:off x="20324883" y="9415823"/>
            <a:ext cx="2542612" cy="2540104"/>
          </a:xfrm>
          <a:prstGeom prst="ellipse">
            <a:avLst/>
          </a:prstGeom>
          <a:ln w="25400">
            <a:solidFill>
              <a:srgbClr val="FFC899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0" name="Circle"/>
          <p:cNvSpPr/>
          <p:nvPr/>
        </p:nvSpPr>
        <p:spPr>
          <a:xfrm>
            <a:off x="16654011" y="9472272"/>
            <a:ext cx="2542612" cy="2540103"/>
          </a:xfrm>
          <a:prstGeom prst="ellipse">
            <a:avLst/>
          </a:prstGeom>
          <a:ln w="25400">
            <a:solidFill>
              <a:srgbClr val="FFC899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1" name="Circle"/>
          <p:cNvSpPr/>
          <p:nvPr/>
        </p:nvSpPr>
        <p:spPr>
          <a:xfrm>
            <a:off x="12946344" y="9403072"/>
            <a:ext cx="2542612" cy="2540104"/>
          </a:xfrm>
          <a:prstGeom prst="ellipse">
            <a:avLst/>
          </a:prstGeom>
          <a:ln w="25400">
            <a:solidFill>
              <a:srgbClr val="FFC899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2" name="Circle"/>
          <p:cNvSpPr/>
          <p:nvPr/>
        </p:nvSpPr>
        <p:spPr>
          <a:xfrm>
            <a:off x="16661057" y="2909952"/>
            <a:ext cx="2542612" cy="2540104"/>
          </a:xfrm>
          <a:prstGeom prst="ellipse">
            <a:avLst/>
          </a:prstGeom>
          <a:ln w="25400">
            <a:solidFill>
              <a:srgbClr val="A0B7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Rectangle"/>
          <p:cNvSpPr/>
          <p:nvPr/>
        </p:nvSpPr>
        <p:spPr>
          <a:xfrm>
            <a:off x="-73566" y="8579835"/>
            <a:ext cx="24371301" cy="5157432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</a:p>
        </p:txBody>
      </p:sp>
      <p:sp>
        <p:nvSpPr>
          <p:cNvPr id="823" name="Rectangle"/>
          <p:cNvSpPr/>
          <p:nvPr/>
        </p:nvSpPr>
        <p:spPr>
          <a:xfrm>
            <a:off x="3030" y="-36898"/>
            <a:ext cx="24365240" cy="2409069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</a:p>
        </p:txBody>
      </p:sp>
      <p:sp>
        <p:nvSpPr>
          <p:cNvPr id="824" name="TextBox 6"/>
          <p:cNvSpPr txBox="1"/>
          <p:nvPr>
            <p:ph type="sldNum" sz="quarter" idx="2"/>
          </p:nvPr>
        </p:nvSpPr>
        <p:spPr>
          <a:xfrm>
            <a:off x="23702984" y="610540"/>
            <a:ext cx="50745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25" name="Group 3"/>
          <p:cNvSpPr/>
          <p:nvPr/>
        </p:nvSpPr>
        <p:spPr>
          <a:xfrm>
            <a:off x="12185650" y="78302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5400">
                <a:solidFill>
                  <a:srgbClr val="374556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r>
              <a:t>A SUGGESTION FOR STRUCTURE</a:t>
            </a:r>
          </a:p>
        </p:txBody>
      </p:sp>
      <p:grpSp>
        <p:nvGrpSpPr>
          <p:cNvPr id="828" name="Group"/>
          <p:cNvGrpSpPr/>
          <p:nvPr/>
        </p:nvGrpSpPr>
        <p:grpSpPr>
          <a:xfrm>
            <a:off x="10595144" y="3317549"/>
            <a:ext cx="3033881" cy="1223885"/>
            <a:chOff x="0" y="0"/>
            <a:chExt cx="3033879" cy="1223883"/>
          </a:xfrm>
        </p:grpSpPr>
        <p:sp>
          <p:nvSpPr>
            <p:cNvPr id="826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7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829" name="SCRATCH"/>
          <p:cNvSpPr txBox="1"/>
          <p:nvPr/>
        </p:nvSpPr>
        <p:spPr>
          <a:xfrm>
            <a:off x="11393742" y="3668904"/>
            <a:ext cx="1409080" cy="5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</a:t>
            </a:r>
            <a:r>
              <a:rPr>
                <a:solidFill>
                  <a:srgbClr val="374556"/>
                </a:solidFill>
              </a:rPr>
              <a:t>HOME</a:t>
            </a:r>
          </a:p>
        </p:txBody>
      </p:sp>
      <p:grpSp>
        <p:nvGrpSpPr>
          <p:cNvPr id="832" name="Group"/>
          <p:cNvGrpSpPr/>
          <p:nvPr/>
        </p:nvGrpSpPr>
        <p:grpSpPr>
          <a:xfrm>
            <a:off x="8451200" y="4752740"/>
            <a:ext cx="3033880" cy="1223884"/>
            <a:chOff x="0" y="0"/>
            <a:chExt cx="3033879" cy="1223883"/>
          </a:xfrm>
        </p:grpSpPr>
        <p:sp>
          <p:nvSpPr>
            <p:cNvPr id="830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1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833" name="SCRATCH"/>
          <p:cNvSpPr txBox="1"/>
          <p:nvPr/>
        </p:nvSpPr>
        <p:spPr>
          <a:xfrm>
            <a:off x="9193560" y="5103705"/>
            <a:ext cx="1549161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USER</a:t>
            </a:r>
          </a:p>
        </p:txBody>
      </p:sp>
      <p:grpSp>
        <p:nvGrpSpPr>
          <p:cNvPr id="836" name="Group"/>
          <p:cNvGrpSpPr/>
          <p:nvPr/>
        </p:nvGrpSpPr>
        <p:grpSpPr>
          <a:xfrm>
            <a:off x="12886220" y="4752740"/>
            <a:ext cx="3033880" cy="1223884"/>
            <a:chOff x="0" y="0"/>
            <a:chExt cx="3033879" cy="1223883"/>
          </a:xfrm>
        </p:grpSpPr>
        <p:sp>
          <p:nvSpPr>
            <p:cNvPr id="834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5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837" name="SCRATCH"/>
          <p:cNvSpPr txBox="1"/>
          <p:nvPr/>
        </p:nvSpPr>
        <p:spPr>
          <a:xfrm>
            <a:off x="13534942" y="5108557"/>
            <a:ext cx="1736437" cy="5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DRIVE</a:t>
            </a:r>
          </a:p>
        </p:txBody>
      </p:sp>
      <p:grpSp>
        <p:nvGrpSpPr>
          <p:cNvPr id="840" name="Group"/>
          <p:cNvGrpSpPr/>
          <p:nvPr/>
        </p:nvGrpSpPr>
        <p:grpSpPr>
          <a:xfrm>
            <a:off x="10595144" y="6195304"/>
            <a:ext cx="3033881" cy="1223884"/>
            <a:chOff x="0" y="0"/>
            <a:chExt cx="3033879" cy="1223883"/>
          </a:xfrm>
        </p:grpSpPr>
        <p:sp>
          <p:nvSpPr>
            <p:cNvPr id="838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9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841" name="SCRATCH"/>
          <p:cNvSpPr txBox="1"/>
          <p:nvPr/>
        </p:nvSpPr>
        <p:spPr>
          <a:xfrm>
            <a:off x="10901826" y="6542540"/>
            <a:ext cx="2348575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PROJECTS</a:t>
            </a:r>
          </a:p>
        </p:txBody>
      </p:sp>
      <p:sp>
        <p:nvSpPr>
          <p:cNvPr id="842" name="Line"/>
          <p:cNvSpPr/>
          <p:nvPr/>
        </p:nvSpPr>
        <p:spPr>
          <a:xfrm>
            <a:off x="12112084" y="7573558"/>
            <a:ext cx="1" cy="479966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43" name="Line"/>
          <p:cNvSpPr/>
          <p:nvPr/>
        </p:nvSpPr>
        <p:spPr>
          <a:xfrm>
            <a:off x="11643493" y="5433624"/>
            <a:ext cx="1084315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35" name="Connection Line"/>
          <p:cNvSpPr/>
          <p:nvPr/>
        </p:nvSpPr>
        <p:spPr>
          <a:xfrm>
            <a:off x="9832970" y="3922790"/>
            <a:ext cx="682313" cy="71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8985" y="1955"/>
                  <a:pt x="1785" y="9155"/>
                  <a:pt x="0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936" name="Connection Line"/>
          <p:cNvSpPr/>
          <p:nvPr/>
        </p:nvSpPr>
        <p:spPr>
          <a:xfrm>
            <a:off x="9752285" y="4510330"/>
            <a:ext cx="195847" cy="1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320"/>
                </a:moveTo>
                <a:cubicBezTo>
                  <a:pt x="13025" y="21600"/>
                  <a:pt x="5825" y="21493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937" name="Connection Line"/>
          <p:cNvSpPr/>
          <p:nvPr/>
        </p:nvSpPr>
        <p:spPr>
          <a:xfrm>
            <a:off x="13749807" y="6102005"/>
            <a:ext cx="682313" cy="712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2615" y="19645"/>
                  <a:pt x="19815" y="12445"/>
                  <a:pt x="2160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938" name="Connection Line"/>
          <p:cNvSpPr/>
          <p:nvPr/>
        </p:nvSpPr>
        <p:spPr>
          <a:xfrm>
            <a:off x="13756822" y="6698755"/>
            <a:ext cx="145924" cy="2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7" h="21600" fill="norm" stroke="1" extrusionOk="0">
                <a:moveTo>
                  <a:pt x="16307" y="21600"/>
                </a:moveTo>
                <a:cubicBezTo>
                  <a:pt x="-3674" y="17058"/>
                  <a:pt x="-5293" y="9858"/>
                  <a:pt x="11451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939" name="Connection Line"/>
          <p:cNvSpPr/>
          <p:nvPr/>
        </p:nvSpPr>
        <p:spPr>
          <a:xfrm>
            <a:off x="9792627" y="6102005"/>
            <a:ext cx="682314" cy="712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8985" y="19645"/>
                  <a:pt x="1785" y="12445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940" name="Connection Line"/>
          <p:cNvSpPr/>
          <p:nvPr/>
        </p:nvSpPr>
        <p:spPr>
          <a:xfrm>
            <a:off x="10322001" y="6698755"/>
            <a:ext cx="145925" cy="2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7" h="21600" fill="norm" stroke="1" extrusionOk="0">
                <a:moveTo>
                  <a:pt x="0" y="21600"/>
                </a:moveTo>
                <a:cubicBezTo>
                  <a:pt x="19981" y="17058"/>
                  <a:pt x="21600" y="9858"/>
                  <a:pt x="4856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941" name="Connection Line"/>
          <p:cNvSpPr/>
          <p:nvPr/>
        </p:nvSpPr>
        <p:spPr>
          <a:xfrm>
            <a:off x="11993098" y="7922248"/>
            <a:ext cx="237730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942" name="Connection Line"/>
          <p:cNvSpPr/>
          <p:nvPr/>
        </p:nvSpPr>
        <p:spPr>
          <a:xfrm>
            <a:off x="12592109" y="5355115"/>
            <a:ext cx="146003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fill="norm" stroke="1" extrusionOk="0">
                <a:moveTo>
                  <a:pt x="2526" y="21600"/>
                </a:moveTo>
                <a:cubicBezTo>
                  <a:pt x="21600" y="12380"/>
                  <a:pt x="20758" y="5180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943" name="Connection Line"/>
          <p:cNvSpPr/>
          <p:nvPr/>
        </p:nvSpPr>
        <p:spPr>
          <a:xfrm>
            <a:off x="11634237" y="5355115"/>
            <a:ext cx="146002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fill="norm" stroke="1" extrusionOk="0">
                <a:moveTo>
                  <a:pt x="13701" y="21600"/>
                </a:moveTo>
                <a:cubicBezTo>
                  <a:pt x="-5373" y="12380"/>
                  <a:pt x="-4531" y="5180"/>
                  <a:pt x="16227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944" name="Connection Line"/>
          <p:cNvSpPr/>
          <p:nvPr/>
        </p:nvSpPr>
        <p:spPr>
          <a:xfrm>
            <a:off x="13680154" y="3934065"/>
            <a:ext cx="682313" cy="71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2615" y="1955"/>
                  <a:pt x="19815" y="9155"/>
                  <a:pt x="21600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945" name="Connection Line"/>
          <p:cNvSpPr/>
          <p:nvPr/>
        </p:nvSpPr>
        <p:spPr>
          <a:xfrm>
            <a:off x="14247305" y="4521605"/>
            <a:ext cx="195847" cy="12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320"/>
                </a:moveTo>
                <a:cubicBezTo>
                  <a:pt x="8575" y="21600"/>
                  <a:pt x="15775" y="21493"/>
                  <a:pt x="2160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57" name="Group"/>
          <p:cNvGrpSpPr/>
          <p:nvPr/>
        </p:nvGrpSpPr>
        <p:grpSpPr>
          <a:xfrm>
            <a:off x="9442485" y="12304910"/>
            <a:ext cx="2559135" cy="984543"/>
            <a:chOff x="-1" y="0"/>
            <a:chExt cx="2559134" cy="984542"/>
          </a:xfrm>
        </p:grpSpPr>
        <p:sp>
          <p:nvSpPr>
            <p:cNvPr id="855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6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858" name="Freeform 15"/>
          <p:cNvSpPr/>
          <p:nvPr/>
        </p:nvSpPr>
        <p:spPr>
          <a:xfrm>
            <a:off x="18624574" y="10706335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59" name="Freeform 25"/>
          <p:cNvSpPr/>
          <p:nvPr/>
        </p:nvSpPr>
        <p:spPr>
          <a:xfrm>
            <a:off x="18708436" y="10789232"/>
            <a:ext cx="2402743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60" name="Freeform 15"/>
          <p:cNvSpPr/>
          <p:nvPr/>
        </p:nvSpPr>
        <p:spPr>
          <a:xfrm>
            <a:off x="10806514" y="10702377"/>
            <a:ext cx="2559135" cy="1032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61" name="Freeform 25"/>
          <p:cNvSpPr/>
          <p:nvPr/>
        </p:nvSpPr>
        <p:spPr>
          <a:xfrm>
            <a:off x="10884710" y="10789575"/>
            <a:ext cx="2402743" cy="86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62" name="Freeform 15"/>
          <p:cNvSpPr/>
          <p:nvPr/>
        </p:nvSpPr>
        <p:spPr>
          <a:xfrm>
            <a:off x="2995670" y="10706335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63" name="Freeform 25"/>
          <p:cNvSpPr/>
          <p:nvPr/>
        </p:nvSpPr>
        <p:spPr>
          <a:xfrm>
            <a:off x="3079532" y="10789233"/>
            <a:ext cx="2402743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64" name="ARCHIVE"/>
          <p:cNvSpPr txBox="1"/>
          <p:nvPr/>
        </p:nvSpPr>
        <p:spPr>
          <a:xfrm>
            <a:off x="18829210" y="10908647"/>
            <a:ext cx="2149865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DOCX</a:t>
            </a:r>
          </a:p>
        </p:txBody>
      </p:sp>
      <p:sp>
        <p:nvSpPr>
          <p:cNvPr id="865" name="DATA"/>
          <p:cNvSpPr txBox="1"/>
          <p:nvPr/>
        </p:nvSpPr>
        <p:spPr>
          <a:xfrm>
            <a:off x="11553749" y="10920054"/>
            <a:ext cx="1179829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866" name="PEOPLE"/>
          <p:cNvSpPr txBox="1"/>
          <p:nvPr/>
        </p:nvSpPr>
        <p:spPr>
          <a:xfrm>
            <a:off x="3445561" y="10908646"/>
            <a:ext cx="1756387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RESULTS</a:t>
            </a:r>
          </a:p>
        </p:txBody>
      </p:sp>
      <p:grpSp>
        <p:nvGrpSpPr>
          <p:cNvPr id="869" name="Group"/>
          <p:cNvGrpSpPr/>
          <p:nvPr/>
        </p:nvGrpSpPr>
        <p:grpSpPr>
          <a:xfrm>
            <a:off x="12170543" y="12287960"/>
            <a:ext cx="2559135" cy="984543"/>
            <a:chOff x="-1" y="0"/>
            <a:chExt cx="2559134" cy="984542"/>
          </a:xfrm>
        </p:grpSpPr>
        <p:sp>
          <p:nvSpPr>
            <p:cNvPr id="867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8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870" name="GENERATED"/>
          <p:cNvSpPr txBox="1"/>
          <p:nvPr/>
        </p:nvSpPr>
        <p:spPr>
          <a:xfrm>
            <a:off x="12380831" y="12510985"/>
            <a:ext cx="2219445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b="1" sz="2600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GENERATED</a:t>
            </a:r>
          </a:p>
        </p:txBody>
      </p:sp>
      <p:sp>
        <p:nvSpPr>
          <p:cNvPr id="871" name="Freeform 15"/>
          <p:cNvSpPr/>
          <p:nvPr/>
        </p:nvSpPr>
        <p:spPr>
          <a:xfrm>
            <a:off x="10820316" y="8804464"/>
            <a:ext cx="2559135" cy="1032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72" name="Freeform 25"/>
          <p:cNvSpPr/>
          <p:nvPr/>
        </p:nvSpPr>
        <p:spPr>
          <a:xfrm>
            <a:off x="10904178" y="8887362"/>
            <a:ext cx="2402744" cy="86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73" name="SCRATCH"/>
          <p:cNvSpPr txBox="1"/>
          <p:nvPr/>
        </p:nvSpPr>
        <p:spPr>
          <a:xfrm>
            <a:off x="11433727" y="8989562"/>
            <a:ext cx="1330108" cy="627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874" name="GENERATED"/>
          <p:cNvSpPr txBox="1"/>
          <p:nvPr/>
        </p:nvSpPr>
        <p:spPr>
          <a:xfrm>
            <a:off x="10255387" y="12510985"/>
            <a:ext cx="1084315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RAW</a:t>
            </a:r>
          </a:p>
        </p:txBody>
      </p:sp>
      <p:grpSp>
        <p:nvGrpSpPr>
          <p:cNvPr id="877" name="Group"/>
          <p:cNvGrpSpPr/>
          <p:nvPr/>
        </p:nvGrpSpPr>
        <p:grpSpPr>
          <a:xfrm>
            <a:off x="17210734" y="12271588"/>
            <a:ext cx="2559135" cy="984544"/>
            <a:chOff x="-1" y="0"/>
            <a:chExt cx="2559134" cy="984542"/>
          </a:xfrm>
        </p:grpSpPr>
        <p:sp>
          <p:nvSpPr>
            <p:cNvPr id="875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76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880" name="Group"/>
          <p:cNvGrpSpPr/>
          <p:nvPr/>
        </p:nvGrpSpPr>
        <p:grpSpPr>
          <a:xfrm>
            <a:off x="20034760" y="12262408"/>
            <a:ext cx="2559135" cy="984543"/>
            <a:chOff x="-1" y="0"/>
            <a:chExt cx="2559134" cy="984542"/>
          </a:xfrm>
        </p:grpSpPr>
        <p:sp>
          <p:nvSpPr>
            <p:cNvPr id="878" name="Freeform 15"/>
            <p:cNvSpPr/>
            <p:nvPr/>
          </p:nvSpPr>
          <p:spPr>
            <a:xfrm>
              <a:off x="-2" y="0"/>
              <a:ext cx="2559135" cy="98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79" name="Freeform 25"/>
            <p:cNvSpPr/>
            <p:nvPr/>
          </p:nvSpPr>
          <p:spPr>
            <a:xfrm>
              <a:off x="78643" y="79056"/>
              <a:ext cx="2402744" cy="82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A2E4E4"/>
            </a:solidFill>
            <a:ln w="25400" cap="rnd">
              <a:solidFill>
                <a:srgbClr val="37455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881" name="GENERATED"/>
          <p:cNvSpPr txBox="1"/>
          <p:nvPr/>
        </p:nvSpPr>
        <p:spPr>
          <a:xfrm>
            <a:off x="20573979" y="12494614"/>
            <a:ext cx="1556898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b="1" sz="2600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DRAFTS</a:t>
            </a:r>
          </a:p>
        </p:txBody>
      </p:sp>
      <p:sp>
        <p:nvSpPr>
          <p:cNvPr id="882" name="GENERATED"/>
          <p:cNvSpPr txBox="1"/>
          <p:nvPr/>
        </p:nvSpPr>
        <p:spPr>
          <a:xfrm>
            <a:off x="17366814" y="12486396"/>
            <a:ext cx="2348575" cy="572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LITERATURE</a:t>
            </a:r>
          </a:p>
        </p:txBody>
      </p:sp>
      <p:sp>
        <p:nvSpPr>
          <p:cNvPr id="883" name="Freeform 15"/>
          <p:cNvSpPr/>
          <p:nvPr/>
        </p:nvSpPr>
        <p:spPr>
          <a:xfrm>
            <a:off x="1577269" y="12243086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84" name="Freeform 25"/>
          <p:cNvSpPr/>
          <p:nvPr/>
        </p:nvSpPr>
        <p:spPr>
          <a:xfrm>
            <a:off x="1661131" y="12325984"/>
            <a:ext cx="2402744" cy="86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85" name="Freeform 15"/>
          <p:cNvSpPr/>
          <p:nvPr/>
        </p:nvSpPr>
        <p:spPr>
          <a:xfrm>
            <a:off x="4385433" y="12243086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86" name="Freeform 25"/>
          <p:cNvSpPr/>
          <p:nvPr/>
        </p:nvSpPr>
        <p:spPr>
          <a:xfrm>
            <a:off x="4463628" y="12325984"/>
            <a:ext cx="2402744" cy="86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87" name="GENERATED"/>
          <p:cNvSpPr txBox="1"/>
          <p:nvPr/>
        </p:nvSpPr>
        <p:spPr>
          <a:xfrm>
            <a:off x="2138495" y="12499204"/>
            <a:ext cx="1556897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b="1" sz="2600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TABLES</a:t>
            </a:r>
          </a:p>
        </p:txBody>
      </p:sp>
      <p:sp>
        <p:nvSpPr>
          <p:cNvPr id="888" name="GENERATED"/>
          <p:cNvSpPr txBox="1"/>
          <p:nvPr/>
        </p:nvSpPr>
        <p:spPr>
          <a:xfrm>
            <a:off x="4902251" y="12490472"/>
            <a:ext cx="1668404" cy="57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b="1" sz="2600">
                <a:solidFill>
                  <a:srgbClr val="3745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FIGURES</a:t>
            </a:r>
          </a:p>
        </p:txBody>
      </p:sp>
      <p:sp>
        <p:nvSpPr>
          <p:cNvPr id="889" name="Freeform 15"/>
          <p:cNvSpPr/>
          <p:nvPr/>
        </p:nvSpPr>
        <p:spPr>
          <a:xfrm>
            <a:off x="14715545" y="10705087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90" name="Freeform 25"/>
          <p:cNvSpPr/>
          <p:nvPr/>
        </p:nvSpPr>
        <p:spPr>
          <a:xfrm>
            <a:off x="14799406" y="10787985"/>
            <a:ext cx="2402744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91" name="PEOPLE"/>
          <p:cNvSpPr txBox="1"/>
          <p:nvPr/>
        </p:nvSpPr>
        <p:spPr>
          <a:xfrm>
            <a:off x="15089358" y="10918464"/>
            <a:ext cx="1836907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SCRATCH</a:t>
            </a:r>
          </a:p>
        </p:txBody>
      </p:sp>
      <p:sp>
        <p:nvSpPr>
          <p:cNvPr id="892" name="Line"/>
          <p:cNvSpPr/>
          <p:nvPr/>
        </p:nvSpPr>
        <p:spPr>
          <a:xfrm>
            <a:off x="12084000" y="11826728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46" name="Connection Line"/>
          <p:cNvSpPr/>
          <p:nvPr/>
        </p:nvSpPr>
        <p:spPr>
          <a:xfrm>
            <a:off x="11965814" y="12186939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894" name="Line"/>
          <p:cNvSpPr/>
          <p:nvPr/>
        </p:nvSpPr>
        <p:spPr>
          <a:xfrm>
            <a:off x="19901897" y="11826728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47" name="Connection Line"/>
          <p:cNvSpPr/>
          <p:nvPr/>
        </p:nvSpPr>
        <p:spPr>
          <a:xfrm>
            <a:off x="19776448" y="12185132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896" name="Line"/>
          <p:cNvSpPr/>
          <p:nvPr/>
        </p:nvSpPr>
        <p:spPr>
          <a:xfrm>
            <a:off x="4261315" y="11826728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48" name="Connection Line"/>
          <p:cNvSpPr/>
          <p:nvPr/>
        </p:nvSpPr>
        <p:spPr>
          <a:xfrm>
            <a:off x="4129516" y="12186939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903" name="Group"/>
          <p:cNvGrpSpPr/>
          <p:nvPr/>
        </p:nvGrpSpPr>
        <p:grpSpPr>
          <a:xfrm>
            <a:off x="4124603" y="9535473"/>
            <a:ext cx="6372487" cy="1014462"/>
            <a:chOff x="0" y="0"/>
            <a:chExt cx="6372486" cy="1014460"/>
          </a:xfrm>
        </p:grpSpPr>
        <p:sp>
          <p:nvSpPr>
            <p:cNvPr id="949" name="Connection Line"/>
            <p:cNvSpPr/>
            <p:nvPr/>
          </p:nvSpPr>
          <p:spPr>
            <a:xfrm>
              <a:off x="98823" y="-1"/>
              <a:ext cx="6273664" cy="99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19198" fill="norm" stroke="1" extrusionOk="0">
                  <a:moveTo>
                    <a:pt x="21576" y="844"/>
                  </a:moveTo>
                  <a:cubicBezTo>
                    <a:pt x="7168" y="-2402"/>
                    <a:pt x="-24" y="3716"/>
                    <a:pt x="0" y="19198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50" name="Connection Line"/>
            <p:cNvSpPr/>
            <p:nvPr/>
          </p:nvSpPr>
          <p:spPr>
            <a:xfrm>
              <a:off x="0" y="830612"/>
              <a:ext cx="288146" cy="18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5" fill="norm" stroke="1" extrusionOk="0">
                  <a:moveTo>
                    <a:pt x="21600" y="3243"/>
                  </a:moveTo>
                  <a:cubicBezTo>
                    <a:pt x="9455" y="21600"/>
                    <a:pt x="2255" y="20519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pPr/>
            </a:p>
          </p:txBody>
        </p:sp>
        <p:grpSp>
          <p:nvGrpSpPr>
            <p:cNvPr id="902" name="Group"/>
            <p:cNvGrpSpPr/>
            <p:nvPr/>
          </p:nvGrpSpPr>
          <p:grpSpPr>
            <a:xfrm>
              <a:off x="3872353" y="66587"/>
              <a:ext cx="2449680" cy="928095"/>
              <a:chOff x="0" y="0"/>
              <a:chExt cx="2449679" cy="928093"/>
            </a:xfrm>
          </p:grpSpPr>
          <p:sp>
            <p:nvSpPr>
              <p:cNvPr id="951" name="Connection Line"/>
              <p:cNvSpPr/>
              <p:nvPr/>
            </p:nvSpPr>
            <p:spPr>
              <a:xfrm>
                <a:off x="116414" y="0"/>
                <a:ext cx="2333266" cy="921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8539" y="2010"/>
                      <a:pt x="1339" y="9210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52" name="Connection Line"/>
              <p:cNvSpPr/>
              <p:nvPr/>
            </p:nvSpPr>
            <p:spPr>
              <a:xfrm>
                <a:off x="0" y="730703"/>
                <a:ext cx="310641" cy="19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0"/>
                    </a:moveTo>
                    <a:cubicBezTo>
                      <a:pt x="4342" y="20682"/>
                      <a:pt x="11542" y="21600"/>
                      <a:pt x="21600" y="2755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sp>
        <p:nvSpPr>
          <p:cNvPr id="904" name="Freeform 15"/>
          <p:cNvSpPr/>
          <p:nvPr/>
        </p:nvSpPr>
        <p:spPr>
          <a:xfrm>
            <a:off x="6897483" y="10706677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05" name="Freeform 25"/>
          <p:cNvSpPr/>
          <p:nvPr/>
        </p:nvSpPr>
        <p:spPr>
          <a:xfrm>
            <a:off x="6981345" y="10789574"/>
            <a:ext cx="2402743" cy="865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A2E4E4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06" name="ARCHIVE"/>
          <p:cNvSpPr txBox="1"/>
          <p:nvPr/>
        </p:nvSpPr>
        <p:spPr>
          <a:xfrm>
            <a:off x="7102119" y="10908989"/>
            <a:ext cx="2149865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SCRIPTS</a:t>
            </a:r>
          </a:p>
        </p:txBody>
      </p:sp>
      <p:sp>
        <p:nvSpPr>
          <p:cNvPr id="907" name="Line"/>
          <p:cNvSpPr/>
          <p:nvPr/>
        </p:nvSpPr>
        <p:spPr>
          <a:xfrm>
            <a:off x="12099883" y="10073069"/>
            <a:ext cx="1" cy="529412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53" name="Connection Line"/>
          <p:cNvSpPr/>
          <p:nvPr/>
        </p:nvSpPr>
        <p:spPr>
          <a:xfrm>
            <a:off x="11982277" y="10447266"/>
            <a:ext cx="237730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374556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914" name="Group"/>
          <p:cNvGrpSpPr/>
          <p:nvPr/>
        </p:nvGrpSpPr>
        <p:grpSpPr>
          <a:xfrm flipH="1">
            <a:off x="13675692" y="9559767"/>
            <a:ext cx="6372487" cy="1014462"/>
            <a:chOff x="0" y="0"/>
            <a:chExt cx="6372486" cy="1014460"/>
          </a:xfrm>
        </p:grpSpPr>
        <p:sp>
          <p:nvSpPr>
            <p:cNvPr id="954" name="Connection Line"/>
            <p:cNvSpPr/>
            <p:nvPr/>
          </p:nvSpPr>
          <p:spPr>
            <a:xfrm>
              <a:off x="98823" y="-1"/>
              <a:ext cx="6273664" cy="99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19198" fill="norm" stroke="1" extrusionOk="0">
                  <a:moveTo>
                    <a:pt x="21576" y="844"/>
                  </a:moveTo>
                  <a:cubicBezTo>
                    <a:pt x="7168" y="-2402"/>
                    <a:pt x="-24" y="3716"/>
                    <a:pt x="0" y="19198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55" name="Connection Line"/>
            <p:cNvSpPr/>
            <p:nvPr/>
          </p:nvSpPr>
          <p:spPr>
            <a:xfrm>
              <a:off x="0" y="830612"/>
              <a:ext cx="288146" cy="18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5" fill="norm" stroke="1" extrusionOk="0">
                  <a:moveTo>
                    <a:pt x="21600" y="3243"/>
                  </a:moveTo>
                  <a:cubicBezTo>
                    <a:pt x="9455" y="21600"/>
                    <a:pt x="2255" y="20519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374556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pPr/>
            </a:p>
          </p:txBody>
        </p:sp>
        <p:grpSp>
          <p:nvGrpSpPr>
            <p:cNvPr id="913" name="Group"/>
            <p:cNvGrpSpPr/>
            <p:nvPr/>
          </p:nvGrpSpPr>
          <p:grpSpPr>
            <a:xfrm>
              <a:off x="3872353" y="66587"/>
              <a:ext cx="2449680" cy="928095"/>
              <a:chOff x="0" y="0"/>
              <a:chExt cx="2449679" cy="928093"/>
            </a:xfrm>
          </p:grpSpPr>
          <p:sp>
            <p:nvSpPr>
              <p:cNvPr id="956" name="Connection Line"/>
              <p:cNvSpPr/>
              <p:nvPr/>
            </p:nvSpPr>
            <p:spPr>
              <a:xfrm>
                <a:off x="116414" y="0"/>
                <a:ext cx="2333266" cy="921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8539" y="2010"/>
                      <a:pt x="1339" y="9210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57" name="Connection Line"/>
              <p:cNvSpPr/>
              <p:nvPr/>
            </p:nvSpPr>
            <p:spPr>
              <a:xfrm>
                <a:off x="0" y="730703"/>
                <a:ext cx="310641" cy="19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32" fill="norm" stroke="1" extrusionOk="0">
                    <a:moveTo>
                      <a:pt x="0" y="0"/>
                    </a:moveTo>
                    <a:cubicBezTo>
                      <a:pt x="4342" y="20682"/>
                      <a:pt x="11542" y="21600"/>
                      <a:pt x="21600" y="2755"/>
                    </a:cubicBezTo>
                  </a:path>
                </a:pathLst>
              </a:custGeom>
              <a:noFill/>
              <a:ln w="38100" cap="flat">
                <a:solidFill>
                  <a:srgbClr val="374556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917" name="Group"/>
          <p:cNvGrpSpPr/>
          <p:nvPr/>
        </p:nvGrpSpPr>
        <p:grpSpPr>
          <a:xfrm>
            <a:off x="19797386" y="6697995"/>
            <a:ext cx="3033881" cy="1223884"/>
            <a:chOff x="0" y="0"/>
            <a:chExt cx="3033879" cy="1223883"/>
          </a:xfrm>
        </p:grpSpPr>
        <p:sp>
          <p:nvSpPr>
            <p:cNvPr id="915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6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>
                <a:alpha val="701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918" name="SCRATCH"/>
          <p:cNvSpPr txBox="1"/>
          <p:nvPr/>
        </p:nvSpPr>
        <p:spPr>
          <a:xfrm>
            <a:off x="20452339" y="7052584"/>
            <a:ext cx="1836907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  DRIVE</a:t>
            </a:r>
          </a:p>
        </p:txBody>
      </p:sp>
      <p:sp>
        <p:nvSpPr>
          <p:cNvPr id="919" name="Rounded Rectangle"/>
          <p:cNvSpPr/>
          <p:nvPr/>
        </p:nvSpPr>
        <p:spPr>
          <a:xfrm>
            <a:off x="18907879" y="3527338"/>
            <a:ext cx="4812895" cy="4673720"/>
          </a:xfrm>
          <a:prstGeom prst="roundRect">
            <a:avLst>
              <a:gd name="adj" fmla="val 15186"/>
            </a:avLst>
          </a:prstGeom>
          <a:ln w="381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58" name="Connection Line"/>
          <p:cNvSpPr/>
          <p:nvPr/>
        </p:nvSpPr>
        <p:spPr>
          <a:xfrm>
            <a:off x="18544939" y="6893631"/>
            <a:ext cx="195027" cy="198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2" h="21600" fill="norm" stroke="1" extrusionOk="0">
                <a:moveTo>
                  <a:pt x="0" y="0"/>
                </a:moveTo>
                <a:cubicBezTo>
                  <a:pt x="20841" y="3876"/>
                  <a:pt x="21600" y="11076"/>
                  <a:pt x="2278" y="2160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921" name="Line"/>
          <p:cNvSpPr/>
          <p:nvPr/>
        </p:nvSpPr>
        <p:spPr>
          <a:xfrm>
            <a:off x="14349503" y="6973077"/>
            <a:ext cx="4342778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22" name="SCRATCH"/>
          <p:cNvSpPr txBox="1"/>
          <p:nvPr/>
        </p:nvSpPr>
        <p:spPr>
          <a:xfrm>
            <a:off x="19412760" y="2610546"/>
            <a:ext cx="3803135" cy="891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EXTERNAL BACKUP</a:t>
            </a:r>
          </a:p>
        </p:txBody>
      </p:sp>
      <p:sp>
        <p:nvSpPr>
          <p:cNvPr id="923" name="SCRATCH"/>
          <p:cNvSpPr txBox="1"/>
          <p:nvPr/>
        </p:nvSpPr>
        <p:spPr>
          <a:xfrm>
            <a:off x="538303" y="2610546"/>
            <a:ext cx="3803135" cy="891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LOCAL COMPUTER</a:t>
            </a:r>
          </a:p>
        </p:txBody>
      </p:sp>
      <p:grpSp>
        <p:nvGrpSpPr>
          <p:cNvPr id="926" name="Group"/>
          <p:cNvGrpSpPr/>
          <p:nvPr/>
        </p:nvGrpSpPr>
        <p:grpSpPr>
          <a:xfrm>
            <a:off x="19797386" y="5252256"/>
            <a:ext cx="3033881" cy="1223884"/>
            <a:chOff x="0" y="0"/>
            <a:chExt cx="3033879" cy="1223883"/>
          </a:xfrm>
        </p:grpSpPr>
        <p:sp>
          <p:nvSpPr>
            <p:cNvPr id="924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25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C58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927" name="SCRATCH"/>
          <p:cNvSpPr txBox="1"/>
          <p:nvPr/>
        </p:nvSpPr>
        <p:spPr>
          <a:xfrm>
            <a:off x="20363439" y="5606845"/>
            <a:ext cx="1836907" cy="5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  </a:t>
            </a:r>
            <a:r>
              <a:rPr>
                <a:solidFill>
                  <a:srgbClr val="374556"/>
                </a:solidFill>
              </a:rPr>
              <a:t>GITHUB</a:t>
            </a:r>
          </a:p>
        </p:txBody>
      </p:sp>
      <p:grpSp>
        <p:nvGrpSpPr>
          <p:cNvPr id="930" name="Group"/>
          <p:cNvGrpSpPr/>
          <p:nvPr/>
        </p:nvGrpSpPr>
        <p:grpSpPr>
          <a:xfrm>
            <a:off x="19797386" y="3791812"/>
            <a:ext cx="3033881" cy="1223884"/>
            <a:chOff x="0" y="0"/>
            <a:chExt cx="3033879" cy="1223883"/>
          </a:xfrm>
        </p:grpSpPr>
        <p:sp>
          <p:nvSpPr>
            <p:cNvPr id="928" name="Freeform 15"/>
            <p:cNvSpPr/>
            <p:nvPr/>
          </p:nvSpPr>
          <p:spPr>
            <a:xfrm>
              <a:off x="-1" y="0"/>
              <a:ext cx="3033881" cy="122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04" y="21600"/>
                  </a:moveTo>
                  <a:cubicBezTo>
                    <a:pt x="2109" y="21600"/>
                    <a:pt x="0" y="16757"/>
                    <a:pt x="0" y="10800"/>
                  </a:cubicBezTo>
                  <a:cubicBezTo>
                    <a:pt x="0" y="4843"/>
                    <a:pt x="2109" y="0"/>
                    <a:pt x="4704" y="0"/>
                  </a:cubicBezTo>
                  <a:cubicBezTo>
                    <a:pt x="16896" y="0"/>
                    <a:pt x="16896" y="0"/>
                    <a:pt x="16896" y="0"/>
                  </a:cubicBezTo>
                  <a:cubicBezTo>
                    <a:pt x="19491" y="0"/>
                    <a:pt x="21600" y="4843"/>
                    <a:pt x="21600" y="10800"/>
                  </a:cubicBezTo>
                  <a:cubicBezTo>
                    <a:pt x="21600" y="16757"/>
                    <a:pt x="19491" y="21600"/>
                    <a:pt x="16896" y="21600"/>
                  </a:cubicBezTo>
                  <a:lnTo>
                    <a:pt x="4704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29" name="Freeform 25"/>
            <p:cNvSpPr/>
            <p:nvPr/>
          </p:nvSpPr>
          <p:spPr>
            <a:xfrm>
              <a:off x="99419" y="98275"/>
              <a:ext cx="2848477" cy="102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43" y="21600"/>
                  </a:moveTo>
                  <a:cubicBezTo>
                    <a:pt x="1906" y="21600"/>
                    <a:pt x="0" y="16749"/>
                    <a:pt x="0" y="10800"/>
                  </a:cubicBezTo>
                  <a:cubicBezTo>
                    <a:pt x="0" y="4851"/>
                    <a:pt x="1906" y="0"/>
                    <a:pt x="4243" y="0"/>
                  </a:cubicBezTo>
                  <a:cubicBezTo>
                    <a:pt x="17357" y="0"/>
                    <a:pt x="17357" y="0"/>
                    <a:pt x="17357" y="0"/>
                  </a:cubicBezTo>
                  <a:cubicBezTo>
                    <a:pt x="19694" y="0"/>
                    <a:pt x="21600" y="4851"/>
                    <a:pt x="21600" y="10800"/>
                  </a:cubicBezTo>
                  <a:cubicBezTo>
                    <a:pt x="21600" y="16749"/>
                    <a:pt x="19694" y="21600"/>
                    <a:pt x="17357" y="21600"/>
                  </a:cubicBezTo>
                  <a:lnTo>
                    <a:pt x="4243" y="21600"/>
                  </a:lnTo>
                  <a:close/>
                </a:path>
              </a:pathLst>
            </a:custGeom>
            <a:solidFill>
              <a:srgbClr val="FFFFFF">
                <a:alpha val="699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1800">
                  <a:solidFill>
                    <a:srgbClr val="414042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931" name="SCRATCH"/>
          <p:cNvSpPr txBox="1"/>
          <p:nvPr/>
        </p:nvSpPr>
        <p:spPr>
          <a:xfrm>
            <a:off x="20401539" y="4146401"/>
            <a:ext cx="1836907" cy="5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828431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  CLOUD</a:t>
            </a:r>
          </a:p>
        </p:txBody>
      </p:sp>
      <p:sp>
        <p:nvSpPr>
          <p:cNvPr id="932" name="Freeform 15"/>
          <p:cNvSpPr/>
          <p:nvPr/>
        </p:nvSpPr>
        <p:spPr>
          <a:xfrm>
            <a:off x="20034760" y="8818500"/>
            <a:ext cx="2559135" cy="1032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04" y="21600"/>
                </a:moveTo>
                <a:cubicBezTo>
                  <a:pt x="2109" y="21600"/>
                  <a:pt x="0" y="16757"/>
                  <a:pt x="0" y="10800"/>
                </a:cubicBezTo>
                <a:cubicBezTo>
                  <a:pt x="0" y="4843"/>
                  <a:pt x="2109" y="0"/>
                  <a:pt x="4704" y="0"/>
                </a:cubicBezTo>
                <a:cubicBezTo>
                  <a:pt x="16896" y="0"/>
                  <a:pt x="16896" y="0"/>
                  <a:pt x="16896" y="0"/>
                </a:cubicBezTo>
                <a:cubicBezTo>
                  <a:pt x="19491" y="0"/>
                  <a:pt x="21600" y="4843"/>
                  <a:pt x="21600" y="10800"/>
                </a:cubicBezTo>
                <a:cubicBezTo>
                  <a:pt x="21600" y="16757"/>
                  <a:pt x="19491" y="21600"/>
                  <a:pt x="16896" y="21600"/>
                </a:cubicBezTo>
                <a:lnTo>
                  <a:pt x="4704" y="21600"/>
                </a:lnTo>
                <a:close/>
              </a:path>
            </a:pathLst>
          </a:custGeom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3" name="Freeform 25"/>
          <p:cNvSpPr/>
          <p:nvPr/>
        </p:nvSpPr>
        <p:spPr>
          <a:xfrm>
            <a:off x="20118623" y="8901397"/>
            <a:ext cx="2402743" cy="865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43" y="21600"/>
                </a:moveTo>
                <a:cubicBezTo>
                  <a:pt x="1906" y="21600"/>
                  <a:pt x="0" y="16749"/>
                  <a:pt x="0" y="10800"/>
                </a:cubicBezTo>
                <a:cubicBezTo>
                  <a:pt x="0" y="4851"/>
                  <a:pt x="1906" y="0"/>
                  <a:pt x="4243" y="0"/>
                </a:cubicBezTo>
                <a:cubicBezTo>
                  <a:pt x="17357" y="0"/>
                  <a:pt x="17357" y="0"/>
                  <a:pt x="17357" y="0"/>
                </a:cubicBezTo>
                <a:cubicBezTo>
                  <a:pt x="19694" y="0"/>
                  <a:pt x="21600" y="4851"/>
                  <a:pt x="21600" y="10800"/>
                </a:cubicBezTo>
                <a:cubicBezTo>
                  <a:pt x="21600" y="16749"/>
                  <a:pt x="19694" y="21600"/>
                  <a:pt x="17357" y="21600"/>
                </a:cubicBezTo>
                <a:lnTo>
                  <a:pt x="4243" y="21600"/>
                </a:lnTo>
                <a:close/>
              </a:path>
            </a:pathLst>
          </a:custGeom>
          <a:solidFill>
            <a:srgbClr val="FFC585"/>
          </a:solidFill>
          <a:ln w="25400" cap="rnd">
            <a:solidFill>
              <a:srgbClr val="374556"/>
            </a:solidFill>
          </a:ln>
        </p:spPr>
        <p:txBody>
          <a:bodyPr lIns="45718" tIns="45718" rIns="45718" bIns="45718"/>
          <a:lstStyle/>
          <a:p>
            <a:pPr defTabSz="914400">
              <a:defRPr sz="1800">
                <a:solidFill>
                  <a:srgbClr val="414042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4" name="SCRATCH"/>
          <p:cNvSpPr txBox="1"/>
          <p:nvPr/>
        </p:nvSpPr>
        <p:spPr>
          <a:xfrm>
            <a:off x="20485792" y="9020812"/>
            <a:ext cx="1668405" cy="627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828431">
              <a:defRPr sz="26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README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Rectangle 21"/>
          <p:cNvSpPr/>
          <p:nvPr/>
        </p:nvSpPr>
        <p:spPr>
          <a:xfrm flipH="1">
            <a:off x="22680" y="3094921"/>
            <a:ext cx="24371301" cy="1063963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961" name="TextBox 6"/>
          <p:cNvSpPr txBox="1"/>
          <p:nvPr>
            <p:ph type="sldNum" sz="quarter" idx="2"/>
          </p:nvPr>
        </p:nvSpPr>
        <p:spPr>
          <a:xfrm>
            <a:off x="23740957" y="610540"/>
            <a:ext cx="43151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2" name="TextBox 11"/>
          <p:cNvSpPr txBox="1"/>
          <p:nvPr/>
        </p:nvSpPr>
        <p:spPr>
          <a:xfrm>
            <a:off x="3950072" y="1193035"/>
            <a:ext cx="16471156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450" sz="6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r>
              <a:t>USERS, GROUPS &amp; PERMISSIONS  </a:t>
            </a:r>
          </a:p>
        </p:txBody>
      </p:sp>
      <p:sp>
        <p:nvSpPr>
          <p:cNvPr id="963" name="TextBox 90"/>
          <p:cNvSpPr txBox="1"/>
          <p:nvPr/>
        </p:nvSpPr>
        <p:spPr>
          <a:xfrm>
            <a:off x="1491966" y="4923327"/>
            <a:ext cx="13083627" cy="7541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Files &amp; directories have </a:t>
            </a:r>
            <a:r>
              <a:t>permission settings</a:t>
            </a:r>
          </a:p>
          <a:p>
            <a:pPr>
              <a:lnSpc>
                <a:spcPts val="4200"/>
              </a:lnSpc>
              <a:defRPr spc="300" sz="28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Permissions denote who can</a:t>
            </a:r>
            <a:r>
              <a:t> </a:t>
            </a:r>
            <a:r>
              <a:rPr>
                <a:solidFill>
                  <a:srgbClr val="3DA6B2"/>
                </a:solidFill>
                <a:latin typeface="Montserrat Bold Italic"/>
                <a:ea typeface="Montserrat Bold Italic"/>
                <a:cs typeface="Montserrat Bold Italic"/>
                <a:sym typeface="Montserrat Bold Italic"/>
              </a:rPr>
              <a:t>read</a:t>
            </a:r>
            <a:r>
              <a:rPr>
                <a:latin typeface="Montserrat Bold Italic"/>
                <a:ea typeface="Montserrat Bold Italic"/>
                <a:cs typeface="Montserrat Bold Italic"/>
                <a:sym typeface="Montserrat Bold Italic"/>
              </a:rPr>
              <a:t>, </a:t>
            </a:r>
            <a:r>
              <a:rPr>
                <a:solidFill>
                  <a:srgbClr val="FF44F1"/>
                </a:solidFill>
                <a:latin typeface="Montserrat Bold Italic"/>
                <a:ea typeface="Montserrat Bold Italic"/>
                <a:cs typeface="Montserrat Bold Italic"/>
                <a:sym typeface="Montserrat Bold Italic"/>
              </a:rPr>
              <a:t>write</a:t>
            </a:r>
            <a:r>
              <a:rPr>
                <a:latin typeface="Montserrat Bold Italic"/>
                <a:ea typeface="Montserrat Bold Italic"/>
                <a:cs typeface="Montserrat Bold Italic"/>
                <a:sym typeface="Montserrat Bold Italic"/>
              </a:rPr>
              <a:t> </a:t>
            </a:r>
            <a:r>
              <a:rPr>
                <a:latin typeface="Montserrat Thin Italic Italic"/>
                <a:ea typeface="Montserrat Thin Italic Italic"/>
                <a:cs typeface="Montserrat Thin Italic Italic"/>
                <a:sym typeface="Montserrat Thin Italic Italic"/>
              </a:rPr>
              <a:t>(edit)</a:t>
            </a:r>
            <a:r>
              <a:t> 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and</a:t>
            </a:r>
            <a:r>
              <a:t> </a:t>
            </a:r>
            <a:r>
              <a:rPr>
                <a:solidFill>
                  <a:srgbClr val="7E4FFF"/>
                </a:solidFill>
                <a:latin typeface="Montserrat Bold Italic"/>
                <a:ea typeface="Montserrat Bold Italic"/>
                <a:cs typeface="Montserrat Bold Italic"/>
                <a:sym typeface="Montserrat Bold Italic"/>
              </a:rPr>
              <a:t>execute</a:t>
            </a:r>
            <a:r>
              <a:rPr>
                <a:latin typeface="Montserrat Bold Italic"/>
                <a:ea typeface="Montserrat Bold Italic"/>
                <a:cs typeface="Montserrat Bold Italic"/>
                <a:sym typeface="Montserrat Bold Italic"/>
              </a:rPr>
              <a:t> 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a file/dir</a:t>
            </a:r>
          </a:p>
          <a:p>
            <a:pPr>
              <a:lnSpc>
                <a:spcPts val="4200"/>
              </a:lnSpc>
              <a:defRPr spc="300" sz="28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Permissions can be changed </a:t>
            </a:r>
            <a:r>
              <a:t>IF 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your are a system administrator (sys admin).</a:t>
            </a:r>
            <a:endParaRPr>
              <a:latin typeface="Montserrat Thin Regular"/>
              <a:ea typeface="Montserrat Thin Regular"/>
              <a:cs typeface="Montserrat Thin Regular"/>
              <a:sym typeface="Montserrat Thin Regular"/>
            </a:endParaRPr>
          </a:p>
          <a:p>
            <a:pPr>
              <a:lnSpc>
                <a:spcPts val="4200"/>
              </a:lnSpc>
              <a:defRPr spc="300" sz="28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</a:p>
          <a:p>
            <a:pPr lvl="3" marL="1403684" indent="-260684">
              <a:lnSpc>
                <a:spcPts val="4200"/>
              </a:lnSpc>
              <a:buSzPct val="100000"/>
              <a:buChar char="•"/>
              <a:defRPr spc="300" sz="28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Private computer : 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You are sys admin</a:t>
            </a:r>
            <a:endParaRPr>
              <a:latin typeface="Montserrat Thin Regular"/>
              <a:ea typeface="Montserrat Thin Regular"/>
              <a:cs typeface="Montserrat Thin Regular"/>
              <a:sym typeface="Montserrat Thin Regular"/>
            </a:endParaRPr>
          </a:p>
          <a:p>
            <a:pPr lvl="3" marL="1403684" indent="-260684">
              <a:lnSpc>
                <a:spcPts val="4200"/>
              </a:lnSpc>
              <a:buSzPct val="100000"/>
              <a:buChar char="•"/>
              <a:defRPr spc="300" sz="28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KU computer : 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You may be the system admin</a:t>
            </a:r>
            <a:endParaRPr>
              <a:latin typeface="Montserrat Thin Regular"/>
              <a:ea typeface="Montserrat Thin Regular"/>
              <a:cs typeface="Montserrat Thin Regular"/>
              <a:sym typeface="Montserrat Thin Regular"/>
            </a:endParaRPr>
          </a:p>
          <a:p>
            <a:pPr lvl="3" marL="1403684" indent="-260684">
              <a:lnSpc>
                <a:spcPts val="4200"/>
              </a:lnSpc>
              <a:buSzPct val="100000"/>
              <a:buChar char="•"/>
              <a:defRPr spc="300" sz="28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Shared KU drives : 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You are not sys admin</a:t>
            </a:r>
            <a:endParaRPr>
              <a:latin typeface="Montserrat Thin Regular"/>
              <a:ea typeface="Montserrat Thin Regular"/>
              <a:cs typeface="Montserrat Thin Regular"/>
              <a:sym typeface="Montserrat Thin Regular"/>
            </a:endParaRPr>
          </a:p>
          <a:p>
            <a:pPr lvl="3" marL="1403684" indent="-260684">
              <a:lnSpc>
                <a:spcPts val="4200"/>
              </a:lnSpc>
              <a:buSzPct val="100000"/>
              <a:buChar char="•"/>
              <a:defRPr spc="300" sz="28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HPCs, Servers &amp; Clouds : 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You are </a:t>
            </a:r>
            <a:r>
              <a:t>not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 sys admin</a:t>
            </a:r>
            <a:endParaRPr>
              <a:latin typeface="Montserrat Thin Regular"/>
              <a:ea typeface="Montserrat Thin Regular"/>
              <a:cs typeface="Montserrat Thin Regular"/>
              <a:sym typeface="Montserrat Thin Regular"/>
            </a:endParaRPr>
          </a:p>
          <a:p>
            <a:pPr>
              <a:lnSpc>
                <a:spcPts val="4200"/>
              </a:lnSpc>
              <a:defRPr spc="300" sz="2800">
                <a:solidFill>
                  <a:srgbClr val="374556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</a:p>
        </p:txBody>
      </p:sp>
      <p:grpSp>
        <p:nvGrpSpPr>
          <p:cNvPr id="971" name="Group"/>
          <p:cNvGrpSpPr/>
          <p:nvPr/>
        </p:nvGrpSpPr>
        <p:grpSpPr>
          <a:xfrm>
            <a:off x="17137341" y="3905889"/>
            <a:ext cx="4962622" cy="5904222"/>
            <a:chOff x="0" y="0"/>
            <a:chExt cx="4962620" cy="5904220"/>
          </a:xfrm>
        </p:grpSpPr>
        <p:sp>
          <p:nvSpPr>
            <p:cNvPr id="964" name="Rectangle"/>
            <p:cNvSpPr/>
            <p:nvPr/>
          </p:nvSpPr>
          <p:spPr>
            <a:xfrm>
              <a:off x="50725" y="1387644"/>
              <a:ext cx="539305" cy="642583"/>
            </a:xfrm>
            <a:prstGeom prst="rect">
              <a:avLst/>
            </a:prstGeom>
            <a:solidFill>
              <a:srgbClr val="3DA6B2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65" name="Rectangle"/>
            <p:cNvSpPr/>
            <p:nvPr/>
          </p:nvSpPr>
          <p:spPr>
            <a:xfrm>
              <a:off x="583906" y="1387644"/>
              <a:ext cx="539306" cy="642583"/>
            </a:xfrm>
            <a:prstGeom prst="rect">
              <a:avLst/>
            </a:prstGeom>
            <a:solidFill>
              <a:srgbClr val="FF44F1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66" name="Rectangle"/>
            <p:cNvSpPr/>
            <p:nvPr/>
          </p:nvSpPr>
          <p:spPr>
            <a:xfrm>
              <a:off x="1129098" y="1387644"/>
              <a:ext cx="539305" cy="642583"/>
            </a:xfrm>
            <a:prstGeom prst="rect">
              <a:avLst/>
            </a:prstGeom>
            <a:solidFill>
              <a:srgbClr val="7E4FFF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67" name="Rectangle"/>
            <p:cNvSpPr/>
            <p:nvPr/>
          </p:nvSpPr>
          <p:spPr>
            <a:xfrm>
              <a:off x="400008" y="485964"/>
              <a:ext cx="1117348" cy="461152"/>
            </a:xfrm>
            <a:prstGeom prst="rect">
              <a:avLst/>
            </a:prstGeom>
            <a:solidFill>
              <a:srgbClr val="FFC899">
                <a:alpha val="5044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68" name="Rectangle"/>
            <p:cNvSpPr/>
            <p:nvPr/>
          </p:nvSpPr>
          <p:spPr>
            <a:xfrm>
              <a:off x="1970752" y="485964"/>
              <a:ext cx="1117348" cy="461152"/>
            </a:xfrm>
            <a:prstGeom prst="rect">
              <a:avLst/>
            </a:prstGeom>
            <a:solidFill>
              <a:srgbClr val="FFC899">
                <a:alpha val="5044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69" name="Rectangle"/>
            <p:cNvSpPr/>
            <p:nvPr/>
          </p:nvSpPr>
          <p:spPr>
            <a:xfrm>
              <a:off x="3493456" y="485964"/>
              <a:ext cx="1117349" cy="461152"/>
            </a:xfrm>
            <a:prstGeom prst="rect">
              <a:avLst/>
            </a:prstGeom>
            <a:solidFill>
              <a:srgbClr val="FFC899">
                <a:alpha val="5044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970" name="43260_115.png" descr="43260_115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6154" t="0" r="0" b="0"/>
            <a:stretch>
              <a:fillRect/>
            </a:stretch>
          </p:blipFill>
          <p:spPr>
            <a:xfrm>
              <a:off x="0" y="0"/>
              <a:ext cx="4962621" cy="59042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72" name="Line"/>
          <p:cNvSpPr/>
          <p:nvPr/>
        </p:nvSpPr>
        <p:spPr>
          <a:xfrm flipV="1">
            <a:off x="15051860" y="3885502"/>
            <a:ext cx="1" cy="9058470"/>
          </a:xfrm>
          <a:prstGeom prst="line">
            <a:avLst/>
          </a:prstGeom>
          <a:ln w="38100">
            <a:solidFill>
              <a:srgbClr val="37455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73" name="Rounded Rectangle"/>
          <p:cNvSpPr/>
          <p:nvPr/>
        </p:nvSpPr>
        <p:spPr>
          <a:xfrm>
            <a:off x="16456156" y="10670736"/>
            <a:ext cx="6785860" cy="2110867"/>
          </a:xfrm>
          <a:prstGeom prst="roundRect">
            <a:avLst>
              <a:gd name="adj" fmla="val 25165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4" name="chmod +rwx [filename]…"/>
          <p:cNvSpPr txBox="1"/>
          <p:nvPr/>
        </p:nvSpPr>
        <p:spPr>
          <a:xfrm>
            <a:off x="17121830" y="11139958"/>
            <a:ext cx="6074245" cy="1172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chmod +rwx [filename]</a:t>
            </a:r>
          </a:p>
          <a:p>
            <a:pPr defTabSz="914400">
              <a:lnSpc>
                <a:spcPct val="150000"/>
              </a:lnSpc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chmod -wx [directoryname]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TextBox 6"/>
          <p:cNvSpPr txBox="1"/>
          <p:nvPr>
            <p:ph type="sldNum" sz="quarter" idx="2"/>
          </p:nvPr>
        </p:nvSpPr>
        <p:spPr>
          <a:xfrm>
            <a:off x="23714668" y="610540"/>
            <a:ext cx="48408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77" name="Group 3"/>
          <p:cNvSpPr/>
          <p:nvPr/>
        </p:nvSpPr>
        <p:spPr>
          <a:xfrm>
            <a:off x="12185650" y="1490351"/>
            <a:ext cx="1270000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54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CHEAT SHEET 1</a:t>
            </a:r>
          </a:p>
        </p:txBody>
      </p:sp>
      <p:sp>
        <p:nvSpPr>
          <p:cNvPr id="978" name="Скругленный прямоугольник 7"/>
          <p:cNvSpPr/>
          <p:nvPr/>
        </p:nvSpPr>
        <p:spPr>
          <a:xfrm>
            <a:off x="1061550" y="3821365"/>
            <a:ext cx="10889349" cy="4063735"/>
          </a:xfrm>
          <a:prstGeom prst="roundRect">
            <a:avLst>
              <a:gd name="adj" fmla="val 3330"/>
            </a:avLst>
          </a:prstGeom>
          <a:solidFill>
            <a:srgbClr val="DAEAFF"/>
          </a:solidFill>
          <a:ln w="12700">
            <a:miter lim="400000"/>
          </a:ln>
          <a:effectLst>
            <a:outerShdw sx="100000" sy="100000" kx="0" ky="0" algn="b" rotWithShape="0" blurRad="457200" dist="101600" dir="270000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79" name="Скругленный прямоугольник 7"/>
          <p:cNvSpPr/>
          <p:nvPr/>
        </p:nvSpPr>
        <p:spPr>
          <a:xfrm>
            <a:off x="12420401" y="3821365"/>
            <a:ext cx="10982155" cy="4063735"/>
          </a:xfrm>
          <a:prstGeom prst="roundRect">
            <a:avLst>
              <a:gd name="adj" fmla="val 3330"/>
            </a:avLst>
          </a:prstGeom>
          <a:solidFill>
            <a:srgbClr val="FFEECB"/>
          </a:solidFill>
          <a:ln w="12700">
            <a:miter lim="400000"/>
          </a:ln>
          <a:effectLst>
            <a:outerShdw sx="100000" sy="100000" kx="0" ky="0" algn="b" rotWithShape="0" blurRad="457200" dist="101600" dir="270000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0" name="Скругленный прямоугольник 7"/>
          <p:cNvSpPr/>
          <p:nvPr/>
        </p:nvSpPr>
        <p:spPr>
          <a:xfrm>
            <a:off x="1061550" y="8327419"/>
            <a:ext cx="10889349" cy="4063735"/>
          </a:xfrm>
          <a:prstGeom prst="roundRect">
            <a:avLst>
              <a:gd name="adj" fmla="val 3330"/>
            </a:avLst>
          </a:prstGeom>
          <a:solidFill>
            <a:srgbClr val="CFCFCF"/>
          </a:solidFill>
          <a:ln w="12700">
            <a:miter lim="400000"/>
          </a:ln>
          <a:effectLst>
            <a:outerShdw sx="100000" sy="100000" kx="0" ky="0" algn="b" rotWithShape="0" blurRad="457200" dist="101600" dir="270000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1" name="Скругленный прямоугольник 7"/>
          <p:cNvSpPr/>
          <p:nvPr/>
        </p:nvSpPr>
        <p:spPr>
          <a:xfrm>
            <a:off x="12401753" y="8327419"/>
            <a:ext cx="11019452" cy="4063735"/>
          </a:xfrm>
          <a:prstGeom prst="roundRect">
            <a:avLst>
              <a:gd name="adj" fmla="val 3330"/>
            </a:avLst>
          </a:prstGeom>
          <a:solidFill>
            <a:srgbClr val="CEFFF5"/>
          </a:solidFill>
          <a:ln w="12700">
            <a:miter lim="400000"/>
          </a:ln>
          <a:effectLst>
            <a:outerShdw sx="100000" sy="100000" kx="0" ky="0" algn="b" rotWithShape="0" blurRad="457200" dist="101600" dir="270000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2" name="ls -lh * # all sizes…"/>
          <p:cNvSpPr txBox="1"/>
          <p:nvPr/>
        </p:nvSpPr>
        <p:spPr>
          <a:xfrm>
            <a:off x="12908708" y="8727128"/>
            <a:ext cx="9221884" cy="340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ls -lh * </a:t>
            </a:r>
            <a:r>
              <a:rPr b="0"/>
              <a:t># all sizes</a:t>
            </a:r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ls -lh [name] </a:t>
            </a:r>
            <a:r>
              <a:rPr b="0"/>
              <a:t># file/dir size</a:t>
            </a:r>
            <a:endParaRPr b="0"/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du -sh </a:t>
            </a:r>
            <a:r>
              <a:rPr b="0"/>
              <a:t># total size</a:t>
            </a:r>
            <a:endParaRPr b="0"/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chmod +rwx [name]</a:t>
            </a:r>
            <a:r>
              <a:rPr b="0"/>
              <a:t> # add a permission</a:t>
            </a:r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chmod -rwx [name]</a:t>
            </a:r>
            <a:r>
              <a:rPr b="0"/>
              <a:t> # remove a permission</a:t>
            </a:r>
            <a:endParaRPr b="0"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983" name="Скругленный прямоугольник 7"/>
          <p:cNvSpPr/>
          <p:nvPr/>
        </p:nvSpPr>
        <p:spPr>
          <a:xfrm>
            <a:off x="19131453" y="8516894"/>
            <a:ext cx="4026343" cy="744909"/>
          </a:xfrm>
          <a:prstGeom prst="roundRect">
            <a:avLst>
              <a:gd name="adj" fmla="val 18166"/>
            </a:avLst>
          </a:prstGeom>
          <a:ln w="50800">
            <a:solidFill>
              <a:srgbClr val="363D48"/>
            </a:solidFill>
            <a:miter/>
          </a:ln>
          <a:effectLst>
            <a:outerShdw sx="100000" sy="100000" kx="0" ky="0" algn="b" rotWithShape="0" blurRad="457200" dist="101600" dir="270000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363D48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4" name="SIZE &amp; PERMISSION"/>
          <p:cNvSpPr txBox="1"/>
          <p:nvPr/>
        </p:nvSpPr>
        <p:spPr>
          <a:xfrm>
            <a:off x="19341700" y="8711654"/>
            <a:ext cx="3754558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b="1"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SIZE &amp; PERMISSION</a:t>
            </a:r>
            <a:endParaRPr b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985" name="pwd # print working dir…"/>
          <p:cNvSpPr txBox="1"/>
          <p:nvPr/>
        </p:nvSpPr>
        <p:spPr>
          <a:xfrm>
            <a:off x="1895282" y="4723919"/>
            <a:ext cx="9221884" cy="2397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pwd </a:t>
            </a:r>
            <a:r>
              <a:rPr b="0"/>
              <a:t># print working dir</a:t>
            </a:r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cd [path] </a:t>
            </a:r>
            <a:r>
              <a:rPr b="0"/>
              <a:t># change dir (remember path) </a:t>
            </a:r>
            <a:endParaRPr b="0"/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ls</a:t>
            </a:r>
            <a:r>
              <a:rPr b="0"/>
              <a:t> # list dir content</a:t>
            </a:r>
            <a:endParaRPr b="0"/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man [command] </a:t>
            </a:r>
            <a:r>
              <a:rPr b="0"/>
              <a:t># get info about command</a:t>
            </a:r>
          </a:p>
        </p:txBody>
      </p:sp>
      <p:sp>
        <p:nvSpPr>
          <p:cNvPr id="986" name="Скругленный прямоугольник 7"/>
          <p:cNvSpPr/>
          <p:nvPr/>
        </p:nvSpPr>
        <p:spPr>
          <a:xfrm>
            <a:off x="8444294" y="4071894"/>
            <a:ext cx="3218850" cy="744909"/>
          </a:xfrm>
          <a:prstGeom prst="roundRect">
            <a:avLst>
              <a:gd name="adj" fmla="val 18166"/>
            </a:avLst>
          </a:prstGeom>
          <a:ln w="50800">
            <a:solidFill>
              <a:srgbClr val="363D48"/>
            </a:solidFill>
            <a:miter/>
          </a:ln>
          <a:effectLst>
            <a:outerShdw sx="100000" sy="100000" kx="0" ky="0" algn="b" rotWithShape="0" blurRad="457200" dist="101600" dir="270000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363D48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7" name="WHERE &amp; WHAT"/>
          <p:cNvSpPr txBox="1"/>
          <p:nvPr/>
        </p:nvSpPr>
        <p:spPr>
          <a:xfrm>
            <a:off x="8765443" y="4253954"/>
            <a:ext cx="2619875" cy="51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b="1"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&amp; WHAT</a:t>
            </a:r>
            <a:endParaRPr b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988" name="touch [name] # make a file…"/>
          <p:cNvSpPr txBox="1"/>
          <p:nvPr/>
        </p:nvSpPr>
        <p:spPr>
          <a:xfrm>
            <a:off x="12896008" y="4222091"/>
            <a:ext cx="9221884" cy="340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touch [name] </a:t>
            </a:r>
            <a:r>
              <a:rPr b="0"/>
              <a:t># make a file</a:t>
            </a:r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mkdir [name] </a:t>
            </a:r>
            <a:r>
              <a:rPr b="0"/>
              <a:t># make a dir</a:t>
            </a:r>
            <a:endParaRPr b="0"/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rm</a:t>
            </a:r>
            <a:r>
              <a:rPr b="0"/>
              <a:t> </a:t>
            </a:r>
            <a:r>
              <a:t>(-r) [name] </a:t>
            </a:r>
            <a:r>
              <a:rPr b="0"/>
              <a:t># remove a file or dir</a:t>
            </a:r>
            <a:endParaRPr b="0"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cp [name] </a:t>
            </a:r>
            <a:r>
              <a:t># copy a file/dir</a:t>
            </a:r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mv [name] [path] </a:t>
            </a:r>
            <a:r>
              <a:t># move file/dir </a:t>
            </a:r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989" name="Скругленный прямоугольник 7"/>
          <p:cNvSpPr/>
          <p:nvPr/>
        </p:nvSpPr>
        <p:spPr>
          <a:xfrm>
            <a:off x="19454037" y="4071894"/>
            <a:ext cx="3703758" cy="744909"/>
          </a:xfrm>
          <a:prstGeom prst="roundRect">
            <a:avLst>
              <a:gd name="adj" fmla="val 18166"/>
            </a:avLst>
          </a:prstGeom>
          <a:ln w="50800">
            <a:solidFill>
              <a:srgbClr val="363D48"/>
            </a:solidFill>
            <a:miter/>
          </a:ln>
          <a:effectLst>
            <a:outerShdw sx="100000" sy="100000" kx="0" ky="0" algn="b" rotWithShape="0" blurRad="457200" dist="101600" dir="270000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363D48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90" name="FILE/DIR BASICS"/>
          <p:cNvSpPr txBox="1"/>
          <p:nvPr/>
        </p:nvSpPr>
        <p:spPr>
          <a:xfrm>
            <a:off x="19749254" y="4266654"/>
            <a:ext cx="3269650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b="1"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FILE/DIR BASICS</a:t>
            </a:r>
            <a:endParaRPr b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991" name="* # select everything…"/>
          <p:cNvSpPr txBox="1"/>
          <p:nvPr/>
        </p:nvSpPr>
        <p:spPr>
          <a:xfrm>
            <a:off x="1708150" y="8793602"/>
            <a:ext cx="9220200" cy="3166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* </a:t>
            </a:r>
            <a:r>
              <a:rPr b="0"/>
              <a:t># select everything</a:t>
            </a:r>
            <a:endParaRPr b="0"/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</a:t>
            </a:r>
            <a:r>
              <a:rPr b="0"/>
              <a:t> # forward slash paths</a:t>
            </a:r>
            <a:endParaRPr b="0"/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\</a:t>
            </a:r>
            <a:r>
              <a:rPr b="0"/>
              <a:t> # escape character (don’t use for now)</a:t>
            </a:r>
            <a:endParaRPr b="0"/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</a:t>
            </a:r>
            <a:r>
              <a:rPr b="0"/>
              <a:t> # one dir up/back</a:t>
            </a:r>
            <a:endParaRPr b="0"/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</a:t>
            </a:r>
            <a:r>
              <a:rPr b="0"/>
              <a:t> # current dir</a:t>
            </a:r>
            <a:endParaRPr b="0"/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-</a:t>
            </a:r>
            <a:r>
              <a:rPr b="0"/>
              <a:t> # denotes a flag/argument</a:t>
            </a:r>
            <a:endParaRPr b="0"/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992" name="Скругленный прямоугольник 7"/>
          <p:cNvSpPr/>
          <p:nvPr/>
        </p:nvSpPr>
        <p:spPr>
          <a:xfrm>
            <a:off x="7482082" y="8516894"/>
            <a:ext cx="4181062" cy="744909"/>
          </a:xfrm>
          <a:prstGeom prst="roundRect">
            <a:avLst>
              <a:gd name="adj" fmla="val 18166"/>
            </a:avLst>
          </a:prstGeom>
          <a:ln w="50800">
            <a:solidFill>
              <a:srgbClr val="363D48"/>
            </a:solidFill>
            <a:miter/>
          </a:ln>
          <a:effectLst>
            <a:outerShdw sx="100000" sy="100000" kx="0" ky="0" algn="b" rotWithShape="0" blurRad="457200" dist="101600" dir="270000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363D48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93" name="SPECIAL CHARACTERS"/>
          <p:cNvSpPr txBox="1"/>
          <p:nvPr/>
        </p:nvSpPr>
        <p:spPr>
          <a:xfrm>
            <a:off x="7646496" y="8711654"/>
            <a:ext cx="3928434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b="1"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SPECIAL CHARACTERS </a:t>
            </a:r>
            <a:endParaRPr b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TextBox 6"/>
          <p:cNvSpPr txBox="1"/>
          <p:nvPr>
            <p:ph type="sldNum" sz="quarter" idx="2"/>
          </p:nvPr>
        </p:nvSpPr>
        <p:spPr>
          <a:xfrm>
            <a:off x="23715176" y="610540"/>
            <a:ext cx="48307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96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1010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1008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1005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997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998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999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000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001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002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003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004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</p:grpSp>
          <p:pic>
            <p:nvPicPr>
              <p:cNvPr id="1006" name="Picture Placeholder 37" descr="Picture Placeholder 3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07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</a:p>
            </p:txBody>
          </p:sp>
        </p:grpSp>
        <p:pic>
          <p:nvPicPr>
            <p:cNvPr id="1009" name="iStock-1124838925.pdf" descr="iStock-1124838925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1011" name="TextBox 11"/>
          <p:cNvSpPr txBox="1"/>
          <p:nvPr/>
        </p:nvSpPr>
        <p:spPr>
          <a:xfrm>
            <a:off x="889522" y="5421629"/>
            <a:ext cx="9620829" cy="287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450" sz="6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r>
              <a:t>WORKING WITH FILES AND DIRECTORIES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TextBox 6"/>
          <p:cNvSpPr txBox="1"/>
          <p:nvPr>
            <p:ph type="sldNum" sz="quarter" idx="2"/>
          </p:nvPr>
        </p:nvSpPr>
        <p:spPr>
          <a:xfrm>
            <a:off x="23705778" y="610540"/>
            <a:ext cx="50186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076" name="Group"/>
          <p:cNvGrpSpPr/>
          <p:nvPr/>
        </p:nvGrpSpPr>
        <p:grpSpPr>
          <a:xfrm>
            <a:off x="2196160" y="3796078"/>
            <a:ext cx="7018703" cy="9190417"/>
            <a:chOff x="0" y="0"/>
            <a:chExt cx="7018702" cy="9190416"/>
          </a:xfrm>
        </p:grpSpPr>
        <p:sp>
          <p:nvSpPr>
            <p:cNvPr id="1014" name="TextBox 90"/>
            <p:cNvSpPr txBox="1"/>
            <p:nvPr/>
          </p:nvSpPr>
          <p:spPr>
            <a:xfrm>
              <a:off x="1731320" y="8576623"/>
              <a:ext cx="3556064" cy="6137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ts val="4200"/>
                </a:lnSpc>
                <a:defRPr spc="321" sz="3000"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/>
              <a:r>
                <a:t>FILE CONTENT</a:t>
              </a:r>
            </a:p>
          </p:txBody>
        </p:sp>
        <p:grpSp>
          <p:nvGrpSpPr>
            <p:cNvPr id="1017" name="Group"/>
            <p:cNvGrpSpPr/>
            <p:nvPr/>
          </p:nvGrpSpPr>
          <p:grpSpPr>
            <a:xfrm>
              <a:off x="3390487" y="7807624"/>
              <a:ext cx="237729" cy="505469"/>
              <a:chOff x="0" y="0"/>
              <a:chExt cx="237728" cy="505468"/>
            </a:xfrm>
          </p:grpSpPr>
          <p:sp>
            <p:nvSpPr>
              <p:cNvPr id="1015" name="Line"/>
              <p:cNvSpPr/>
              <p:nvPr/>
            </p:nvSpPr>
            <p:spPr>
              <a:xfrm flipH="1">
                <a:off x="118985" y="0"/>
                <a:ext cx="1" cy="479965"/>
              </a:xfrm>
              <a:prstGeom prst="line">
                <a:avLst/>
              </a:prstGeom>
              <a:noFill/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81" name="Connection Line"/>
              <p:cNvSpPr/>
              <p:nvPr/>
            </p:nvSpPr>
            <p:spPr>
              <a:xfrm>
                <a:off x="0" y="348690"/>
                <a:ext cx="237729" cy="1567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1" fill="norm" stroke="1" extrusionOk="0">
                    <a:moveTo>
                      <a:pt x="21600" y="0"/>
                    </a:moveTo>
                    <a:cubicBezTo>
                      <a:pt x="15097" y="21463"/>
                      <a:pt x="7897" y="21600"/>
                      <a:pt x="0" y="410"/>
                    </a:cubicBez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1075" name="Group"/>
            <p:cNvGrpSpPr/>
            <p:nvPr/>
          </p:nvGrpSpPr>
          <p:grpSpPr>
            <a:xfrm>
              <a:off x="0" y="-1"/>
              <a:ext cx="7018703" cy="7877881"/>
              <a:chOff x="0" y="0"/>
              <a:chExt cx="7018702" cy="7877879"/>
            </a:xfrm>
          </p:grpSpPr>
          <p:grpSp>
            <p:nvGrpSpPr>
              <p:cNvPr id="1070" name="Группа 6"/>
              <p:cNvGrpSpPr/>
              <p:nvPr/>
            </p:nvGrpSpPr>
            <p:grpSpPr>
              <a:xfrm>
                <a:off x="0" y="-1"/>
                <a:ext cx="7018703" cy="7877881"/>
                <a:chOff x="0" y="0"/>
                <a:chExt cx="7018702" cy="7877879"/>
              </a:xfrm>
            </p:grpSpPr>
            <p:grpSp>
              <p:nvGrpSpPr>
                <p:cNvPr id="1021" name="Группа 1"/>
                <p:cNvGrpSpPr/>
                <p:nvPr/>
              </p:nvGrpSpPr>
              <p:grpSpPr>
                <a:xfrm>
                  <a:off x="0" y="3158138"/>
                  <a:ext cx="7018703" cy="4719742"/>
                  <a:chOff x="0" y="0"/>
                  <a:chExt cx="7018702" cy="4719740"/>
                </a:xfrm>
              </p:grpSpPr>
              <p:sp>
                <p:nvSpPr>
                  <p:cNvPr id="1018" name="Freeform 102"/>
                  <p:cNvSpPr/>
                  <p:nvPr/>
                </p:nvSpPr>
                <p:spPr>
                  <a:xfrm>
                    <a:off x="0" y="685127"/>
                    <a:ext cx="7018703" cy="403461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9607" y="362"/>
                        </a:moveTo>
                        <a:cubicBezTo>
                          <a:pt x="10800" y="1499"/>
                          <a:pt x="10800" y="1499"/>
                          <a:pt x="10800" y="1499"/>
                        </a:cubicBezTo>
                        <a:cubicBezTo>
                          <a:pt x="1993" y="362"/>
                          <a:pt x="1993" y="362"/>
                          <a:pt x="1993" y="362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5478"/>
                          <a:pt x="4017" y="9767"/>
                        </a:cubicBezTo>
                        <a:cubicBezTo>
                          <a:pt x="8063" y="14056"/>
                          <a:pt x="9550" y="15606"/>
                          <a:pt x="9550" y="15606"/>
                        </a:cubicBezTo>
                        <a:cubicBezTo>
                          <a:pt x="9759" y="21083"/>
                          <a:pt x="9759" y="21083"/>
                          <a:pt x="9759" y="21083"/>
                        </a:cubicBezTo>
                        <a:cubicBezTo>
                          <a:pt x="9759" y="21342"/>
                          <a:pt x="10235" y="21600"/>
                          <a:pt x="10800" y="21600"/>
                        </a:cubicBezTo>
                        <a:cubicBezTo>
                          <a:pt x="11365" y="21600"/>
                          <a:pt x="11841" y="21342"/>
                          <a:pt x="11841" y="21083"/>
                        </a:cubicBezTo>
                        <a:cubicBezTo>
                          <a:pt x="12050" y="15606"/>
                          <a:pt x="12050" y="15606"/>
                          <a:pt x="12050" y="15606"/>
                        </a:cubicBezTo>
                        <a:cubicBezTo>
                          <a:pt x="12050" y="15606"/>
                          <a:pt x="13537" y="14056"/>
                          <a:pt x="17583" y="9767"/>
                        </a:cubicBezTo>
                        <a:cubicBezTo>
                          <a:pt x="21600" y="5478"/>
                          <a:pt x="21600" y="0"/>
                          <a:pt x="21600" y="0"/>
                        </a:cubicBezTo>
                        <a:lnTo>
                          <a:pt x="19607" y="362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E5C9FF"/>
                      </a:gs>
                      <a:gs pos="92000">
                        <a:srgbClr val="8E8BFF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600"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1019" name="Oval 103"/>
                  <p:cNvSpPr/>
                  <p:nvPr/>
                </p:nvSpPr>
                <p:spPr>
                  <a:xfrm>
                    <a:off x="-1" y="-1"/>
                    <a:ext cx="7018703" cy="1362634"/>
                  </a:xfrm>
                  <a:prstGeom prst="ellipse">
                    <a:avLst/>
                  </a:prstGeom>
                  <a:solidFill>
                    <a:srgbClr val="E5C9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600"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1020" name="Oval 104"/>
                  <p:cNvSpPr/>
                  <p:nvPr/>
                </p:nvSpPr>
                <p:spPr>
                  <a:xfrm>
                    <a:off x="106571" y="30452"/>
                    <a:ext cx="6805555" cy="123322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7A77DE"/>
                      </a:gs>
                      <a:gs pos="92000">
                        <a:srgbClr val="B0AEFF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600"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</p:grpSp>
            <p:grpSp>
              <p:nvGrpSpPr>
                <p:cNvPr id="1024" name="Группа 13"/>
                <p:cNvGrpSpPr/>
                <p:nvPr/>
              </p:nvGrpSpPr>
              <p:grpSpPr>
                <a:xfrm>
                  <a:off x="751741" y="2128346"/>
                  <a:ext cx="2108298" cy="2108297"/>
                  <a:chOff x="0" y="0"/>
                  <a:chExt cx="2108296" cy="2108296"/>
                </a:xfrm>
              </p:grpSpPr>
              <p:sp>
                <p:nvSpPr>
                  <p:cNvPr id="1022" name="Овал 14"/>
                  <p:cNvSpPr/>
                  <p:nvPr/>
                </p:nvSpPr>
                <p:spPr>
                  <a:xfrm rot="20626458">
                    <a:off x="203747" y="203747"/>
                    <a:ext cx="1700803" cy="170080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3000">
                        <a:srgbClr val="F2F2F2">
                          <a:alpha val="80000"/>
                        </a:srgbClr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 sz="4000">
                        <a:solidFill>
                          <a:srgbClr val="7B00F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</a:p>
                </p:txBody>
              </p:sp>
              <p:sp>
                <p:nvSpPr>
                  <p:cNvPr id="1023" name="Овал 15"/>
                  <p:cNvSpPr/>
                  <p:nvPr/>
                </p:nvSpPr>
                <p:spPr>
                  <a:xfrm rot="9826458">
                    <a:off x="387905" y="334131"/>
                    <a:ext cx="1109336" cy="67323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4000"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</p:grpSp>
            <p:grpSp>
              <p:nvGrpSpPr>
                <p:cNvPr id="1027" name="Группа 16"/>
                <p:cNvGrpSpPr/>
                <p:nvPr/>
              </p:nvGrpSpPr>
              <p:grpSpPr>
                <a:xfrm>
                  <a:off x="4024313" y="2133810"/>
                  <a:ext cx="1405621" cy="1405624"/>
                  <a:chOff x="0" y="0"/>
                  <a:chExt cx="1405619" cy="1405622"/>
                </a:xfrm>
              </p:grpSpPr>
              <p:sp>
                <p:nvSpPr>
                  <p:cNvPr id="1025" name="Овал 17"/>
                  <p:cNvSpPr/>
                  <p:nvPr/>
                </p:nvSpPr>
                <p:spPr>
                  <a:xfrm>
                    <a:off x="-1" y="-1"/>
                    <a:ext cx="1405621" cy="140562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>
                          <a:alpha val="77000"/>
                        </a:srgbClr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 sz="4000">
                        <a:solidFill>
                          <a:srgbClr val="FF53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</a:p>
                </p:txBody>
              </p:sp>
              <p:sp>
                <p:nvSpPr>
                  <p:cNvPr id="1026" name="Овал 18"/>
                  <p:cNvSpPr/>
                  <p:nvPr/>
                </p:nvSpPr>
                <p:spPr>
                  <a:xfrm rot="10800000">
                    <a:off x="244405" y="94609"/>
                    <a:ext cx="916808" cy="55639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4000"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</p:grpSp>
            <p:grpSp>
              <p:nvGrpSpPr>
                <p:cNvPr id="1030" name="Группа 19"/>
                <p:cNvGrpSpPr/>
                <p:nvPr/>
              </p:nvGrpSpPr>
              <p:grpSpPr>
                <a:xfrm>
                  <a:off x="2207170" y="0"/>
                  <a:ext cx="1816469" cy="1816470"/>
                  <a:chOff x="0" y="0"/>
                  <a:chExt cx="1816467" cy="1816469"/>
                </a:xfrm>
              </p:grpSpPr>
              <p:sp>
                <p:nvSpPr>
                  <p:cNvPr id="1028" name="Овал 26"/>
                  <p:cNvSpPr/>
                  <p:nvPr/>
                </p:nvSpPr>
                <p:spPr>
                  <a:xfrm rot="20929667">
                    <a:off x="135142" y="135142"/>
                    <a:ext cx="1546184" cy="154618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 sz="4000">
                        <a:solidFill>
                          <a:srgbClr val="D000E5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</a:p>
                </p:txBody>
              </p:sp>
              <p:sp>
                <p:nvSpPr>
                  <p:cNvPr id="1029" name="Овал 27"/>
                  <p:cNvSpPr/>
                  <p:nvPr/>
                </p:nvSpPr>
                <p:spPr>
                  <a:xfrm rot="10129666">
                    <a:off x="333653" y="246091"/>
                    <a:ext cx="1008489" cy="61203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4000"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</p:grpSp>
            <p:grpSp>
              <p:nvGrpSpPr>
                <p:cNvPr id="1033" name="Группа 28"/>
                <p:cNvGrpSpPr/>
                <p:nvPr/>
              </p:nvGrpSpPr>
              <p:grpSpPr>
                <a:xfrm>
                  <a:off x="4213328" y="302142"/>
                  <a:ext cx="1465792" cy="1465792"/>
                  <a:chOff x="0" y="0"/>
                  <a:chExt cx="1465790" cy="1465790"/>
                </a:xfrm>
              </p:grpSpPr>
              <p:sp>
                <p:nvSpPr>
                  <p:cNvPr id="1031" name="Овал 29"/>
                  <p:cNvSpPr/>
                  <p:nvPr/>
                </p:nvSpPr>
                <p:spPr>
                  <a:xfrm rot="1089241">
                    <a:off x="152059" y="152059"/>
                    <a:ext cx="1161673" cy="11616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</a:p>
                </p:txBody>
              </p:sp>
              <p:sp>
                <p:nvSpPr>
                  <p:cNvPr id="1032" name="Овал 30"/>
                  <p:cNvSpPr/>
                  <p:nvPr/>
                </p:nvSpPr>
                <p:spPr>
                  <a:xfrm rot="11889241">
                    <a:off x="439024" y="243825"/>
                    <a:ext cx="757692" cy="459828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</p:grpSp>
            <p:grpSp>
              <p:nvGrpSpPr>
                <p:cNvPr id="1036" name="Группа 31"/>
                <p:cNvGrpSpPr/>
                <p:nvPr/>
              </p:nvGrpSpPr>
              <p:grpSpPr>
                <a:xfrm>
                  <a:off x="872513" y="318297"/>
                  <a:ext cx="793678" cy="793678"/>
                  <a:chOff x="0" y="0"/>
                  <a:chExt cx="793677" cy="793677"/>
                </a:xfrm>
              </p:grpSpPr>
              <p:sp>
                <p:nvSpPr>
                  <p:cNvPr id="1034" name="Овал 32"/>
                  <p:cNvSpPr/>
                  <p:nvPr/>
                </p:nvSpPr>
                <p:spPr>
                  <a:xfrm rot="1089241">
                    <a:off x="82335" y="82335"/>
                    <a:ext cx="629007" cy="62900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</a:p>
                </p:txBody>
              </p:sp>
              <p:sp>
                <p:nvSpPr>
                  <p:cNvPr id="1035" name="Овал 33"/>
                  <p:cNvSpPr/>
                  <p:nvPr/>
                </p:nvSpPr>
                <p:spPr>
                  <a:xfrm rot="11889241">
                    <a:off x="237716" y="132023"/>
                    <a:ext cx="410267" cy="24898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</p:grpSp>
            <p:grpSp>
              <p:nvGrpSpPr>
                <p:cNvPr id="1039" name="Группа 34"/>
                <p:cNvGrpSpPr/>
                <p:nvPr/>
              </p:nvGrpSpPr>
              <p:grpSpPr>
                <a:xfrm>
                  <a:off x="3067927" y="2065500"/>
                  <a:ext cx="406620" cy="406621"/>
                  <a:chOff x="0" y="0"/>
                  <a:chExt cx="406619" cy="406619"/>
                </a:xfrm>
              </p:grpSpPr>
              <p:sp>
                <p:nvSpPr>
                  <p:cNvPr id="1037" name="Овал 35"/>
                  <p:cNvSpPr/>
                  <p:nvPr/>
                </p:nvSpPr>
                <p:spPr>
                  <a:xfrm rot="1089241">
                    <a:off x="42182" y="42182"/>
                    <a:ext cx="322255" cy="32225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</a:p>
                </p:txBody>
              </p:sp>
              <p:sp>
                <p:nvSpPr>
                  <p:cNvPr id="1038" name="Овал 36"/>
                  <p:cNvSpPr/>
                  <p:nvPr/>
                </p:nvSpPr>
                <p:spPr>
                  <a:xfrm rot="11889241">
                    <a:off x="121788" y="67638"/>
                    <a:ext cx="210188" cy="12756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</p:grpSp>
            <p:grpSp>
              <p:nvGrpSpPr>
                <p:cNvPr id="1042" name="Группа 37"/>
                <p:cNvGrpSpPr/>
                <p:nvPr/>
              </p:nvGrpSpPr>
              <p:grpSpPr>
                <a:xfrm>
                  <a:off x="5351753" y="657274"/>
                  <a:ext cx="406620" cy="406620"/>
                  <a:chOff x="0" y="0"/>
                  <a:chExt cx="406619" cy="406619"/>
                </a:xfrm>
              </p:grpSpPr>
              <p:sp>
                <p:nvSpPr>
                  <p:cNvPr id="1040" name="Овал 40"/>
                  <p:cNvSpPr/>
                  <p:nvPr/>
                </p:nvSpPr>
                <p:spPr>
                  <a:xfrm rot="1089241">
                    <a:off x="42182" y="42182"/>
                    <a:ext cx="322255" cy="32225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</a:p>
                </p:txBody>
              </p:sp>
              <p:sp>
                <p:nvSpPr>
                  <p:cNvPr id="1041" name="Овал 41"/>
                  <p:cNvSpPr/>
                  <p:nvPr/>
                </p:nvSpPr>
                <p:spPr>
                  <a:xfrm rot="11889241">
                    <a:off x="121788" y="67638"/>
                    <a:ext cx="210188" cy="12756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</p:grpSp>
            <p:grpSp>
              <p:nvGrpSpPr>
                <p:cNvPr id="1045" name="Группа 42"/>
                <p:cNvGrpSpPr/>
                <p:nvPr/>
              </p:nvGrpSpPr>
              <p:grpSpPr>
                <a:xfrm>
                  <a:off x="2305382" y="1795760"/>
                  <a:ext cx="406620" cy="406620"/>
                  <a:chOff x="0" y="0"/>
                  <a:chExt cx="406619" cy="406619"/>
                </a:xfrm>
              </p:grpSpPr>
              <p:sp>
                <p:nvSpPr>
                  <p:cNvPr id="1043" name="Овал 43"/>
                  <p:cNvSpPr/>
                  <p:nvPr/>
                </p:nvSpPr>
                <p:spPr>
                  <a:xfrm rot="1089241">
                    <a:off x="42182" y="42182"/>
                    <a:ext cx="322255" cy="32225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</a:p>
                </p:txBody>
              </p:sp>
              <p:sp>
                <p:nvSpPr>
                  <p:cNvPr id="1044" name="Овал 44"/>
                  <p:cNvSpPr/>
                  <p:nvPr/>
                </p:nvSpPr>
                <p:spPr>
                  <a:xfrm rot="11889241">
                    <a:off x="121788" y="67638"/>
                    <a:ext cx="210188" cy="12756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</p:grpSp>
            <p:grpSp>
              <p:nvGrpSpPr>
                <p:cNvPr id="1048" name="Группа 46"/>
                <p:cNvGrpSpPr/>
                <p:nvPr/>
              </p:nvGrpSpPr>
              <p:grpSpPr>
                <a:xfrm>
                  <a:off x="4136833" y="51703"/>
                  <a:ext cx="406621" cy="406620"/>
                  <a:chOff x="0" y="0"/>
                  <a:chExt cx="406619" cy="406619"/>
                </a:xfrm>
              </p:grpSpPr>
              <p:sp>
                <p:nvSpPr>
                  <p:cNvPr id="1046" name="Овал 47"/>
                  <p:cNvSpPr/>
                  <p:nvPr/>
                </p:nvSpPr>
                <p:spPr>
                  <a:xfrm rot="1089241">
                    <a:off x="42182" y="42182"/>
                    <a:ext cx="322255" cy="32225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</a:p>
                </p:txBody>
              </p:sp>
              <p:sp>
                <p:nvSpPr>
                  <p:cNvPr id="1047" name="Овал 48"/>
                  <p:cNvSpPr/>
                  <p:nvPr/>
                </p:nvSpPr>
                <p:spPr>
                  <a:xfrm rot="11889241">
                    <a:off x="121788" y="67638"/>
                    <a:ext cx="210188" cy="12756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</p:grpSp>
            <p:grpSp>
              <p:nvGrpSpPr>
                <p:cNvPr id="1051" name="Группа 49"/>
                <p:cNvGrpSpPr/>
                <p:nvPr/>
              </p:nvGrpSpPr>
              <p:grpSpPr>
                <a:xfrm>
                  <a:off x="1841026" y="1332278"/>
                  <a:ext cx="286308" cy="286308"/>
                  <a:chOff x="0" y="0"/>
                  <a:chExt cx="286307" cy="286307"/>
                </a:xfrm>
              </p:grpSpPr>
              <p:sp>
                <p:nvSpPr>
                  <p:cNvPr id="1049" name="Овал 50"/>
                  <p:cNvSpPr/>
                  <p:nvPr/>
                </p:nvSpPr>
                <p:spPr>
                  <a:xfrm rot="1089241">
                    <a:off x="29701" y="29701"/>
                    <a:ext cx="226906" cy="22690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</a:p>
                </p:txBody>
              </p:sp>
              <p:sp>
                <p:nvSpPr>
                  <p:cNvPr id="1050" name="Овал 51"/>
                  <p:cNvSpPr/>
                  <p:nvPr/>
                </p:nvSpPr>
                <p:spPr>
                  <a:xfrm rot="11889241">
                    <a:off x="85752" y="47626"/>
                    <a:ext cx="147998" cy="8981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</p:grpSp>
            <p:grpSp>
              <p:nvGrpSpPr>
                <p:cNvPr id="1054" name="Группа 52"/>
                <p:cNvGrpSpPr/>
                <p:nvPr/>
              </p:nvGrpSpPr>
              <p:grpSpPr>
                <a:xfrm>
                  <a:off x="1967997" y="6479"/>
                  <a:ext cx="286308" cy="286308"/>
                  <a:chOff x="0" y="0"/>
                  <a:chExt cx="286307" cy="286307"/>
                </a:xfrm>
              </p:grpSpPr>
              <p:sp>
                <p:nvSpPr>
                  <p:cNvPr id="1052" name="Овал 53"/>
                  <p:cNvSpPr/>
                  <p:nvPr/>
                </p:nvSpPr>
                <p:spPr>
                  <a:xfrm rot="1089241">
                    <a:off x="29701" y="29701"/>
                    <a:ext cx="226906" cy="22690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</a:p>
                </p:txBody>
              </p:sp>
              <p:sp>
                <p:nvSpPr>
                  <p:cNvPr id="1053" name="Овал 54"/>
                  <p:cNvSpPr/>
                  <p:nvPr/>
                </p:nvSpPr>
                <p:spPr>
                  <a:xfrm rot="11889241">
                    <a:off x="85752" y="47626"/>
                    <a:ext cx="147998" cy="8981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</p:grpSp>
            <p:grpSp>
              <p:nvGrpSpPr>
                <p:cNvPr id="1057" name="Группа 55"/>
                <p:cNvGrpSpPr/>
                <p:nvPr/>
              </p:nvGrpSpPr>
              <p:grpSpPr>
                <a:xfrm>
                  <a:off x="639242" y="1795865"/>
                  <a:ext cx="286308" cy="286308"/>
                  <a:chOff x="0" y="0"/>
                  <a:chExt cx="286307" cy="286307"/>
                </a:xfrm>
              </p:grpSpPr>
              <p:sp>
                <p:nvSpPr>
                  <p:cNvPr id="1055" name="Овал 56"/>
                  <p:cNvSpPr/>
                  <p:nvPr/>
                </p:nvSpPr>
                <p:spPr>
                  <a:xfrm rot="1089241">
                    <a:off x="29701" y="29701"/>
                    <a:ext cx="226906" cy="22690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</a:p>
                </p:txBody>
              </p:sp>
              <p:sp>
                <p:nvSpPr>
                  <p:cNvPr id="1056" name="Овал 57"/>
                  <p:cNvSpPr/>
                  <p:nvPr/>
                </p:nvSpPr>
                <p:spPr>
                  <a:xfrm rot="11889241">
                    <a:off x="85752" y="47626"/>
                    <a:ext cx="147998" cy="8981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</p:grpSp>
            <p:grpSp>
              <p:nvGrpSpPr>
                <p:cNvPr id="1060" name="Группа 58"/>
                <p:cNvGrpSpPr/>
                <p:nvPr/>
              </p:nvGrpSpPr>
              <p:grpSpPr>
                <a:xfrm>
                  <a:off x="1049078" y="2466694"/>
                  <a:ext cx="286308" cy="286308"/>
                  <a:chOff x="0" y="0"/>
                  <a:chExt cx="286307" cy="286307"/>
                </a:xfrm>
              </p:grpSpPr>
              <p:sp>
                <p:nvSpPr>
                  <p:cNvPr id="1058" name="Овал 59"/>
                  <p:cNvSpPr/>
                  <p:nvPr/>
                </p:nvSpPr>
                <p:spPr>
                  <a:xfrm rot="1089241">
                    <a:off x="29701" y="29701"/>
                    <a:ext cx="226906" cy="22690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</a:p>
                </p:txBody>
              </p:sp>
              <p:sp>
                <p:nvSpPr>
                  <p:cNvPr id="1059" name="Овал 60"/>
                  <p:cNvSpPr/>
                  <p:nvPr/>
                </p:nvSpPr>
                <p:spPr>
                  <a:xfrm rot="11889241">
                    <a:off x="85752" y="47626"/>
                    <a:ext cx="147998" cy="8981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</p:grpSp>
            <p:grpSp>
              <p:nvGrpSpPr>
                <p:cNvPr id="1063" name="Группа 61"/>
                <p:cNvGrpSpPr/>
                <p:nvPr/>
              </p:nvGrpSpPr>
              <p:grpSpPr>
                <a:xfrm>
                  <a:off x="2380025" y="803781"/>
                  <a:ext cx="286308" cy="286308"/>
                  <a:chOff x="0" y="0"/>
                  <a:chExt cx="286307" cy="286307"/>
                </a:xfrm>
              </p:grpSpPr>
              <p:sp>
                <p:nvSpPr>
                  <p:cNvPr id="1061" name="Овал 62"/>
                  <p:cNvSpPr/>
                  <p:nvPr/>
                </p:nvSpPr>
                <p:spPr>
                  <a:xfrm rot="1089241">
                    <a:off x="29701" y="29701"/>
                    <a:ext cx="226906" cy="22690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</a:p>
                </p:txBody>
              </p:sp>
              <p:sp>
                <p:nvSpPr>
                  <p:cNvPr id="1062" name="Овал 63"/>
                  <p:cNvSpPr/>
                  <p:nvPr/>
                </p:nvSpPr>
                <p:spPr>
                  <a:xfrm rot="11889241">
                    <a:off x="85752" y="47626"/>
                    <a:ext cx="147998" cy="8981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</p:grpSp>
            <p:grpSp>
              <p:nvGrpSpPr>
                <p:cNvPr id="1066" name="Группа 64"/>
                <p:cNvGrpSpPr/>
                <p:nvPr/>
              </p:nvGrpSpPr>
              <p:grpSpPr>
                <a:xfrm>
                  <a:off x="3502638" y="3704008"/>
                  <a:ext cx="515509" cy="515509"/>
                  <a:chOff x="0" y="0"/>
                  <a:chExt cx="515508" cy="515508"/>
                </a:xfrm>
              </p:grpSpPr>
              <p:sp>
                <p:nvSpPr>
                  <p:cNvPr id="1064" name="Овал 65"/>
                  <p:cNvSpPr/>
                  <p:nvPr/>
                </p:nvSpPr>
                <p:spPr>
                  <a:xfrm rot="1089241">
                    <a:off x="53478" y="53478"/>
                    <a:ext cx="408553" cy="40855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>
                          <a:alpha val="33000"/>
                        </a:srgbClr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</a:p>
                </p:txBody>
              </p:sp>
              <p:sp>
                <p:nvSpPr>
                  <p:cNvPr id="1065" name="Овал 66"/>
                  <p:cNvSpPr/>
                  <p:nvPr/>
                </p:nvSpPr>
                <p:spPr>
                  <a:xfrm rot="11889241">
                    <a:off x="154403" y="85751"/>
                    <a:ext cx="266475" cy="16172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</p:grpSp>
            <p:grpSp>
              <p:nvGrpSpPr>
                <p:cNvPr id="1069" name="Группа 67"/>
                <p:cNvGrpSpPr/>
                <p:nvPr/>
              </p:nvGrpSpPr>
              <p:grpSpPr>
                <a:xfrm>
                  <a:off x="5625774" y="1746936"/>
                  <a:ext cx="618576" cy="618577"/>
                  <a:chOff x="0" y="0"/>
                  <a:chExt cx="618575" cy="618575"/>
                </a:xfrm>
              </p:grpSpPr>
              <p:sp>
                <p:nvSpPr>
                  <p:cNvPr id="1067" name="Овал 68"/>
                  <p:cNvSpPr/>
                  <p:nvPr/>
                </p:nvSpPr>
                <p:spPr>
                  <a:xfrm rot="1089241">
                    <a:off x="64170" y="64170"/>
                    <a:ext cx="490236" cy="49023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9D9D9"/>
                      </a:gs>
                      <a:gs pos="84000">
                        <a:srgbClr val="F2F2F2"/>
                      </a:gs>
                    </a:gsLst>
                    <a:lin ang="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 defTabSz="914400">
                      <a:defRPr b="1">
                        <a:solidFill>
                          <a:srgbClr val="FF99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</a:p>
                </p:txBody>
              </p:sp>
              <p:sp>
                <p:nvSpPr>
                  <p:cNvPr id="1068" name="Овал 69"/>
                  <p:cNvSpPr/>
                  <p:nvPr/>
                </p:nvSpPr>
                <p:spPr>
                  <a:xfrm rot="11889241">
                    <a:off x="185272" y="102897"/>
                    <a:ext cx="319753" cy="19405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FFFF">
                          <a:alpha val="0"/>
                        </a:srgbClr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>
                        <a:solidFill>
                          <a:srgbClr val="242524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</p:grpSp>
          </p:grpSp>
          <p:sp>
            <p:nvSpPr>
              <p:cNvPr id="1071" name="TextBox 90"/>
              <p:cNvSpPr txBox="1"/>
              <p:nvPr/>
            </p:nvSpPr>
            <p:spPr>
              <a:xfrm>
                <a:off x="2573259" y="594391"/>
                <a:ext cx="1131379" cy="551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lnSpc>
                    <a:spcPts val="4200"/>
                  </a:lnSpc>
                  <a:defRPr spc="342" sz="3200">
                    <a:solidFill>
                      <a:srgbClr val="374556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defRPr>
                </a:lvl1pPr>
              </a:lstStyle>
              <a:p>
                <a:pPr/>
                <a:r>
                  <a:t>less</a:t>
                </a:r>
              </a:p>
            </p:txBody>
          </p:sp>
          <p:sp>
            <p:nvSpPr>
              <p:cNvPr id="1072" name="TextBox 90"/>
              <p:cNvSpPr txBox="1"/>
              <p:nvPr/>
            </p:nvSpPr>
            <p:spPr>
              <a:xfrm>
                <a:off x="4254112" y="2514474"/>
                <a:ext cx="981746" cy="551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lnSpc>
                    <a:spcPts val="4200"/>
                  </a:lnSpc>
                  <a:defRPr spc="342" sz="3200">
                    <a:solidFill>
                      <a:srgbClr val="374556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defRPr>
                </a:lvl1pPr>
              </a:lstStyle>
              <a:p>
                <a:pPr/>
                <a:r>
                  <a:t>tail</a:t>
                </a:r>
              </a:p>
            </p:txBody>
          </p:sp>
          <p:sp>
            <p:nvSpPr>
              <p:cNvPr id="1073" name="TextBox 90"/>
              <p:cNvSpPr txBox="1"/>
              <p:nvPr/>
            </p:nvSpPr>
            <p:spPr>
              <a:xfrm>
                <a:off x="1137975" y="2895527"/>
                <a:ext cx="1331041" cy="551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lnSpc>
                    <a:spcPts val="4200"/>
                  </a:lnSpc>
                  <a:defRPr spc="342" sz="3200">
                    <a:solidFill>
                      <a:srgbClr val="374556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defRPr>
                </a:lvl1pPr>
              </a:lstStyle>
              <a:p>
                <a:pPr/>
                <a:r>
                  <a:t>head</a:t>
                </a:r>
              </a:p>
            </p:txBody>
          </p:sp>
          <p:sp>
            <p:nvSpPr>
              <p:cNvPr id="1074" name="TextBox 90"/>
              <p:cNvSpPr txBox="1"/>
              <p:nvPr/>
            </p:nvSpPr>
            <p:spPr>
              <a:xfrm>
                <a:off x="4505319" y="684714"/>
                <a:ext cx="911870" cy="551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lnSpc>
                    <a:spcPts val="4200"/>
                  </a:lnSpc>
                  <a:defRPr spc="342" sz="3200">
                    <a:solidFill>
                      <a:srgbClr val="374556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defRPr>
                </a:lvl1pPr>
              </a:lstStyle>
              <a:p>
                <a:pPr/>
                <a:r>
                  <a:t>cat</a:t>
                </a:r>
              </a:p>
            </p:txBody>
          </p:sp>
        </p:grpSp>
      </p:grpSp>
      <p:sp>
        <p:nvSpPr>
          <p:cNvPr id="1077" name="Rectangle 21"/>
          <p:cNvSpPr/>
          <p:nvPr/>
        </p:nvSpPr>
        <p:spPr>
          <a:xfrm flipH="1">
            <a:off x="12196618" y="0"/>
            <a:ext cx="12184356" cy="13716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78" name="TextBox 90"/>
          <p:cNvSpPr txBox="1"/>
          <p:nvPr/>
        </p:nvSpPr>
        <p:spPr>
          <a:xfrm>
            <a:off x="13503085" y="4074377"/>
            <a:ext cx="10001306" cy="8608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Many roads lead to Rome… For viewing files we can use: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less [file]: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Prints N first lines of file. You can change the default N. Interactive viewing.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Exit with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q</a:t>
            </a:r>
            <a:endParaRPr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>
              <a:lnSpc>
                <a:spcPts val="4200"/>
              </a:lnSpc>
              <a:defRPr spc="300" sz="28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[file]: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(concatenation),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prints all lines of file. Interactive viewing.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Exit with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ctrl + c</a:t>
            </a:r>
            <a:endParaRPr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>
              <a:lnSpc>
                <a:spcPts val="4200"/>
              </a:lnSpc>
              <a:defRPr spc="300" sz="28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head/tail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[file]: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Prints N first lines of file. You can change the default N. Static viewing.</a:t>
            </a:r>
          </a:p>
        </p:txBody>
      </p:sp>
      <p:sp>
        <p:nvSpPr>
          <p:cNvPr id="1079" name="Rectangle 21"/>
          <p:cNvSpPr/>
          <p:nvPr/>
        </p:nvSpPr>
        <p:spPr>
          <a:xfrm flipH="1">
            <a:off x="7846805" y="786525"/>
            <a:ext cx="8677690" cy="2032492"/>
          </a:xfrm>
          <a:prstGeom prst="rect">
            <a:avLst/>
          </a:prstGeom>
          <a:solidFill>
            <a:srgbClr val="363D48"/>
          </a:solidFill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374556"/>
                </a:solidFill>
              </a:defRPr>
            </a:pPr>
          </a:p>
        </p:txBody>
      </p:sp>
      <p:sp>
        <p:nvSpPr>
          <p:cNvPr id="1080" name="Group 3"/>
          <p:cNvSpPr/>
          <p:nvPr/>
        </p:nvSpPr>
        <p:spPr>
          <a:xfrm>
            <a:off x="12185650" y="1337951"/>
            <a:ext cx="1270000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54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r>
              <a:t>VIEWING FILES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TextBox 6"/>
          <p:cNvSpPr txBox="1"/>
          <p:nvPr>
            <p:ph type="sldNum" sz="quarter" idx="2"/>
          </p:nvPr>
        </p:nvSpPr>
        <p:spPr>
          <a:xfrm>
            <a:off x="23714922" y="610540"/>
            <a:ext cx="48358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84" name="TextBox 90"/>
          <p:cNvSpPr txBox="1"/>
          <p:nvPr/>
        </p:nvSpPr>
        <p:spPr>
          <a:xfrm>
            <a:off x="2582833" y="3516867"/>
            <a:ext cx="8855930" cy="9141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2821" indent="-312821">
              <a:lnSpc>
                <a:spcPts val="4200"/>
              </a:lnSpc>
              <a:buSzPct val="100000"/>
              <a:buChar char="•"/>
              <a:defRPr spc="321" sz="3000">
                <a:solidFill>
                  <a:srgbClr val="FFD69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 b="1" spc="385" sz="3600">
                <a:latin typeface="Courier New"/>
                <a:ea typeface="Courier New"/>
                <a:cs typeface="Courier New"/>
                <a:sym typeface="Courier New"/>
              </a:rPr>
              <a:t>Nano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[file]: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Simple and easy to use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Limited functionality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Exit with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Ctrl + x (Y + enter)</a:t>
            </a:r>
            <a:endParaRPr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312821" indent="-312821">
              <a:lnSpc>
                <a:spcPts val="4200"/>
              </a:lnSpc>
              <a:buSzPct val="100000"/>
              <a:buChar char="•"/>
              <a:defRPr spc="321" sz="3000">
                <a:solidFill>
                  <a:srgbClr val="F9F3EC">
                    <a:alpha val="85295"/>
                  </a:srgb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spc="385" sz="3600"/>
              <a:t>VIM</a:t>
            </a:r>
            <a:r>
              <a:rPr b="1">
                <a:solidFill>
                  <a:srgbClr val="FFFFFF"/>
                </a:solidFill>
              </a:rPr>
              <a:t> [file]:</a:t>
            </a:r>
            <a:endParaRPr b="1"/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Many functionalities, i.e. complex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Keyboard shortcuts</a:t>
            </a: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Exit with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:q (:w or :q!)</a:t>
            </a:r>
            <a:endParaRPr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endParaRPr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312821" indent="-312821">
              <a:lnSpc>
                <a:spcPts val="4200"/>
              </a:lnSpc>
              <a:buSzPct val="100000"/>
              <a:buChar char="•"/>
              <a:defRPr spc="321" sz="3000">
                <a:solidFill>
                  <a:srgbClr val="FFB6BE">
                    <a:alpha val="82526"/>
                  </a:srgbClr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 b="1" spc="385" sz="3600">
                <a:latin typeface="Courier New"/>
                <a:ea typeface="Courier New"/>
                <a:cs typeface="Courier New"/>
                <a:sym typeface="Courier New"/>
              </a:rPr>
              <a:t>EMACS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[file]: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Oldest editor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Keyboard shortcuts,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Ctrl, Alt/Esc + [L]</a:t>
            </a:r>
            <a:endParaRPr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Exit with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Ctrl + x (Ctrl + s)</a:t>
            </a:r>
          </a:p>
          <a:p>
            <a:pPr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</a:p>
          <a:p>
            <a:pPr marL="312821" indent="-312821">
              <a:lnSpc>
                <a:spcPts val="4200"/>
              </a:lnSpc>
              <a:buSzPct val="100000"/>
              <a:buChar char="•"/>
              <a:defRPr spc="321" sz="3000">
                <a:solidFill>
                  <a:srgbClr val="D8BDA3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rPr b="1" spc="385" sz="3600"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[file]: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260684" indent="-260684">
              <a:lnSpc>
                <a:spcPts val="42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There are many other editors … </a:t>
            </a:r>
          </a:p>
        </p:txBody>
      </p:sp>
      <p:grpSp>
        <p:nvGrpSpPr>
          <p:cNvPr id="1113" name="Group"/>
          <p:cNvGrpSpPr/>
          <p:nvPr/>
        </p:nvGrpSpPr>
        <p:grpSpPr>
          <a:xfrm>
            <a:off x="13115594" y="1491209"/>
            <a:ext cx="10185483" cy="11427702"/>
            <a:chOff x="0" y="0"/>
            <a:chExt cx="10185481" cy="11427700"/>
          </a:xfrm>
        </p:grpSpPr>
        <p:grpSp>
          <p:nvGrpSpPr>
            <p:cNvPr id="1103" name="Group"/>
            <p:cNvGrpSpPr/>
            <p:nvPr/>
          </p:nvGrpSpPr>
          <p:grpSpPr>
            <a:xfrm flipH="1">
              <a:off x="0" y="-1"/>
              <a:ext cx="10185482" cy="11427702"/>
              <a:chOff x="0" y="0"/>
              <a:chExt cx="10185481" cy="11427700"/>
            </a:xfrm>
          </p:grpSpPr>
          <p:sp>
            <p:nvSpPr>
              <p:cNvPr id="1085" name="Freeform 14"/>
              <p:cNvSpPr/>
              <p:nvPr/>
            </p:nvSpPr>
            <p:spPr>
              <a:xfrm>
                <a:off x="0" y="2091600"/>
                <a:ext cx="7233889" cy="72374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10800" y="21600"/>
                      <a:pt x="10800" y="21600"/>
                      <a:pt x="10800" y="21600"/>
                    </a:cubicBezTo>
                    <a:cubicBezTo>
                      <a:pt x="10800" y="21600"/>
                      <a:pt x="10800" y="21600"/>
                      <a:pt x="10800" y="21600"/>
                    </a:cubicBezTo>
                    <a:cubicBezTo>
                      <a:pt x="10724" y="21600"/>
                      <a:pt x="10673" y="21524"/>
                      <a:pt x="10673" y="21473"/>
                    </a:cubicBezTo>
                    <a:cubicBezTo>
                      <a:pt x="10673" y="21473"/>
                      <a:pt x="10673" y="21473"/>
                      <a:pt x="10673" y="21473"/>
                    </a:cubicBezTo>
                    <a:cubicBezTo>
                      <a:pt x="10673" y="21397"/>
                      <a:pt x="10724" y="21346"/>
                      <a:pt x="10800" y="21346"/>
                    </a:cubicBezTo>
                    <a:cubicBezTo>
                      <a:pt x="10800" y="21346"/>
                      <a:pt x="10800" y="21346"/>
                      <a:pt x="10800" y="21346"/>
                    </a:cubicBezTo>
                    <a:cubicBezTo>
                      <a:pt x="10800" y="21346"/>
                      <a:pt x="10800" y="21346"/>
                      <a:pt x="10800" y="21346"/>
                    </a:cubicBezTo>
                    <a:cubicBezTo>
                      <a:pt x="10800" y="21346"/>
                      <a:pt x="10800" y="21346"/>
                      <a:pt x="10800" y="21346"/>
                    </a:cubicBezTo>
                    <a:cubicBezTo>
                      <a:pt x="10825" y="21346"/>
                      <a:pt x="10825" y="21346"/>
                      <a:pt x="10825" y="21346"/>
                    </a:cubicBezTo>
                    <a:cubicBezTo>
                      <a:pt x="10825" y="21346"/>
                      <a:pt x="10825" y="21346"/>
                      <a:pt x="10825" y="21346"/>
                    </a:cubicBezTo>
                    <a:cubicBezTo>
                      <a:pt x="10901" y="21346"/>
                      <a:pt x="10952" y="21397"/>
                      <a:pt x="10952" y="21473"/>
                    </a:cubicBezTo>
                    <a:cubicBezTo>
                      <a:pt x="10952" y="21473"/>
                      <a:pt x="10952" y="21473"/>
                      <a:pt x="10952" y="21473"/>
                    </a:cubicBezTo>
                    <a:cubicBezTo>
                      <a:pt x="10952" y="21524"/>
                      <a:pt x="10901" y="21600"/>
                      <a:pt x="10825" y="21600"/>
                    </a:cubicBezTo>
                    <a:cubicBezTo>
                      <a:pt x="10825" y="21600"/>
                      <a:pt x="10825" y="21600"/>
                      <a:pt x="10825" y="21600"/>
                    </a:cubicBezTo>
                    <a:cubicBezTo>
                      <a:pt x="10825" y="21600"/>
                      <a:pt x="10825" y="21600"/>
                      <a:pt x="10800" y="21600"/>
                    </a:cubicBezTo>
                    <a:close/>
                    <a:moveTo>
                      <a:pt x="10065" y="21575"/>
                    </a:moveTo>
                    <a:cubicBezTo>
                      <a:pt x="10065" y="21575"/>
                      <a:pt x="10065" y="21575"/>
                      <a:pt x="10065" y="21575"/>
                    </a:cubicBezTo>
                    <a:cubicBezTo>
                      <a:pt x="10065" y="21575"/>
                      <a:pt x="10065" y="21575"/>
                      <a:pt x="10065" y="21575"/>
                    </a:cubicBezTo>
                    <a:cubicBezTo>
                      <a:pt x="10014" y="21549"/>
                      <a:pt x="9963" y="21499"/>
                      <a:pt x="9963" y="21423"/>
                    </a:cubicBezTo>
                    <a:cubicBezTo>
                      <a:pt x="9963" y="21423"/>
                      <a:pt x="9963" y="21423"/>
                      <a:pt x="9963" y="21423"/>
                    </a:cubicBezTo>
                    <a:cubicBezTo>
                      <a:pt x="9963" y="21372"/>
                      <a:pt x="10014" y="21321"/>
                      <a:pt x="10090" y="21321"/>
                    </a:cubicBezTo>
                    <a:cubicBezTo>
                      <a:pt x="10090" y="21321"/>
                      <a:pt x="10090" y="21321"/>
                      <a:pt x="10090" y="21321"/>
                    </a:cubicBezTo>
                    <a:cubicBezTo>
                      <a:pt x="10166" y="21321"/>
                      <a:pt x="10217" y="21372"/>
                      <a:pt x="10217" y="21448"/>
                    </a:cubicBezTo>
                    <a:cubicBezTo>
                      <a:pt x="10217" y="21448"/>
                      <a:pt x="10217" y="21448"/>
                      <a:pt x="10217" y="21448"/>
                    </a:cubicBezTo>
                    <a:cubicBezTo>
                      <a:pt x="10217" y="21524"/>
                      <a:pt x="10141" y="21575"/>
                      <a:pt x="10090" y="21575"/>
                    </a:cubicBezTo>
                    <a:cubicBezTo>
                      <a:pt x="10090" y="21575"/>
                      <a:pt x="10090" y="21575"/>
                      <a:pt x="10090" y="21575"/>
                    </a:cubicBezTo>
                    <a:cubicBezTo>
                      <a:pt x="10090" y="21575"/>
                      <a:pt x="10090" y="21575"/>
                      <a:pt x="10065" y="21575"/>
                    </a:cubicBezTo>
                    <a:close/>
                    <a:moveTo>
                      <a:pt x="11408" y="21448"/>
                    </a:moveTo>
                    <a:cubicBezTo>
                      <a:pt x="11408" y="21372"/>
                      <a:pt x="11459" y="21321"/>
                      <a:pt x="11535" y="21321"/>
                    </a:cubicBezTo>
                    <a:cubicBezTo>
                      <a:pt x="11535" y="21321"/>
                      <a:pt x="11535" y="21321"/>
                      <a:pt x="11535" y="21321"/>
                    </a:cubicBezTo>
                    <a:cubicBezTo>
                      <a:pt x="11586" y="21296"/>
                      <a:pt x="11662" y="21372"/>
                      <a:pt x="11662" y="21423"/>
                    </a:cubicBezTo>
                    <a:cubicBezTo>
                      <a:pt x="11662" y="21423"/>
                      <a:pt x="11662" y="21423"/>
                      <a:pt x="11662" y="21423"/>
                    </a:cubicBezTo>
                    <a:cubicBezTo>
                      <a:pt x="11662" y="21499"/>
                      <a:pt x="11611" y="21549"/>
                      <a:pt x="11535" y="21575"/>
                    </a:cubicBezTo>
                    <a:cubicBezTo>
                      <a:pt x="11535" y="21575"/>
                      <a:pt x="11535" y="21575"/>
                      <a:pt x="11535" y="21575"/>
                    </a:cubicBezTo>
                    <a:cubicBezTo>
                      <a:pt x="11535" y="21575"/>
                      <a:pt x="11535" y="21575"/>
                      <a:pt x="11535" y="21575"/>
                    </a:cubicBezTo>
                    <a:cubicBezTo>
                      <a:pt x="11535" y="21575"/>
                      <a:pt x="11535" y="21575"/>
                      <a:pt x="11535" y="21575"/>
                    </a:cubicBezTo>
                    <a:cubicBezTo>
                      <a:pt x="11535" y="21575"/>
                      <a:pt x="11535" y="21575"/>
                      <a:pt x="11535" y="21575"/>
                    </a:cubicBezTo>
                    <a:cubicBezTo>
                      <a:pt x="11535" y="21575"/>
                      <a:pt x="11535" y="21575"/>
                      <a:pt x="11535" y="21575"/>
                    </a:cubicBezTo>
                    <a:cubicBezTo>
                      <a:pt x="11459" y="21575"/>
                      <a:pt x="11408" y="21524"/>
                      <a:pt x="11408" y="21448"/>
                    </a:cubicBezTo>
                    <a:close/>
                    <a:moveTo>
                      <a:pt x="9355" y="21499"/>
                    </a:moveTo>
                    <a:cubicBezTo>
                      <a:pt x="9279" y="21473"/>
                      <a:pt x="9228" y="21423"/>
                      <a:pt x="9254" y="21346"/>
                    </a:cubicBezTo>
                    <a:cubicBezTo>
                      <a:pt x="9254" y="21346"/>
                      <a:pt x="9254" y="21346"/>
                      <a:pt x="9254" y="21346"/>
                    </a:cubicBezTo>
                    <a:cubicBezTo>
                      <a:pt x="9254" y="21296"/>
                      <a:pt x="9330" y="21245"/>
                      <a:pt x="9380" y="21245"/>
                    </a:cubicBezTo>
                    <a:cubicBezTo>
                      <a:pt x="9380" y="21245"/>
                      <a:pt x="9380" y="21245"/>
                      <a:pt x="9380" y="21245"/>
                    </a:cubicBezTo>
                    <a:cubicBezTo>
                      <a:pt x="9456" y="21245"/>
                      <a:pt x="9507" y="21321"/>
                      <a:pt x="9507" y="21397"/>
                    </a:cubicBezTo>
                    <a:cubicBezTo>
                      <a:pt x="9507" y="21397"/>
                      <a:pt x="9507" y="21397"/>
                      <a:pt x="9507" y="21397"/>
                    </a:cubicBezTo>
                    <a:cubicBezTo>
                      <a:pt x="9482" y="21448"/>
                      <a:pt x="9431" y="21499"/>
                      <a:pt x="9380" y="21499"/>
                    </a:cubicBezTo>
                    <a:cubicBezTo>
                      <a:pt x="9380" y="21499"/>
                      <a:pt x="9380" y="21499"/>
                      <a:pt x="9380" y="21499"/>
                    </a:cubicBezTo>
                    <a:cubicBezTo>
                      <a:pt x="9380" y="21499"/>
                      <a:pt x="9355" y="21499"/>
                      <a:pt x="9355" y="21499"/>
                    </a:cubicBezTo>
                    <a:close/>
                    <a:moveTo>
                      <a:pt x="12118" y="21372"/>
                    </a:moveTo>
                    <a:cubicBezTo>
                      <a:pt x="12118" y="21321"/>
                      <a:pt x="12169" y="21245"/>
                      <a:pt x="12220" y="21245"/>
                    </a:cubicBezTo>
                    <a:cubicBezTo>
                      <a:pt x="12220" y="21245"/>
                      <a:pt x="12220" y="21245"/>
                      <a:pt x="12220" y="21245"/>
                    </a:cubicBezTo>
                    <a:cubicBezTo>
                      <a:pt x="12296" y="21220"/>
                      <a:pt x="12346" y="21270"/>
                      <a:pt x="12372" y="21346"/>
                    </a:cubicBezTo>
                    <a:cubicBezTo>
                      <a:pt x="12372" y="21346"/>
                      <a:pt x="12372" y="21346"/>
                      <a:pt x="12372" y="21346"/>
                    </a:cubicBezTo>
                    <a:cubicBezTo>
                      <a:pt x="12372" y="21423"/>
                      <a:pt x="12321" y="21473"/>
                      <a:pt x="12270" y="21499"/>
                    </a:cubicBezTo>
                    <a:cubicBezTo>
                      <a:pt x="12270" y="21499"/>
                      <a:pt x="12270" y="21499"/>
                      <a:pt x="12270" y="21499"/>
                    </a:cubicBezTo>
                    <a:cubicBezTo>
                      <a:pt x="12270" y="21499"/>
                      <a:pt x="12270" y="21499"/>
                      <a:pt x="12270" y="21499"/>
                    </a:cubicBezTo>
                    <a:cubicBezTo>
                      <a:pt x="12270" y="21499"/>
                      <a:pt x="12270" y="21499"/>
                      <a:pt x="12270" y="21499"/>
                    </a:cubicBezTo>
                    <a:cubicBezTo>
                      <a:pt x="12245" y="21499"/>
                      <a:pt x="12245" y="21499"/>
                      <a:pt x="12245" y="21499"/>
                    </a:cubicBezTo>
                    <a:cubicBezTo>
                      <a:pt x="12245" y="21499"/>
                      <a:pt x="12245" y="21499"/>
                      <a:pt x="12245" y="21499"/>
                    </a:cubicBezTo>
                    <a:cubicBezTo>
                      <a:pt x="12169" y="21499"/>
                      <a:pt x="12118" y="21448"/>
                      <a:pt x="12118" y="21372"/>
                    </a:cubicBezTo>
                    <a:close/>
                    <a:moveTo>
                      <a:pt x="8645" y="21372"/>
                    </a:moveTo>
                    <a:cubicBezTo>
                      <a:pt x="8569" y="21372"/>
                      <a:pt x="8544" y="21296"/>
                      <a:pt x="8544" y="21220"/>
                    </a:cubicBezTo>
                    <a:cubicBezTo>
                      <a:pt x="8544" y="21220"/>
                      <a:pt x="8544" y="21220"/>
                      <a:pt x="8544" y="21220"/>
                    </a:cubicBezTo>
                    <a:cubicBezTo>
                      <a:pt x="8569" y="21169"/>
                      <a:pt x="8620" y="21118"/>
                      <a:pt x="8696" y="21118"/>
                    </a:cubicBezTo>
                    <a:cubicBezTo>
                      <a:pt x="8696" y="21118"/>
                      <a:pt x="8696" y="21118"/>
                      <a:pt x="8696" y="21118"/>
                    </a:cubicBezTo>
                    <a:cubicBezTo>
                      <a:pt x="8772" y="21144"/>
                      <a:pt x="8823" y="21220"/>
                      <a:pt x="8797" y="21270"/>
                    </a:cubicBezTo>
                    <a:cubicBezTo>
                      <a:pt x="8797" y="21270"/>
                      <a:pt x="8797" y="21270"/>
                      <a:pt x="8797" y="21270"/>
                    </a:cubicBezTo>
                    <a:cubicBezTo>
                      <a:pt x="8772" y="21346"/>
                      <a:pt x="8721" y="21372"/>
                      <a:pt x="8670" y="21372"/>
                    </a:cubicBezTo>
                    <a:cubicBezTo>
                      <a:pt x="8670" y="21372"/>
                      <a:pt x="8670" y="21372"/>
                      <a:pt x="8670" y="21372"/>
                    </a:cubicBezTo>
                    <a:cubicBezTo>
                      <a:pt x="8670" y="21372"/>
                      <a:pt x="8645" y="21372"/>
                      <a:pt x="8645" y="21372"/>
                    </a:cubicBezTo>
                    <a:close/>
                    <a:moveTo>
                      <a:pt x="12828" y="21270"/>
                    </a:moveTo>
                    <a:cubicBezTo>
                      <a:pt x="12803" y="21194"/>
                      <a:pt x="12854" y="21144"/>
                      <a:pt x="12930" y="21118"/>
                    </a:cubicBezTo>
                    <a:cubicBezTo>
                      <a:pt x="12930" y="21118"/>
                      <a:pt x="12930" y="21118"/>
                      <a:pt x="12930" y="21118"/>
                    </a:cubicBezTo>
                    <a:cubicBezTo>
                      <a:pt x="12980" y="21118"/>
                      <a:pt x="13056" y="21144"/>
                      <a:pt x="13082" y="21220"/>
                    </a:cubicBezTo>
                    <a:cubicBezTo>
                      <a:pt x="13082" y="21220"/>
                      <a:pt x="13082" y="21220"/>
                      <a:pt x="13082" y="21220"/>
                    </a:cubicBezTo>
                    <a:cubicBezTo>
                      <a:pt x="13082" y="21296"/>
                      <a:pt x="13031" y="21346"/>
                      <a:pt x="12980" y="21372"/>
                    </a:cubicBezTo>
                    <a:cubicBezTo>
                      <a:pt x="12980" y="21372"/>
                      <a:pt x="12980" y="21372"/>
                      <a:pt x="12980" y="21372"/>
                    </a:cubicBezTo>
                    <a:cubicBezTo>
                      <a:pt x="12955" y="21372"/>
                      <a:pt x="12955" y="21372"/>
                      <a:pt x="12955" y="21372"/>
                    </a:cubicBezTo>
                    <a:cubicBezTo>
                      <a:pt x="12955" y="21372"/>
                      <a:pt x="12955" y="21372"/>
                      <a:pt x="12955" y="21372"/>
                    </a:cubicBezTo>
                    <a:cubicBezTo>
                      <a:pt x="12879" y="21372"/>
                      <a:pt x="12828" y="21321"/>
                      <a:pt x="12828" y="21270"/>
                    </a:cubicBezTo>
                    <a:close/>
                    <a:moveTo>
                      <a:pt x="7935" y="21220"/>
                    </a:moveTo>
                    <a:cubicBezTo>
                      <a:pt x="7885" y="21194"/>
                      <a:pt x="7834" y="21118"/>
                      <a:pt x="7859" y="21042"/>
                    </a:cubicBezTo>
                    <a:cubicBezTo>
                      <a:pt x="7859" y="21042"/>
                      <a:pt x="7859" y="21042"/>
                      <a:pt x="7859" y="21042"/>
                    </a:cubicBezTo>
                    <a:cubicBezTo>
                      <a:pt x="7885" y="20992"/>
                      <a:pt x="7935" y="20941"/>
                      <a:pt x="8011" y="20966"/>
                    </a:cubicBezTo>
                    <a:cubicBezTo>
                      <a:pt x="8011" y="20966"/>
                      <a:pt x="8011" y="20966"/>
                      <a:pt x="8011" y="20966"/>
                    </a:cubicBezTo>
                    <a:cubicBezTo>
                      <a:pt x="8087" y="20992"/>
                      <a:pt x="8113" y="21042"/>
                      <a:pt x="8113" y="21118"/>
                    </a:cubicBezTo>
                    <a:cubicBezTo>
                      <a:pt x="8113" y="21118"/>
                      <a:pt x="8113" y="21118"/>
                      <a:pt x="8113" y="21118"/>
                    </a:cubicBezTo>
                    <a:cubicBezTo>
                      <a:pt x="8087" y="21169"/>
                      <a:pt x="8037" y="21220"/>
                      <a:pt x="7986" y="21220"/>
                    </a:cubicBezTo>
                    <a:cubicBezTo>
                      <a:pt x="7986" y="21220"/>
                      <a:pt x="7986" y="21220"/>
                      <a:pt x="7986" y="21220"/>
                    </a:cubicBezTo>
                    <a:cubicBezTo>
                      <a:pt x="7961" y="21220"/>
                      <a:pt x="7961" y="21220"/>
                      <a:pt x="7935" y="21220"/>
                    </a:cubicBezTo>
                    <a:close/>
                    <a:moveTo>
                      <a:pt x="13513" y="21118"/>
                    </a:moveTo>
                    <a:cubicBezTo>
                      <a:pt x="13487" y="21042"/>
                      <a:pt x="13538" y="20966"/>
                      <a:pt x="13614" y="20966"/>
                    </a:cubicBezTo>
                    <a:cubicBezTo>
                      <a:pt x="13614" y="20966"/>
                      <a:pt x="13614" y="20966"/>
                      <a:pt x="13614" y="20966"/>
                    </a:cubicBezTo>
                    <a:cubicBezTo>
                      <a:pt x="13665" y="20941"/>
                      <a:pt x="13741" y="20966"/>
                      <a:pt x="13766" y="21042"/>
                    </a:cubicBezTo>
                    <a:cubicBezTo>
                      <a:pt x="13766" y="21042"/>
                      <a:pt x="13766" y="21042"/>
                      <a:pt x="13766" y="21042"/>
                    </a:cubicBezTo>
                    <a:cubicBezTo>
                      <a:pt x="13792" y="21118"/>
                      <a:pt x="13741" y="21194"/>
                      <a:pt x="13665" y="21194"/>
                    </a:cubicBezTo>
                    <a:cubicBezTo>
                      <a:pt x="13665" y="21194"/>
                      <a:pt x="13665" y="21194"/>
                      <a:pt x="13665" y="21194"/>
                    </a:cubicBezTo>
                    <a:cubicBezTo>
                      <a:pt x="13665" y="21194"/>
                      <a:pt x="13665" y="21194"/>
                      <a:pt x="13665" y="21194"/>
                    </a:cubicBezTo>
                    <a:cubicBezTo>
                      <a:pt x="13665" y="21194"/>
                      <a:pt x="13665" y="21194"/>
                      <a:pt x="13665" y="21194"/>
                    </a:cubicBezTo>
                    <a:cubicBezTo>
                      <a:pt x="13665" y="21194"/>
                      <a:pt x="13639" y="21194"/>
                      <a:pt x="13639" y="21194"/>
                    </a:cubicBezTo>
                    <a:cubicBezTo>
                      <a:pt x="13639" y="21194"/>
                      <a:pt x="13639" y="21194"/>
                      <a:pt x="13639" y="21194"/>
                    </a:cubicBezTo>
                    <a:cubicBezTo>
                      <a:pt x="13589" y="21194"/>
                      <a:pt x="13538" y="21169"/>
                      <a:pt x="13513" y="21118"/>
                    </a:cubicBezTo>
                    <a:close/>
                    <a:moveTo>
                      <a:pt x="7251" y="20992"/>
                    </a:moveTo>
                    <a:cubicBezTo>
                      <a:pt x="7200" y="20966"/>
                      <a:pt x="7149" y="20890"/>
                      <a:pt x="7175" y="20839"/>
                    </a:cubicBezTo>
                    <a:cubicBezTo>
                      <a:pt x="7175" y="20839"/>
                      <a:pt x="7175" y="20839"/>
                      <a:pt x="7175" y="20839"/>
                    </a:cubicBezTo>
                    <a:cubicBezTo>
                      <a:pt x="7200" y="20763"/>
                      <a:pt x="7276" y="20738"/>
                      <a:pt x="7352" y="20763"/>
                    </a:cubicBezTo>
                    <a:cubicBezTo>
                      <a:pt x="7352" y="20763"/>
                      <a:pt x="7352" y="20763"/>
                      <a:pt x="7352" y="20763"/>
                    </a:cubicBezTo>
                    <a:cubicBezTo>
                      <a:pt x="7403" y="20789"/>
                      <a:pt x="7454" y="20839"/>
                      <a:pt x="7428" y="20915"/>
                    </a:cubicBezTo>
                    <a:cubicBezTo>
                      <a:pt x="7428" y="20915"/>
                      <a:pt x="7428" y="20915"/>
                      <a:pt x="7428" y="20915"/>
                    </a:cubicBezTo>
                    <a:cubicBezTo>
                      <a:pt x="7403" y="20966"/>
                      <a:pt x="7352" y="20992"/>
                      <a:pt x="7301" y="20992"/>
                    </a:cubicBezTo>
                    <a:cubicBezTo>
                      <a:pt x="7301" y="20992"/>
                      <a:pt x="7301" y="20992"/>
                      <a:pt x="7301" y="20992"/>
                    </a:cubicBezTo>
                    <a:cubicBezTo>
                      <a:pt x="7276" y="20992"/>
                      <a:pt x="7276" y="20992"/>
                      <a:pt x="7251" y="20992"/>
                    </a:cubicBezTo>
                    <a:close/>
                    <a:moveTo>
                      <a:pt x="14197" y="20915"/>
                    </a:moveTo>
                    <a:cubicBezTo>
                      <a:pt x="14172" y="20839"/>
                      <a:pt x="14223" y="20763"/>
                      <a:pt x="14273" y="20738"/>
                    </a:cubicBezTo>
                    <a:cubicBezTo>
                      <a:pt x="14273" y="20738"/>
                      <a:pt x="14273" y="20738"/>
                      <a:pt x="14273" y="20738"/>
                    </a:cubicBezTo>
                    <a:cubicBezTo>
                      <a:pt x="14349" y="20713"/>
                      <a:pt x="14425" y="20763"/>
                      <a:pt x="14451" y="20814"/>
                    </a:cubicBezTo>
                    <a:cubicBezTo>
                      <a:pt x="14451" y="20814"/>
                      <a:pt x="14451" y="20814"/>
                      <a:pt x="14451" y="20814"/>
                    </a:cubicBezTo>
                    <a:cubicBezTo>
                      <a:pt x="14451" y="20890"/>
                      <a:pt x="14425" y="20966"/>
                      <a:pt x="14349" y="20992"/>
                    </a:cubicBezTo>
                    <a:cubicBezTo>
                      <a:pt x="14349" y="20992"/>
                      <a:pt x="14349" y="20992"/>
                      <a:pt x="14349" y="20992"/>
                    </a:cubicBezTo>
                    <a:cubicBezTo>
                      <a:pt x="14349" y="20992"/>
                      <a:pt x="14324" y="20992"/>
                      <a:pt x="14324" y="20992"/>
                    </a:cubicBezTo>
                    <a:cubicBezTo>
                      <a:pt x="14324" y="20992"/>
                      <a:pt x="14324" y="20992"/>
                      <a:pt x="14324" y="20992"/>
                    </a:cubicBezTo>
                    <a:cubicBezTo>
                      <a:pt x="14273" y="20992"/>
                      <a:pt x="14223" y="20966"/>
                      <a:pt x="14197" y="20915"/>
                    </a:cubicBezTo>
                    <a:close/>
                    <a:moveTo>
                      <a:pt x="6592" y="20738"/>
                    </a:moveTo>
                    <a:cubicBezTo>
                      <a:pt x="6515" y="20713"/>
                      <a:pt x="6490" y="20637"/>
                      <a:pt x="6515" y="20561"/>
                    </a:cubicBezTo>
                    <a:cubicBezTo>
                      <a:pt x="6515" y="20561"/>
                      <a:pt x="6515" y="20561"/>
                      <a:pt x="6515" y="20561"/>
                    </a:cubicBezTo>
                    <a:cubicBezTo>
                      <a:pt x="6541" y="20510"/>
                      <a:pt x="6617" y="20485"/>
                      <a:pt x="6693" y="20510"/>
                    </a:cubicBezTo>
                    <a:cubicBezTo>
                      <a:pt x="6693" y="20510"/>
                      <a:pt x="6693" y="20510"/>
                      <a:pt x="6693" y="20510"/>
                    </a:cubicBezTo>
                    <a:cubicBezTo>
                      <a:pt x="6744" y="20535"/>
                      <a:pt x="6769" y="20611"/>
                      <a:pt x="6744" y="20662"/>
                    </a:cubicBezTo>
                    <a:cubicBezTo>
                      <a:pt x="6744" y="20662"/>
                      <a:pt x="6744" y="20662"/>
                      <a:pt x="6744" y="20662"/>
                    </a:cubicBezTo>
                    <a:cubicBezTo>
                      <a:pt x="6718" y="20713"/>
                      <a:pt x="6693" y="20738"/>
                      <a:pt x="6642" y="20738"/>
                    </a:cubicBezTo>
                    <a:cubicBezTo>
                      <a:pt x="6642" y="20738"/>
                      <a:pt x="6642" y="20738"/>
                      <a:pt x="6642" y="20738"/>
                    </a:cubicBezTo>
                    <a:cubicBezTo>
                      <a:pt x="6617" y="20738"/>
                      <a:pt x="6592" y="20738"/>
                      <a:pt x="6592" y="20738"/>
                    </a:cubicBezTo>
                    <a:close/>
                    <a:moveTo>
                      <a:pt x="14856" y="20662"/>
                    </a:moveTo>
                    <a:cubicBezTo>
                      <a:pt x="14831" y="20586"/>
                      <a:pt x="14856" y="20510"/>
                      <a:pt x="14932" y="20485"/>
                    </a:cubicBezTo>
                    <a:cubicBezTo>
                      <a:pt x="14932" y="20485"/>
                      <a:pt x="14932" y="20485"/>
                      <a:pt x="14932" y="20485"/>
                    </a:cubicBezTo>
                    <a:cubicBezTo>
                      <a:pt x="15008" y="20459"/>
                      <a:pt x="15059" y="20485"/>
                      <a:pt x="15110" y="20561"/>
                    </a:cubicBezTo>
                    <a:cubicBezTo>
                      <a:pt x="15110" y="20561"/>
                      <a:pt x="15110" y="20561"/>
                      <a:pt x="15110" y="20561"/>
                    </a:cubicBezTo>
                    <a:cubicBezTo>
                      <a:pt x="15135" y="20611"/>
                      <a:pt x="15085" y="20687"/>
                      <a:pt x="15034" y="20713"/>
                    </a:cubicBezTo>
                    <a:cubicBezTo>
                      <a:pt x="15034" y="20713"/>
                      <a:pt x="15034" y="20713"/>
                      <a:pt x="15034" y="20713"/>
                    </a:cubicBezTo>
                    <a:cubicBezTo>
                      <a:pt x="15008" y="20738"/>
                      <a:pt x="15008" y="20738"/>
                      <a:pt x="14983" y="20738"/>
                    </a:cubicBezTo>
                    <a:cubicBezTo>
                      <a:pt x="14983" y="20738"/>
                      <a:pt x="14983" y="20738"/>
                      <a:pt x="14983" y="20738"/>
                    </a:cubicBezTo>
                    <a:cubicBezTo>
                      <a:pt x="14932" y="20738"/>
                      <a:pt x="14882" y="20713"/>
                      <a:pt x="14856" y="20662"/>
                    </a:cubicBezTo>
                    <a:close/>
                    <a:moveTo>
                      <a:pt x="5932" y="20434"/>
                    </a:moveTo>
                    <a:cubicBezTo>
                      <a:pt x="5856" y="20408"/>
                      <a:pt x="5831" y="20332"/>
                      <a:pt x="5882" y="20256"/>
                    </a:cubicBezTo>
                    <a:cubicBezTo>
                      <a:pt x="5882" y="20256"/>
                      <a:pt x="5882" y="20256"/>
                      <a:pt x="5882" y="20256"/>
                    </a:cubicBezTo>
                    <a:cubicBezTo>
                      <a:pt x="5907" y="20206"/>
                      <a:pt x="5983" y="20180"/>
                      <a:pt x="6034" y="20206"/>
                    </a:cubicBezTo>
                    <a:cubicBezTo>
                      <a:pt x="6034" y="20206"/>
                      <a:pt x="6034" y="20206"/>
                      <a:pt x="6034" y="20206"/>
                    </a:cubicBezTo>
                    <a:cubicBezTo>
                      <a:pt x="6110" y="20231"/>
                      <a:pt x="6135" y="20307"/>
                      <a:pt x="6110" y="20383"/>
                    </a:cubicBezTo>
                    <a:cubicBezTo>
                      <a:pt x="6110" y="20383"/>
                      <a:pt x="6110" y="20383"/>
                      <a:pt x="6110" y="20383"/>
                    </a:cubicBezTo>
                    <a:cubicBezTo>
                      <a:pt x="6085" y="20408"/>
                      <a:pt x="6034" y="20434"/>
                      <a:pt x="5983" y="20434"/>
                    </a:cubicBezTo>
                    <a:cubicBezTo>
                      <a:pt x="5983" y="20434"/>
                      <a:pt x="5983" y="20434"/>
                      <a:pt x="5983" y="20434"/>
                    </a:cubicBezTo>
                    <a:cubicBezTo>
                      <a:pt x="5958" y="20434"/>
                      <a:pt x="5958" y="20434"/>
                      <a:pt x="5932" y="20434"/>
                    </a:cubicBezTo>
                    <a:close/>
                    <a:moveTo>
                      <a:pt x="15515" y="20358"/>
                    </a:moveTo>
                    <a:cubicBezTo>
                      <a:pt x="15490" y="20307"/>
                      <a:pt x="15515" y="20231"/>
                      <a:pt x="15566" y="20206"/>
                    </a:cubicBezTo>
                    <a:cubicBezTo>
                      <a:pt x="15566" y="20206"/>
                      <a:pt x="15566" y="20206"/>
                      <a:pt x="15566" y="20206"/>
                    </a:cubicBezTo>
                    <a:cubicBezTo>
                      <a:pt x="15642" y="20155"/>
                      <a:pt x="15718" y="20180"/>
                      <a:pt x="15744" y="20256"/>
                    </a:cubicBezTo>
                    <a:cubicBezTo>
                      <a:pt x="15744" y="20256"/>
                      <a:pt x="15744" y="20256"/>
                      <a:pt x="15744" y="20256"/>
                    </a:cubicBezTo>
                    <a:cubicBezTo>
                      <a:pt x="15769" y="20307"/>
                      <a:pt x="15744" y="20383"/>
                      <a:pt x="15693" y="20408"/>
                    </a:cubicBezTo>
                    <a:cubicBezTo>
                      <a:pt x="15693" y="20408"/>
                      <a:pt x="15693" y="20408"/>
                      <a:pt x="15693" y="20408"/>
                    </a:cubicBezTo>
                    <a:cubicBezTo>
                      <a:pt x="15668" y="20434"/>
                      <a:pt x="15642" y="20434"/>
                      <a:pt x="15617" y="20434"/>
                    </a:cubicBezTo>
                    <a:cubicBezTo>
                      <a:pt x="15617" y="20434"/>
                      <a:pt x="15617" y="20434"/>
                      <a:pt x="15617" y="20434"/>
                    </a:cubicBezTo>
                    <a:cubicBezTo>
                      <a:pt x="15592" y="20434"/>
                      <a:pt x="15541" y="20408"/>
                      <a:pt x="15515" y="20358"/>
                    </a:cubicBezTo>
                    <a:close/>
                    <a:moveTo>
                      <a:pt x="5299" y="20079"/>
                    </a:moveTo>
                    <a:cubicBezTo>
                      <a:pt x="5248" y="20054"/>
                      <a:pt x="5223" y="19977"/>
                      <a:pt x="5248" y="19901"/>
                    </a:cubicBezTo>
                    <a:cubicBezTo>
                      <a:pt x="5248" y="19901"/>
                      <a:pt x="5248" y="19901"/>
                      <a:pt x="5248" y="19901"/>
                    </a:cubicBezTo>
                    <a:cubicBezTo>
                      <a:pt x="5299" y="19851"/>
                      <a:pt x="5375" y="19825"/>
                      <a:pt x="5425" y="19876"/>
                    </a:cubicBezTo>
                    <a:cubicBezTo>
                      <a:pt x="5425" y="19876"/>
                      <a:pt x="5425" y="19876"/>
                      <a:pt x="5425" y="19876"/>
                    </a:cubicBezTo>
                    <a:cubicBezTo>
                      <a:pt x="5476" y="19901"/>
                      <a:pt x="5501" y="19977"/>
                      <a:pt x="5476" y="20028"/>
                    </a:cubicBezTo>
                    <a:cubicBezTo>
                      <a:pt x="5476" y="20028"/>
                      <a:pt x="5476" y="20028"/>
                      <a:pt x="5476" y="20028"/>
                    </a:cubicBezTo>
                    <a:cubicBezTo>
                      <a:pt x="5451" y="20079"/>
                      <a:pt x="5400" y="20104"/>
                      <a:pt x="5349" y="20104"/>
                    </a:cubicBezTo>
                    <a:cubicBezTo>
                      <a:pt x="5349" y="20104"/>
                      <a:pt x="5349" y="20104"/>
                      <a:pt x="5349" y="20104"/>
                    </a:cubicBezTo>
                    <a:cubicBezTo>
                      <a:pt x="5349" y="20104"/>
                      <a:pt x="5324" y="20104"/>
                      <a:pt x="5299" y="20079"/>
                    </a:cubicBezTo>
                    <a:close/>
                    <a:moveTo>
                      <a:pt x="16149" y="20028"/>
                    </a:moveTo>
                    <a:cubicBezTo>
                      <a:pt x="16099" y="19977"/>
                      <a:pt x="16124" y="19901"/>
                      <a:pt x="16175" y="19851"/>
                    </a:cubicBezTo>
                    <a:cubicBezTo>
                      <a:pt x="16175" y="19851"/>
                      <a:pt x="16175" y="19851"/>
                      <a:pt x="16175" y="19851"/>
                    </a:cubicBezTo>
                    <a:cubicBezTo>
                      <a:pt x="16251" y="19825"/>
                      <a:pt x="16327" y="19825"/>
                      <a:pt x="16352" y="19901"/>
                    </a:cubicBezTo>
                    <a:cubicBezTo>
                      <a:pt x="16352" y="19901"/>
                      <a:pt x="16352" y="19901"/>
                      <a:pt x="16352" y="19901"/>
                    </a:cubicBezTo>
                    <a:cubicBezTo>
                      <a:pt x="16403" y="19952"/>
                      <a:pt x="16377" y="20028"/>
                      <a:pt x="16327" y="20079"/>
                    </a:cubicBezTo>
                    <a:cubicBezTo>
                      <a:pt x="16327" y="20079"/>
                      <a:pt x="16327" y="20079"/>
                      <a:pt x="16327" y="20079"/>
                    </a:cubicBezTo>
                    <a:cubicBezTo>
                      <a:pt x="16301" y="20079"/>
                      <a:pt x="16276" y="20079"/>
                      <a:pt x="16251" y="20079"/>
                    </a:cubicBezTo>
                    <a:cubicBezTo>
                      <a:pt x="16251" y="20079"/>
                      <a:pt x="16251" y="20079"/>
                      <a:pt x="16251" y="20079"/>
                    </a:cubicBezTo>
                    <a:cubicBezTo>
                      <a:pt x="16200" y="20079"/>
                      <a:pt x="16175" y="20079"/>
                      <a:pt x="16149" y="20028"/>
                    </a:cubicBezTo>
                    <a:close/>
                    <a:moveTo>
                      <a:pt x="4690" y="19699"/>
                    </a:moveTo>
                    <a:cubicBezTo>
                      <a:pt x="4639" y="19648"/>
                      <a:pt x="4614" y="19572"/>
                      <a:pt x="4665" y="19521"/>
                    </a:cubicBezTo>
                    <a:cubicBezTo>
                      <a:pt x="4665" y="19521"/>
                      <a:pt x="4665" y="19521"/>
                      <a:pt x="4665" y="19521"/>
                    </a:cubicBezTo>
                    <a:cubicBezTo>
                      <a:pt x="4690" y="19470"/>
                      <a:pt x="4766" y="19445"/>
                      <a:pt x="4842" y="19496"/>
                    </a:cubicBezTo>
                    <a:cubicBezTo>
                      <a:pt x="4842" y="19496"/>
                      <a:pt x="4842" y="19496"/>
                      <a:pt x="4842" y="19496"/>
                    </a:cubicBezTo>
                    <a:cubicBezTo>
                      <a:pt x="4893" y="19521"/>
                      <a:pt x="4893" y="19597"/>
                      <a:pt x="4868" y="19648"/>
                    </a:cubicBezTo>
                    <a:cubicBezTo>
                      <a:pt x="4868" y="19648"/>
                      <a:pt x="4868" y="19648"/>
                      <a:pt x="4868" y="19648"/>
                    </a:cubicBezTo>
                    <a:cubicBezTo>
                      <a:pt x="4842" y="19699"/>
                      <a:pt x="4792" y="19724"/>
                      <a:pt x="4766" y="19724"/>
                    </a:cubicBezTo>
                    <a:cubicBezTo>
                      <a:pt x="4766" y="19724"/>
                      <a:pt x="4766" y="19724"/>
                      <a:pt x="4766" y="19724"/>
                    </a:cubicBezTo>
                    <a:cubicBezTo>
                      <a:pt x="4741" y="19724"/>
                      <a:pt x="4715" y="19699"/>
                      <a:pt x="4690" y="19699"/>
                    </a:cubicBezTo>
                    <a:close/>
                    <a:moveTo>
                      <a:pt x="16758" y="19648"/>
                    </a:moveTo>
                    <a:cubicBezTo>
                      <a:pt x="16707" y="19597"/>
                      <a:pt x="16732" y="19521"/>
                      <a:pt x="16783" y="19470"/>
                    </a:cubicBezTo>
                    <a:cubicBezTo>
                      <a:pt x="16783" y="19470"/>
                      <a:pt x="16783" y="19470"/>
                      <a:pt x="16783" y="19470"/>
                    </a:cubicBezTo>
                    <a:cubicBezTo>
                      <a:pt x="16834" y="19445"/>
                      <a:pt x="16910" y="19445"/>
                      <a:pt x="16961" y="19496"/>
                    </a:cubicBezTo>
                    <a:cubicBezTo>
                      <a:pt x="16961" y="19496"/>
                      <a:pt x="16961" y="19496"/>
                      <a:pt x="16961" y="19496"/>
                    </a:cubicBezTo>
                    <a:cubicBezTo>
                      <a:pt x="16986" y="19572"/>
                      <a:pt x="16986" y="19648"/>
                      <a:pt x="16910" y="19673"/>
                    </a:cubicBezTo>
                    <a:cubicBezTo>
                      <a:pt x="16910" y="19673"/>
                      <a:pt x="16910" y="19673"/>
                      <a:pt x="16910" y="19673"/>
                    </a:cubicBezTo>
                    <a:cubicBezTo>
                      <a:pt x="16910" y="19699"/>
                      <a:pt x="16885" y="19699"/>
                      <a:pt x="16859" y="19699"/>
                    </a:cubicBezTo>
                    <a:cubicBezTo>
                      <a:pt x="16859" y="19699"/>
                      <a:pt x="16859" y="19699"/>
                      <a:pt x="16859" y="19699"/>
                    </a:cubicBezTo>
                    <a:cubicBezTo>
                      <a:pt x="16808" y="19699"/>
                      <a:pt x="16758" y="19673"/>
                      <a:pt x="16758" y="19648"/>
                    </a:cubicBezTo>
                    <a:close/>
                    <a:moveTo>
                      <a:pt x="4107" y="19268"/>
                    </a:moveTo>
                    <a:cubicBezTo>
                      <a:pt x="4056" y="19217"/>
                      <a:pt x="4031" y="19141"/>
                      <a:pt x="4082" y="19090"/>
                    </a:cubicBezTo>
                    <a:cubicBezTo>
                      <a:pt x="4082" y="19090"/>
                      <a:pt x="4082" y="19090"/>
                      <a:pt x="4082" y="19090"/>
                    </a:cubicBezTo>
                    <a:cubicBezTo>
                      <a:pt x="4132" y="19039"/>
                      <a:pt x="4208" y="19014"/>
                      <a:pt x="4259" y="19065"/>
                    </a:cubicBezTo>
                    <a:cubicBezTo>
                      <a:pt x="4259" y="19065"/>
                      <a:pt x="4259" y="19065"/>
                      <a:pt x="4259" y="19065"/>
                    </a:cubicBezTo>
                    <a:cubicBezTo>
                      <a:pt x="4310" y="19115"/>
                      <a:pt x="4335" y="19192"/>
                      <a:pt x="4285" y="19242"/>
                    </a:cubicBezTo>
                    <a:cubicBezTo>
                      <a:pt x="4285" y="19242"/>
                      <a:pt x="4285" y="19242"/>
                      <a:pt x="4285" y="19242"/>
                    </a:cubicBezTo>
                    <a:cubicBezTo>
                      <a:pt x="4259" y="19268"/>
                      <a:pt x="4234" y="19293"/>
                      <a:pt x="4183" y="19293"/>
                    </a:cubicBezTo>
                    <a:cubicBezTo>
                      <a:pt x="4183" y="19293"/>
                      <a:pt x="4183" y="19293"/>
                      <a:pt x="4183" y="19293"/>
                    </a:cubicBezTo>
                    <a:cubicBezTo>
                      <a:pt x="4158" y="19293"/>
                      <a:pt x="4132" y="19293"/>
                      <a:pt x="4107" y="19268"/>
                    </a:cubicBezTo>
                    <a:close/>
                    <a:moveTo>
                      <a:pt x="17315" y="19242"/>
                    </a:moveTo>
                    <a:cubicBezTo>
                      <a:pt x="17290" y="19166"/>
                      <a:pt x="17290" y="19090"/>
                      <a:pt x="17341" y="19065"/>
                    </a:cubicBezTo>
                    <a:cubicBezTo>
                      <a:pt x="17341" y="19065"/>
                      <a:pt x="17341" y="19065"/>
                      <a:pt x="17341" y="19065"/>
                    </a:cubicBezTo>
                    <a:cubicBezTo>
                      <a:pt x="17392" y="19014"/>
                      <a:pt x="17468" y="19014"/>
                      <a:pt x="17518" y="19065"/>
                    </a:cubicBezTo>
                    <a:cubicBezTo>
                      <a:pt x="17518" y="19065"/>
                      <a:pt x="17518" y="19065"/>
                      <a:pt x="17518" y="19065"/>
                    </a:cubicBezTo>
                    <a:cubicBezTo>
                      <a:pt x="17569" y="19141"/>
                      <a:pt x="17544" y="19217"/>
                      <a:pt x="17493" y="19242"/>
                    </a:cubicBezTo>
                    <a:cubicBezTo>
                      <a:pt x="17493" y="19242"/>
                      <a:pt x="17493" y="19242"/>
                      <a:pt x="17493" y="19242"/>
                    </a:cubicBezTo>
                    <a:cubicBezTo>
                      <a:pt x="17493" y="19242"/>
                      <a:pt x="17493" y="19242"/>
                      <a:pt x="17493" y="19242"/>
                    </a:cubicBezTo>
                    <a:cubicBezTo>
                      <a:pt x="17493" y="19242"/>
                      <a:pt x="17493" y="19242"/>
                      <a:pt x="17493" y="19242"/>
                    </a:cubicBezTo>
                    <a:cubicBezTo>
                      <a:pt x="17468" y="19268"/>
                      <a:pt x="17442" y="19268"/>
                      <a:pt x="17417" y="19268"/>
                    </a:cubicBezTo>
                    <a:cubicBezTo>
                      <a:pt x="17417" y="19268"/>
                      <a:pt x="17417" y="19268"/>
                      <a:pt x="17417" y="19268"/>
                    </a:cubicBezTo>
                    <a:cubicBezTo>
                      <a:pt x="17392" y="19268"/>
                      <a:pt x="17341" y="19268"/>
                      <a:pt x="17315" y="19242"/>
                    </a:cubicBezTo>
                    <a:close/>
                    <a:moveTo>
                      <a:pt x="3549" y="18786"/>
                    </a:moveTo>
                    <a:cubicBezTo>
                      <a:pt x="3499" y="18761"/>
                      <a:pt x="3499" y="18659"/>
                      <a:pt x="3549" y="18608"/>
                    </a:cubicBezTo>
                    <a:cubicBezTo>
                      <a:pt x="3549" y="18608"/>
                      <a:pt x="3549" y="18608"/>
                      <a:pt x="3549" y="18608"/>
                    </a:cubicBezTo>
                    <a:cubicBezTo>
                      <a:pt x="3600" y="18558"/>
                      <a:pt x="3676" y="18558"/>
                      <a:pt x="3727" y="18608"/>
                    </a:cubicBezTo>
                    <a:cubicBezTo>
                      <a:pt x="3727" y="18608"/>
                      <a:pt x="3727" y="18608"/>
                      <a:pt x="3727" y="18608"/>
                    </a:cubicBezTo>
                    <a:cubicBezTo>
                      <a:pt x="3777" y="18659"/>
                      <a:pt x="3777" y="18735"/>
                      <a:pt x="3727" y="18786"/>
                    </a:cubicBezTo>
                    <a:cubicBezTo>
                      <a:pt x="3727" y="18786"/>
                      <a:pt x="3727" y="18786"/>
                      <a:pt x="3727" y="18786"/>
                    </a:cubicBezTo>
                    <a:cubicBezTo>
                      <a:pt x="3701" y="18811"/>
                      <a:pt x="3676" y="18837"/>
                      <a:pt x="3651" y="18837"/>
                    </a:cubicBezTo>
                    <a:cubicBezTo>
                      <a:pt x="3651" y="18837"/>
                      <a:pt x="3651" y="18837"/>
                      <a:pt x="3651" y="18837"/>
                    </a:cubicBezTo>
                    <a:cubicBezTo>
                      <a:pt x="3600" y="18837"/>
                      <a:pt x="3575" y="18811"/>
                      <a:pt x="3549" y="18786"/>
                    </a:cubicBezTo>
                    <a:close/>
                    <a:moveTo>
                      <a:pt x="17873" y="18786"/>
                    </a:moveTo>
                    <a:cubicBezTo>
                      <a:pt x="17823" y="18735"/>
                      <a:pt x="17823" y="18634"/>
                      <a:pt x="17873" y="18608"/>
                    </a:cubicBezTo>
                    <a:cubicBezTo>
                      <a:pt x="17873" y="18608"/>
                      <a:pt x="17873" y="18608"/>
                      <a:pt x="17873" y="18608"/>
                    </a:cubicBezTo>
                    <a:cubicBezTo>
                      <a:pt x="17924" y="18558"/>
                      <a:pt x="18000" y="18558"/>
                      <a:pt x="18051" y="18608"/>
                    </a:cubicBezTo>
                    <a:cubicBezTo>
                      <a:pt x="18051" y="18608"/>
                      <a:pt x="18051" y="18608"/>
                      <a:pt x="18051" y="18608"/>
                    </a:cubicBezTo>
                    <a:cubicBezTo>
                      <a:pt x="18101" y="18659"/>
                      <a:pt x="18101" y="18735"/>
                      <a:pt x="18051" y="18786"/>
                    </a:cubicBezTo>
                    <a:cubicBezTo>
                      <a:pt x="18051" y="18786"/>
                      <a:pt x="18051" y="18786"/>
                      <a:pt x="18051" y="18786"/>
                    </a:cubicBezTo>
                    <a:cubicBezTo>
                      <a:pt x="18025" y="18811"/>
                      <a:pt x="18000" y="18811"/>
                      <a:pt x="17975" y="18811"/>
                    </a:cubicBezTo>
                    <a:cubicBezTo>
                      <a:pt x="17975" y="18811"/>
                      <a:pt x="17975" y="18811"/>
                      <a:pt x="17975" y="18811"/>
                    </a:cubicBezTo>
                    <a:cubicBezTo>
                      <a:pt x="17924" y="18811"/>
                      <a:pt x="17899" y="18811"/>
                      <a:pt x="17873" y="18786"/>
                    </a:cubicBezTo>
                    <a:close/>
                    <a:moveTo>
                      <a:pt x="3042" y="18304"/>
                    </a:moveTo>
                    <a:cubicBezTo>
                      <a:pt x="2992" y="18254"/>
                      <a:pt x="2992" y="18177"/>
                      <a:pt x="3042" y="18127"/>
                    </a:cubicBezTo>
                    <a:cubicBezTo>
                      <a:pt x="3042" y="18127"/>
                      <a:pt x="3042" y="18127"/>
                      <a:pt x="3042" y="18127"/>
                    </a:cubicBezTo>
                    <a:cubicBezTo>
                      <a:pt x="3093" y="18076"/>
                      <a:pt x="3169" y="18076"/>
                      <a:pt x="3220" y="18127"/>
                    </a:cubicBezTo>
                    <a:cubicBezTo>
                      <a:pt x="3220" y="18127"/>
                      <a:pt x="3220" y="18127"/>
                      <a:pt x="3220" y="18127"/>
                    </a:cubicBezTo>
                    <a:cubicBezTo>
                      <a:pt x="3270" y="18177"/>
                      <a:pt x="3270" y="18254"/>
                      <a:pt x="3220" y="18304"/>
                    </a:cubicBezTo>
                    <a:cubicBezTo>
                      <a:pt x="3220" y="18304"/>
                      <a:pt x="3220" y="18304"/>
                      <a:pt x="3220" y="18304"/>
                    </a:cubicBezTo>
                    <a:cubicBezTo>
                      <a:pt x="3194" y="18330"/>
                      <a:pt x="3169" y="18330"/>
                      <a:pt x="3118" y="18330"/>
                    </a:cubicBezTo>
                    <a:cubicBezTo>
                      <a:pt x="3118" y="18330"/>
                      <a:pt x="3118" y="18330"/>
                      <a:pt x="3118" y="18330"/>
                    </a:cubicBezTo>
                    <a:cubicBezTo>
                      <a:pt x="3093" y="18330"/>
                      <a:pt x="3068" y="18330"/>
                      <a:pt x="3042" y="18304"/>
                    </a:cubicBezTo>
                    <a:close/>
                    <a:moveTo>
                      <a:pt x="18380" y="18279"/>
                    </a:moveTo>
                    <a:cubicBezTo>
                      <a:pt x="18330" y="18228"/>
                      <a:pt x="18330" y="18152"/>
                      <a:pt x="18380" y="18101"/>
                    </a:cubicBezTo>
                    <a:cubicBezTo>
                      <a:pt x="18380" y="18101"/>
                      <a:pt x="18380" y="18101"/>
                      <a:pt x="18380" y="18101"/>
                    </a:cubicBezTo>
                    <a:cubicBezTo>
                      <a:pt x="18431" y="18051"/>
                      <a:pt x="18507" y="18051"/>
                      <a:pt x="18558" y="18101"/>
                    </a:cubicBezTo>
                    <a:cubicBezTo>
                      <a:pt x="18558" y="18101"/>
                      <a:pt x="18558" y="18101"/>
                      <a:pt x="18558" y="18101"/>
                    </a:cubicBezTo>
                    <a:cubicBezTo>
                      <a:pt x="18608" y="18152"/>
                      <a:pt x="18608" y="18228"/>
                      <a:pt x="18558" y="18279"/>
                    </a:cubicBezTo>
                    <a:cubicBezTo>
                      <a:pt x="18558" y="18279"/>
                      <a:pt x="18558" y="18279"/>
                      <a:pt x="18558" y="18279"/>
                    </a:cubicBezTo>
                    <a:cubicBezTo>
                      <a:pt x="18532" y="18304"/>
                      <a:pt x="18507" y="18330"/>
                      <a:pt x="18482" y="18330"/>
                    </a:cubicBezTo>
                    <a:cubicBezTo>
                      <a:pt x="18482" y="18330"/>
                      <a:pt x="18482" y="18330"/>
                      <a:pt x="18482" y="18330"/>
                    </a:cubicBezTo>
                    <a:cubicBezTo>
                      <a:pt x="18456" y="18330"/>
                      <a:pt x="18406" y="18304"/>
                      <a:pt x="18380" y="18279"/>
                    </a:cubicBezTo>
                    <a:close/>
                    <a:moveTo>
                      <a:pt x="2561" y="17772"/>
                    </a:moveTo>
                    <a:cubicBezTo>
                      <a:pt x="2510" y="17696"/>
                      <a:pt x="2510" y="17620"/>
                      <a:pt x="2561" y="17594"/>
                    </a:cubicBezTo>
                    <a:cubicBezTo>
                      <a:pt x="2561" y="17594"/>
                      <a:pt x="2561" y="17594"/>
                      <a:pt x="2561" y="17594"/>
                    </a:cubicBezTo>
                    <a:cubicBezTo>
                      <a:pt x="2611" y="17544"/>
                      <a:pt x="2713" y="17544"/>
                      <a:pt x="2738" y="17594"/>
                    </a:cubicBezTo>
                    <a:cubicBezTo>
                      <a:pt x="2738" y="17594"/>
                      <a:pt x="2738" y="17594"/>
                      <a:pt x="2738" y="17594"/>
                    </a:cubicBezTo>
                    <a:cubicBezTo>
                      <a:pt x="2789" y="17645"/>
                      <a:pt x="2789" y="17721"/>
                      <a:pt x="2738" y="17772"/>
                    </a:cubicBezTo>
                    <a:cubicBezTo>
                      <a:pt x="2738" y="17772"/>
                      <a:pt x="2738" y="17772"/>
                      <a:pt x="2738" y="17772"/>
                    </a:cubicBezTo>
                    <a:cubicBezTo>
                      <a:pt x="2713" y="17797"/>
                      <a:pt x="2687" y="17797"/>
                      <a:pt x="2662" y="17797"/>
                    </a:cubicBezTo>
                    <a:cubicBezTo>
                      <a:pt x="2662" y="17797"/>
                      <a:pt x="2662" y="17797"/>
                      <a:pt x="2662" y="17797"/>
                    </a:cubicBezTo>
                    <a:cubicBezTo>
                      <a:pt x="2611" y="17797"/>
                      <a:pt x="2586" y="17797"/>
                      <a:pt x="2561" y="17772"/>
                    </a:cubicBezTo>
                    <a:close/>
                    <a:moveTo>
                      <a:pt x="18862" y="17772"/>
                    </a:moveTo>
                    <a:cubicBezTo>
                      <a:pt x="18811" y="17721"/>
                      <a:pt x="18811" y="17645"/>
                      <a:pt x="18862" y="17594"/>
                    </a:cubicBezTo>
                    <a:cubicBezTo>
                      <a:pt x="18862" y="17594"/>
                      <a:pt x="18862" y="17594"/>
                      <a:pt x="18862" y="17594"/>
                    </a:cubicBezTo>
                    <a:cubicBezTo>
                      <a:pt x="18913" y="17518"/>
                      <a:pt x="18989" y="17518"/>
                      <a:pt x="19039" y="17569"/>
                    </a:cubicBezTo>
                    <a:cubicBezTo>
                      <a:pt x="19039" y="17569"/>
                      <a:pt x="19039" y="17569"/>
                      <a:pt x="19039" y="17569"/>
                    </a:cubicBezTo>
                    <a:cubicBezTo>
                      <a:pt x="19090" y="17620"/>
                      <a:pt x="19090" y="17696"/>
                      <a:pt x="19039" y="17746"/>
                    </a:cubicBezTo>
                    <a:cubicBezTo>
                      <a:pt x="19039" y="17746"/>
                      <a:pt x="19039" y="17746"/>
                      <a:pt x="19039" y="17746"/>
                    </a:cubicBezTo>
                    <a:cubicBezTo>
                      <a:pt x="19039" y="17746"/>
                      <a:pt x="19039" y="17746"/>
                      <a:pt x="19039" y="17746"/>
                    </a:cubicBezTo>
                    <a:cubicBezTo>
                      <a:pt x="19039" y="17746"/>
                      <a:pt x="19039" y="17746"/>
                      <a:pt x="19039" y="17746"/>
                    </a:cubicBezTo>
                    <a:cubicBezTo>
                      <a:pt x="19014" y="17772"/>
                      <a:pt x="18989" y="17797"/>
                      <a:pt x="18963" y="17797"/>
                    </a:cubicBezTo>
                    <a:cubicBezTo>
                      <a:pt x="18963" y="17797"/>
                      <a:pt x="18963" y="17797"/>
                      <a:pt x="18963" y="17797"/>
                    </a:cubicBezTo>
                    <a:cubicBezTo>
                      <a:pt x="18913" y="17797"/>
                      <a:pt x="18887" y="17772"/>
                      <a:pt x="18862" y="17772"/>
                    </a:cubicBezTo>
                    <a:close/>
                    <a:moveTo>
                      <a:pt x="2104" y="17189"/>
                    </a:moveTo>
                    <a:cubicBezTo>
                      <a:pt x="2104" y="17189"/>
                      <a:pt x="2104" y="17189"/>
                      <a:pt x="2104" y="17189"/>
                    </a:cubicBezTo>
                    <a:cubicBezTo>
                      <a:pt x="2104" y="17189"/>
                      <a:pt x="2104" y="17189"/>
                      <a:pt x="2104" y="17189"/>
                    </a:cubicBezTo>
                    <a:cubicBezTo>
                      <a:pt x="2054" y="17138"/>
                      <a:pt x="2079" y="17062"/>
                      <a:pt x="2130" y="17011"/>
                    </a:cubicBezTo>
                    <a:cubicBezTo>
                      <a:pt x="2130" y="17011"/>
                      <a:pt x="2130" y="17011"/>
                      <a:pt x="2130" y="17011"/>
                    </a:cubicBezTo>
                    <a:cubicBezTo>
                      <a:pt x="2180" y="16986"/>
                      <a:pt x="2282" y="16986"/>
                      <a:pt x="2307" y="17037"/>
                    </a:cubicBezTo>
                    <a:cubicBezTo>
                      <a:pt x="2307" y="17037"/>
                      <a:pt x="2307" y="17037"/>
                      <a:pt x="2307" y="17037"/>
                    </a:cubicBezTo>
                    <a:cubicBezTo>
                      <a:pt x="2358" y="17113"/>
                      <a:pt x="2332" y="17189"/>
                      <a:pt x="2282" y="17214"/>
                    </a:cubicBezTo>
                    <a:cubicBezTo>
                      <a:pt x="2282" y="17214"/>
                      <a:pt x="2282" y="17214"/>
                      <a:pt x="2282" y="17214"/>
                    </a:cubicBezTo>
                    <a:cubicBezTo>
                      <a:pt x="2256" y="17239"/>
                      <a:pt x="2231" y="17239"/>
                      <a:pt x="2206" y="17239"/>
                    </a:cubicBezTo>
                    <a:cubicBezTo>
                      <a:pt x="2206" y="17239"/>
                      <a:pt x="2206" y="17239"/>
                      <a:pt x="2206" y="17239"/>
                    </a:cubicBezTo>
                    <a:cubicBezTo>
                      <a:pt x="2180" y="17239"/>
                      <a:pt x="2130" y="17239"/>
                      <a:pt x="2104" y="17189"/>
                    </a:cubicBezTo>
                    <a:close/>
                    <a:moveTo>
                      <a:pt x="19318" y="17214"/>
                    </a:moveTo>
                    <a:cubicBezTo>
                      <a:pt x="19268" y="17163"/>
                      <a:pt x="19242" y="17087"/>
                      <a:pt x="19293" y="17037"/>
                    </a:cubicBezTo>
                    <a:cubicBezTo>
                      <a:pt x="19293" y="17037"/>
                      <a:pt x="19293" y="17037"/>
                      <a:pt x="19293" y="17037"/>
                    </a:cubicBezTo>
                    <a:cubicBezTo>
                      <a:pt x="19344" y="16986"/>
                      <a:pt x="19420" y="16961"/>
                      <a:pt x="19470" y="17011"/>
                    </a:cubicBezTo>
                    <a:cubicBezTo>
                      <a:pt x="19470" y="17011"/>
                      <a:pt x="19470" y="17011"/>
                      <a:pt x="19470" y="17011"/>
                    </a:cubicBezTo>
                    <a:cubicBezTo>
                      <a:pt x="19521" y="17037"/>
                      <a:pt x="19546" y="17113"/>
                      <a:pt x="19496" y="17189"/>
                    </a:cubicBezTo>
                    <a:cubicBezTo>
                      <a:pt x="19496" y="17189"/>
                      <a:pt x="19496" y="17189"/>
                      <a:pt x="19496" y="17189"/>
                    </a:cubicBezTo>
                    <a:cubicBezTo>
                      <a:pt x="19470" y="17214"/>
                      <a:pt x="19445" y="17239"/>
                      <a:pt x="19394" y="17239"/>
                    </a:cubicBezTo>
                    <a:cubicBezTo>
                      <a:pt x="19394" y="17239"/>
                      <a:pt x="19394" y="17239"/>
                      <a:pt x="19394" y="17239"/>
                    </a:cubicBezTo>
                    <a:cubicBezTo>
                      <a:pt x="19369" y="17239"/>
                      <a:pt x="19344" y="17214"/>
                      <a:pt x="19318" y="17214"/>
                    </a:cubicBezTo>
                    <a:close/>
                    <a:moveTo>
                      <a:pt x="1699" y="16606"/>
                    </a:moveTo>
                    <a:cubicBezTo>
                      <a:pt x="1648" y="16555"/>
                      <a:pt x="1673" y="16454"/>
                      <a:pt x="1724" y="16428"/>
                    </a:cubicBezTo>
                    <a:cubicBezTo>
                      <a:pt x="1724" y="16428"/>
                      <a:pt x="1724" y="16428"/>
                      <a:pt x="1724" y="16428"/>
                    </a:cubicBezTo>
                    <a:cubicBezTo>
                      <a:pt x="1800" y="16377"/>
                      <a:pt x="1876" y="16403"/>
                      <a:pt x="1901" y="16454"/>
                    </a:cubicBezTo>
                    <a:cubicBezTo>
                      <a:pt x="1901" y="16454"/>
                      <a:pt x="1901" y="16454"/>
                      <a:pt x="1901" y="16454"/>
                    </a:cubicBezTo>
                    <a:cubicBezTo>
                      <a:pt x="1952" y="16530"/>
                      <a:pt x="1927" y="16606"/>
                      <a:pt x="1876" y="16631"/>
                    </a:cubicBezTo>
                    <a:cubicBezTo>
                      <a:pt x="1876" y="16631"/>
                      <a:pt x="1876" y="16631"/>
                      <a:pt x="1876" y="16631"/>
                    </a:cubicBezTo>
                    <a:cubicBezTo>
                      <a:pt x="1851" y="16656"/>
                      <a:pt x="1825" y="16656"/>
                      <a:pt x="1800" y="16656"/>
                    </a:cubicBezTo>
                    <a:cubicBezTo>
                      <a:pt x="1800" y="16656"/>
                      <a:pt x="1800" y="16656"/>
                      <a:pt x="1800" y="16656"/>
                    </a:cubicBezTo>
                    <a:cubicBezTo>
                      <a:pt x="1775" y="16656"/>
                      <a:pt x="1724" y="16631"/>
                      <a:pt x="1699" y="16606"/>
                    </a:cubicBezTo>
                    <a:close/>
                    <a:moveTo>
                      <a:pt x="19724" y="16631"/>
                    </a:moveTo>
                    <a:cubicBezTo>
                      <a:pt x="19673" y="16580"/>
                      <a:pt x="19648" y="16504"/>
                      <a:pt x="19699" y="16454"/>
                    </a:cubicBezTo>
                    <a:cubicBezTo>
                      <a:pt x="19699" y="16454"/>
                      <a:pt x="19699" y="16454"/>
                      <a:pt x="19699" y="16454"/>
                    </a:cubicBezTo>
                    <a:cubicBezTo>
                      <a:pt x="19724" y="16377"/>
                      <a:pt x="19800" y="16377"/>
                      <a:pt x="19876" y="16403"/>
                    </a:cubicBezTo>
                    <a:cubicBezTo>
                      <a:pt x="19876" y="16403"/>
                      <a:pt x="19876" y="16403"/>
                      <a:pt x="19876" y="16403"/>
                    </a:cubicBezTo>
                    <a:cubicBezTo>
                      <a:pt x="19927" y="16454"/>
                      <a:pt x="19952" y="16530"/>
                      <a:pt x="19901" y="16580"/>
                    </a:cubicBezTo>
                    <a:cubicBezTo>
                      <a:pt x="19901" y="16580"/>
                      <a:pt x="19901" y="16580"/>
                      <a:pt x="19901" y="16580"/>
                    </a:cubicBezTo>
                    <a:cubicBezTo>
                      <a:pt x="19876" y="16631"/>
                      <a:pt x="19851" y="16656"/>
                      <a:pt x="19800" y="16656"/>
                    </a:cubicBezTo>
                    <a:cubicBezTo>
                      <a:pt x="19800" y="16656"/>
                      <a:pt x="19800" y="16656"/>
                      <a:pt x="19800" y="16656"/>
                    </a:cubicBezTo>
                    <a:cubicBezTo>
                      <a:pt x="19775" y="16656"/>
                      <a:pt x="19749" y="16631"/>
                      <a:pt x="19724" y="16631"/>
                    </a:cubicBezTo>
                    <a:close/>
                    <a:moveTo>
                      <a:pt x="1318" y="15972"/>
                    </a:moveTo>
                    <a:cubicBezTo>
                      <a:pt x="1293" y="15921"/>
                      <a:pt x="1318" y="15845"/>
                      <a:pt x="1369" y="15820"/>
                    </a:cubicBezTo>
                    <a:cubicBezTo>
                      <a:pt x="1369" y="15820"/>
                      <a:pt x="1369" y="15820"/>
                      <a:pt x="1369" y="15820"/>
                    </a:cubicBezTo>
                    <a:cubicBezTo>
                      <a:pt x="1445" y="15769"/>
                      <a:pt x="1521" y="15794"/>
                      <a:pt x="1546" y="15870"/>
                    </a:cubicBezTo>
                    <a:cubicBezTo>
                      <a:pt x="1546" y="15870"/>
                      <a:pt x="1546" y="15870"/>
                      <a:pt x="1546" y="15870"/>
                    </a:cubicBezTo>
                    <a:cubicBezTo>
                      <a:pt x="1597" y="15921"/>
                      <a:pt x="1572" y="15997"/>
                      <a:pt x="1496" y="16023"/>
                    </a:cubicBezTo>
                    <a:cubicBezTo>
                      <a:pt x="1496" y="16023"/>
                      <a:pt x="1496" y="16023"/>
                      <a:pt x="1496" y="16023"/>
                    </a:cubicBezTo>
                    <a:cubicBezTo>
                      <a:pt x="1470" y="16048"/>
                      <a:pt x="1470" y="16048"/>
                      <a:pt x="1445" y="16048"/>
                    </a:cubicBezTo>
                    <a:cubicBezTo>
                      <a:pt x="1445" y="16048"/>
                      <a:pt x="1445" y="16048"/>
                      <a:pt x="1445" y="16048"/>
                    </a:cubicBezTo>
                    <a:cubicBezTo>
                      <a:pt x="1394" y="16048"/>
                      <a:pt x="1344" y="16023"/>
                      <a:pt x="1318" y="15972"/>
                    </a:cubicBezTo>
                    <a:close/>
                    <a:moveTo>
                      <a:pt x="20104" y="16023"/>
                    </a:moveTo>
                    <a:cubicBezTo>
                      <a:pt x="20028" y="15972"/>
                      <a:pt x="20028" y="15896"/>
                      <a:pt x="20054" y="15845"/>
                    </a:cubicBezTo>
                    <a:cubicBezTo>
                      <a:pt x="20054" y="15845"/>
                      <a:pt x="20054" y="15845"/>
                      <a:pt x="20054" y="15845"/>
                    </a:cubicBezTo>
                    <a:cubicBezTo>
                      <a:pt x="20079" y="15769"/>
                      <a:pt x="20155" y="15769"/>
                      <a:pt x="20231" y="15794"/>
                    </a:cubicBezTo>
                    <a:cubicBezTo>
                      <a:pt x="20231" y="15794"/>
                      <a:pt x="20231" y="15794"/>
                      <a:pt x="20231" y="15794"/>
                    </a:cubicBezTo>
                    <a:cubicBezTo>
                      <a:pt x="20282" y="15820"/>
                      <a:pt x="20307" y="15896"/>
                      <a:pt x="20282" y="15972"/>
                    </a:cubicBezTo>
                    <a:cubicBezTo>
                      <a:pt x="20282" y="15972"/>
                      <a:pt x="20282" y="15972"/>
                      <a:pt x="20282" y="15972"/>
                    </a:cubicBezTo>
                    <a:cubicBezTo>
                      <a:pt x="20256" y="15997"/>
                      <a:pt x="20206" y="16023"/>
                      <a:pt x="20155" y="16023"/>
                    </a:cubicBezTo>
                    <a:cubicBezTo>
                      <a:pt x="20155" y="16023"/>
                      <a:pt x="20155" y="16023"/>
                      <a:pt x="20155" y="16023"/>
                    </a:cubicBezTo>
                    <a:cubicBezTo>
                      <a:pt x="20130" y="16023"/>
                      <a:pt x="20130" y="16023"/>
                      <a:pt x="20104" y="16023"/>
                    </a:cubicBezTo>
                    <a:close/>
                    <a:moveTo>
                      <a:pt x="1014" y="15338"/>
                    </a:moveTo>
                    <a:cubicBezTo>
                      <a:pt x="963" y="15287"/>
                      <a:pt x="989" y="15211"/>
                      <a:pt x="1065" y="15161"/>
                    </a:cubicBezTo>
                    <a:cubicBezTo>
                      <a:pt x="1065" y="15161"/>
                      <a:pt x="1065" y="15161"/>
                      <a:pt x="1065" y="15161"/>
                    </a:cubicBezTo>
                    <a:cubicBezTo>
                      <a:pt x="1141" y="15135"/>
                      <a:pt x="1192" y="15161"/>
                      <a:pt x="1242" y="15237"/>
                    </a:cubicBezTo>
                    <a:cubicBezTo>
                      <a:pt x="1242" y="15237"/>
                      <a:pt x="1242" y="15237"/>
                      <a:pt x="1242" y="15237"/>
                    </a:cubicBezTo>
                    <a:cubicBezTo>
                      <a:pt x="1268" y="15287"/>
                      <a:pt x="1242" y="15363"/>
                      <a:pt x="1166" y="15389"/>
                    </a:cubicBezTo>
                    <a:cubicBezTo>
                      <a:pt x="1166" y="15389"/>
                      <a:pt x="1166" y="15389"/>
                      <a:pt x="1166" y="15389"/>
                    </a:cubicBezTo>
                    <a:cubicBezTo>
                      <a:pt x="1166" y="15414"/>
                      <a:pt x="1141" y="15414"/>
                      <a:pt x="1115" y="15414"/>
                    </a:cubicBezTo>
                    <a:cubicBezTo>
                      <a:pt x="1115" y="15414"/>
                      <a:pt x="1115" y="15414"/>
                      <a:pt x="1115" y="15414"/>
                    </a:cubicBezTo>
                    <a:cubicBezTo>
                      <a:pt x="1065" y="15414"/>
                      <a:pt x="1014" y="15389"/>
                      <a:pt x="1014" y="15338"/>
                    </a:cubicBezTo>
                    <a:close/>
                    <a:moveTo>
                      <a:pt x="20434" y="15389"/>
                    </a:moveTo>
                    <a:cubicBezTo>
                      <a:pt x="20358" y="15363"/>
                      <a:pt x="20332" y="15287"/>
                      <a:pt x="20358" y="15211"/>
                    </a:cubicBezTo>
                    <a:cubicBezTo>
                      <a:pt x="20358" y="15211"/>
                      <a:pt x="20358" y="15211"/>
                      <a:pt x="20358" y="15211"/>
                    </a:cubicBezTo>
                    <a:cubicBezTo>
                      <a:pt x="20408" y="15161"/>
                      <a:pt x="20485" y="15110"/>
                      <a:pt x="20535" y="15161"/>
                    </a:cubicBezTo>
                    <a:cubicBezTo>
                      <a:pt x="20535" y="15161"/>
                      <a:pt x="20535" y="15161"/>
                      <a:pt x="20535" y="15161"/>
                    </a:cubicBezTo>
                    <a:cubicBezTo>
                      <a:pt x="20611" y="15186"/>
                      <a:pt x="20637" y="15262"/>
                      <a:pt x="20611" y="15313"/>
                    </a:cubicBezTo>
                    <a:cubicBezTo>
                      <a:pt x="20611" y="15313"/>
                      <a:pt x="20611" y="15313"/>
                      <a:pt x="20611" y="15313"/>
                    </a:cubicBezTo>
                    <a:cubicBezTo>
                      <a:pt x="20586" y="15363"/>
                      <a:pt x="20535" y="15389"/>
                      <a:pt x="20485" y="15389"/>
                    </a:cubicBezTo>
                    <a:cubicBezTo>
                      <a:pt x="20485" y="15389"/>
                      <a:pt x="20485" y="15389"/>
                      <a:pt x="20485" y="15389"/>
                    </a:cubicBezTo>
                    <a:cubicBezTo>
                      <a:pt x="20459" y="15389"/>
                      <a:pt x="20459" y="15389"/>
                      <a:pt x="20434" y="15389"/>
                    </a:cubicBezTo>
                    <a:close/>
                    <a:moveTo>
                      <a:pt x="710" y="14679"/>
                    </a:moveTo>
                    <a:cubicBezTo>
                      <a:pt x="685" y="14603"/>
                      <a:pt x="735" y="14527"/>
                      <a:pt x="786" y="14501"/>
                    </a:cubicBezTo>
                    <a:cubicBezTo>
                      <a:pt x="786" y="14501"/>
                      <a:pt x="786" y="14501"/>
                      <a:pt x="786" y="14501"/>
                    </a:cubicBezTo>
                    <a:cubicBezTo>
                      <a:pt x="862" y="14476"/>
                      <a:pt x="938" y="14527"/>
                      <a:pt x="963" y="14577"/>
                    </a:cubicBezTo>
                    <a:cubicBezTo>
                      <a:pt x="963" y="14577"/>
                      <a:pt x="963" y="14577"/>
                      <a:pt x="963" y="14577"/>
                    </a:cubicBezTo>
                    <a:cubicBezTo>
                      <a:pt x="989" y="14654"/>
                      <a:pt x="938" y="14730"/>
                      <a:pt x="887" y="14755"/>
                    </a:cubicBezTo>
                    <a:cubicBezTo>
                      <a:pt x="887" y="14755"/>
                      <a:pt x="887" y="14755"/>
                      <a:pt x="887" y="14755"/>
                    </a:cubicBezTo>
                    <a:cubicBezTo>
                      <a:pt x="862" y="14755"/>
                      <a:pt x="862" y="14755"/>
                      <a:pt x="837" y="14755"/>
                    </a:cubicBezTo>
                    <a:cubicBezTo>
                      <a:pt x="837" y="14755"/>
                      <a:pt x="837" y="14755"/>
                      <a:pt x="837" y="14755"/>
                    </a:cubicBezTo>
                    <a:cubicBezTo>
                      <a:pt x="786" y="14755"/>
                      <a:pt x="735" y="14730"/>
                      <a:pt x="710" y="14679"/>
                    </a:cubicBezTo>
                    <a:close/>
                    <a:moveTo>
                      <a:pt x="20713" y="14730"/>
                    </a:moveTo>
                    <a:cubicBezTo>
                      <a:pt x="20662" y="14704"/>
                      <a:pt x="20611" y="14628"/>
                      <a:pt x="20637" y="14552"/>
                    </a:cubicBezTo>
                    <a:cubicBezTo>
                      <a:pt x="20637" y="14552"/>
                      <a:pt x="20637" y="14552"/>
                      <a:pt x="20637" y="14552"/>
                    </a:cubicBezTo>
                    <a:cubicBezTo>
                      <a:pt x="20662" y="14501"/>
                      <a:pt x="20738" y="14476"/>
                      <a:pt x="20814" y="14501"/>
                    </a:cubicBezTo>
                    <a:cubicBezTo>
                      <a:pt x="20814" y="14501"/>
                      <a:pt x="20814" y="14501"/>
                      <a:pt x="20814" y="14501"/>
                    </a:cubicBezTo>
                    <a:cubicBezTo>
                      <a:pt x="20865" y="14527"/>
                      <a:pt x="20915" y="14577"/>
                      <a:pt x="20890" y="14654"/>
                    </a:cubicBezTo>
                    <a:cubicBezTo>
                      <a:pt x="20890" y="14654"/>
                      <a:pt x="20890" y="14654"/>
                      <a:pt x="20890" y="14654"/>
                    </a:cubicBezTo>
                    <a:cubicBezTo>
                      <a:pt x="20890" y="14654"/>
                      <a:pt x="20890" y="14654"/>
                      <a:pt x="20890" y="14654"/>
                    </a:cubicBezTo>
                    <a:cubicBezTo>
                      <a:pt x="20890" y="14654"/>
                      <a:pt x="20890" y="14654"/>
                      <a:pt x="20890" y="14654"/>
                    </a:cubicBezTo>
                    <a:cubicBezTo>
                      <a:pt x="20865" y="14704"/>
                      <a:pt x="20814" y="14730"/>
                      <a:pt x="20763" y="14730"/>
                    </a:cubicBezTo>
                    <a:cubicBezTo>
                      <a:pt x="20763" y="14730"/>
                      <a:pt x="20763" y="14730"/>
                      <a:pt x="20763" y="14730"/>
                    </a:cubicBezTo>
                    <a:cubicBezTo>
                      <a:pt x="20738" y="14730"/>
                      <a:pt x="20738" y="14730"/>
                      <a:pt x="20713" y="14730"/>
                    </a:cubicBezTo>
                    <a:close/>
                    <a:moveTo>
                      <a:pt x="482" y="13994"/>
                    </a:moveTo>
                    <a:cubicBezTo>
                      <a:pt x="456" y="13918"/>
                      <a:pt x="507" y="13868"/>
                      <a:pt x="558" y="13842"/>
                    </a:cubicBezTo>
                    <a:cubicBezTo>
                      <a:pt x="558" y="13842"/>
                      <a:pt x="558" y="13842"/>
                      <a:pt x="558" y="13842"/>
                    </a:cubicBezTo>
                    <a:cubicBezTo>
                      <a:pt x="634" y="13817"/>
                      <a:pt x="710" y="13842"/>
                      <a:pt x="735" y="13918"/>
                    </a:cubicBezTo>
                    <a:cubicBezTo>
                      <a:pt x="735" y="13918"/>
                      <a:pt x="735" y="13918"/>
                      <a:pt x="735" y="13918"/>
                    </a:cubicBezTo>
                    <a:cubicBezTo>
                      <a:pt x="735" y="13994"/>
                      <a:pt x="710" y="14070"/>
                      <a:pt x="634" y="14070"/>
                    </a:cubicBezTo>
                    <a:cubicBezTo>
                      <a:pt x="634" y="14070"/>
                      <a:pt x="634" y="14070"/>
                      <a:pt x="634" y="14070"/>
                    </a:cubicBezTo>
                    <a:cubicBezTo>
                      <a:pt x="634" y="14096"/>
                      <a:pt x="608" y="14096"/>
                      <a:pt x="608" y="14096"/>
                    </a:cubicBezTo>
                    <a:cubicBezTo>
                      <a:pt x="608" y="14096"/>
                      <a:pt x="608" y="14096"/>
                      <a:pt x="608" y="14096"/>
                    </a:cubicBezTo>
                    <a:cubicBezTo>
                      <a:pt x="558" y="14096"/>
                      <a:pt x="507" y="14045"/>
                      <a:pt x="482" y="13994"/>
                    </a:cubicBezTo>
                    <a:close/>
                    <a:moveTo>
                      <a:pt x="20966" y="14045"/>
                    </a:moveTo>
                    <a:cubicBezTo>
                      <a:pt x="20890" y="14045"/>
                      <a:pt x="20865" y="13969"/>
                      <a:pt x="20865" y="13893"/>
                    </a:cubicBezTo>
                    <a:cubicBezTo>
                      <a:pt x="20865" y="13893"/>
                      <a:pt x="20865" y="13893"/>
                      <a:pt x="20865" y="13893"/>
                    </a:cubicBezTo>
                    <a:cubicBezTo>
                      <a:pt x="20890" y="13842"/>
                      <a:pt x="20966" y="13792"/>
                      <a:pt x="21042" y="13817"/>
                    </a:cubicBezTo>
                    <a:cubicBezTo>
                      <a:pt x="21042" y="13817"/>
                      <a:pt x="21042" y="13817"/>
                      <a:pt x="21042" y="13817"/>
                    </a:cubicBezTo>
                    <a:cubicBezTo>
                      <a:pt x="21093" y="13842"/>
                      <a:pt x="21144" y="13893"/>
                      <a:pt x="21118" y="13969"/>
                    </a:cubicBezTo>
                    <a:cubicBezTo>
                      <a:pt x="21118" y="13969"/>
                      <a:pt x="21118" y="13969"/>
                      <a:pt x="21118" y="13969"/>
                    </a:cubicBezTo>
                    <a:cubicBezTo>
                      <a:pt x="21093" y="14020"/>
                      <a:pt x="21042" y="14070"/>
                      <a:pt x="20992" y="14070"/>
                    </a:cubicBezTo>
                    <a:cubicBezTo>
                      <a:pt x="20992" y="14070"/>
                      <a:pt x="20992" y="14070"/>
                      <a:pt x="20992" y="14070"/>
                    </a:cubicBezTo>
                    <a:cubicBezTo>
                      <a:pt x="20992" y="14070"/>
                      <a:pt x="20966" y="14070"/>
                      <a:pt x="20966" y="14045"/>
                    </a:cubicBezTo>
                    <a:close/>
                    <a:moveTo>
                      <a:pt x="304" y="13310"/>
                    </a:moveTo>
                    <a:cubicBezTo>
                      <a:pt x="279" y="13234"/>
                      <a:pt x="330" y="13158"/>
                      <a:pt x="380" y="13158"/>
                    </a:cubicBezTo>
                    <a:cubicBezTo>
                      <a:pt x="380" y="13158"/>
                      <a:pt x="380" y="13158"/>
                      <a:pt x="380" y="13158"/>
                    </a:cubicBezTo>
                    <a:cubicBezTo>
                      <a:pt x="456" y="13132"/>
                      <a:pt x="532" y="13183"/>
                      <a:pt x="532" y="13234"/>
                    </a:cubicBezTo>
                    <a:cubicBezTo>
                      <a:pt x="532" y="13234"/>
                      <a:pt x="532" y="13234"/>
                      <a:pt x="532" y="13234"/>
                    </a:cubicBezTo>
                    <a:cubicBezTo>
                      <a:pt x="558" y="13310"/>
                      <a:pt x="507" y="13386"/>
                      <a:pt x="456" y="13386"/>
                    </a:cubicBezTo>
                    <a:cubicBezTo>
                      <a:pt x="456" y="13386"/>
                      <a:pt x="456" y="13386"/>
                      <a:pt x="456" y="13386"/>
                    </a:cubicBezTo>
                    <a:cubicBezTo>
                      <a:pt x="431" y="13386"/>
                      <a:pt x="431" y="13386"/>
                      <a:pt x="406" y="13386"/>
                    </a:cubicBezTo>
                    <a:cubicBezTo>
                      <a:pt x="406" y="13386"/>
                      <a:pt x="406" y="13386"/>
                      <a:pt x="406" y="13386"/>
                    </a:cubicBezTo>
                    <a:cubicBezTo>
                      <a:pt x="355" y="13386"/>
                      <a:pt x="304" y="13361"/>
                      <a:pt x="304" y="13310"/>
                    </a:cubicBezTo>
                    <a:close/>
                    <a:moveTo>
                      <a:pt x="21144" y="13361"/>
                    </a:moveTo>
                    <a:cubicBezTo>
                      <a:pt x="21093" y="13361"/>
                      <a:pt x="21042" y="13285"/>
                      <a:pt x="21068" y="13208"/>
                    </a:cubicBezTo>
                    <a:cubicBezTo>
                      <a:pt x="21068" y="13208"/>
                      <a:pt x="21068" y="13208"/>
                      <a:pt x="21068" y="13208"/>
                    </a:cubicBezTo>
                    <a:cubicBezTo>
                      <a:pt x="21068" y="13158"/>
                      <a:pt x="21144" y="13107"/>
                      <a:pt x="21220" y="13132"/>
                    </a:cubicBezTo>
                    <a:cubicBezTo>
                      <a:pt x="21220" y="13132"/>
                      <a:pt x="21220" y="13132"/>
                      <a:pt x="21220" y="13132"/>
                    </a:cubicBezTo>
                    <a:cubicBezTo>
                      <a:pt x="21270" y="13132"/>
                      <a:pt x="21321" y="13208"/>
                      <a:pt x="21296" y="13285"/>
                    </a:cubicBezTo>
                    <a:cubicBezTo>
                      <a:pt x="21296" y="13285"/>
                      <a:pt x="21296" y="13285"/>
                      <a:pt x="21296" y="13285"/>
                    </a:cubicBezTo>
                    <a:cubicBezTo>
                      <a:pt x="21296" y="13335"/>
                      <a:pt x="21245" y="13386"/>
                      <a:pt x="21194" y="13386"/>
                    </a:cubicBezTo>
                    <a:cubicBezTo>
                      <a:pt x="21194" y="13386"/>
                      <a:pt x="21194" y="13386"/>
                      <a:pt x="21194" y="13386"/>
                    </a:cubicBezTo>
                    <a:cubicBezTo>
                      <a:pt x="21169" y="13386"/>
                      <a:pt x="21169" y="13361"/>
                      <a:pt x="21144" y="13361"/>
                    </a:cubicBezTo>
                    <a:close/>
                    <a:moveTo>
                      <a:pt x="152" y="12600"/>
                    </a:moveTo>
                    <a:cubicBezTo>
                      <a:pt x="127" y="12524"/>
                      <a:pt x="177" y="12448"/>
                      <a:pt x="254" y="12448"/>
                    </a:cubicBezTo>
                    <a:cubicBezTo>
                      <a:pt x="254" y="12448"/>
                      <a:pt x="254" y="12448"/>
                      <a:pt x="254" y="12448"/>
                    </a:cubicBezTo>
                    <a:cubicBezTo>
                      <a:pt x="330" y="12448"/>
                      <a:pt x="380" y="12473"/>
                      <a:pt x="406" y="12549"/>
                    </a:cubicBezTo>
                    <a:cubicBezTo>
                      <a:pt x="406" y="12549"/>
                      <a:pt x="406" y="12549"/>
                      <a:pt x="406" y="12549"/>
                    </a:cubicBezTo>
                    <a:cubicBezTo>
                      <a:pt x="406" y="12625"/>
                      <a:pt x="355" y="12676"/>
                      <a:pt x="304" y="12701"/>
                    </a:cubicBezTo>
                    <a:cubicBezTo>
                      <a:pt x="304" y="12701"/>
                      <a:pt x="304" y="12701"/>
                      <a:pt x="304" y="12701"/>
                    </a:cubicBezTo>
                    <a:cubicBezTo>
                      <a:pt x="279" y="12701"/>
                      <a:pt x="279" y="12701"/>
                      <a:pt x="279" y="12701"/>
                    </a:cubicBezTo>
                    <a:cubicBezTo>
                      <a:pt x="279" y="12701"/>
                      <a:pt x="279" y="12701"/>
                      <a:pt x="279" y="12701"/>
                    </a:cubicBezTo>
                    <a:cubicBezTo>
                      <a:pt x="203" y="12701"/>
                      <a:pt x="152" y="12651"/>
                      <a:pt x="152" y="12600"/>
                    </a:cubicBezTo>
                    <a:close/>
                    <a:moveTo>
                      <a:pt x="21296" y="12676"/>
                    </a:moveTo>
                    <a:cubicBezTo>
                      <a:pt x="21245" y="12651"/>
                      <a:pt x="21194" y="12600"/>
                      <a:pt x="21194" y="12524"/>
                    </a:cubicBezTo>
                    <a:cubicBezTo>
                      <a:pt x="21194" y="12524"/>
                      <a:pt x="21194" y="12524"/>
                      <a:pt x="21194" y="12524"/>
                    </a:cubicBezTo>
                    <a:cubicBezTo>
                      <a:pt x="21220" y="12448"/>
                      <a:pt x="21270" y="12423"/>
                      <a:pt x="21346" y="12423"/>
                    </a:cubicBezTo>
                    <a:cubicBezTo>
                      <a:pt x="21346" y="12423"/>
                      <a:pt x="21346" y="12423"/>
                      <a:pt x="21346" y="12423"/>
                    </a:cubicBezTo>
                    <a:cubicBezTo>
                      <a:pt x="21423" y="12423"/>
                      <a:pt x="21448" y="12499"/>
                      <a:pt x="21448" y="12575"/>
                    </a:cubicBezTo>
                    <a:cubicBezTo>
                      <a:pt x="21448" y="12575"/>
                      <a:pt x="21448" y="12575"/>
                      <a:pt x="21448" y="12575"/>
                    </a:cubicBezTo>
                    <a:cubicBezTo>
                      <a:pt x="21448" y="12625"/>
                      <a:pt x="21397" y="12676"/>
                      <a:pt x="21321" y="12676"/>
                    </a:cubicBezTo>
                    <a:cubicBezTo>
                      <a:pt x="21321" y="12676"/>
                      <a:pt x="21321" y="12676"/>
                      <a:pt x="21321" y="12676"/>
                    </a:cubicBezTo>
                    <a:cubicBezTo>
                      <a:pt x="21321" y="12676"/>
                      <a:pt x="21321" y="12676"/>
                      <a:pt x="21296" y="12676"/>
                    </a:cubicBezTo>
                    <a:close/>
                    <a:moveTo>
                      <a:pt x="51" y="11890"/>
                    </a:moveTo>
                    <a:cubicBezTo>
                      <a:pt x="51" y="11890"/>
                      <a:pt x="51" y="11890"/>
                      <a:pt x="51" y="11890"/>
                    </a:cubicBezTo>
                    <a:cubicBezTo>
                      <a:pt x="51" y="11890"/>
                      <a:pt x="51" y="11890"/>
                      <a:pt x="51" y="11890"/>
                    </a:cubicBezTo>
                    <a:cubicBezTo>
                      <a:pt x="51" y="11814"/>
                      <a:pt x="101" y="11738"/>
                      <a:pt x="177" y="11738"/>
                    </a:cubicBezTo>
                    <a:cubicBezTo>
                      <a:pt x="177" y="11738"/>
                      <a:pt x="177" y="11738"/>
                      <a:pt x="177" y="11738"/>
                    </a:cubicBezTo>
                    <a:cubicBezTo>
                      <a:pt x="228" y="11738"/>
                      <a:pt x="304" y="11789"/>
                      <a:pt x="304" y="11865"/>
                    </a:cubicBezTo>
                    <a:cubicBezTo>
                      <a:pt x="304" y="11865"/>
                      <a:pt x="304" y="11865"/>
                      <a:pt x="304" y="11865"/>
                    </a:cubicBezTo>
                    <a:cubicBezTo>
                      <a:pt x="304" y="11915"/>
                      <a:pt x="254" y="11992"/>
                      <a:pt x="203" y="11992"/>
                    </a:cubicBezTo>
                    <a:cubicBezTo>
                      <a:pt x="203" y="11992"/>
                      <a:pt x="203" y="11992"/>
                      <a:pt x="203" y="11992"/>
                    </a:cubicBezTo>
                    <a:cubicBezTo>
                      <a:pt x="177" y="11992"/>
                      <a:pt x="177" y="11992"/>
                      <a:pt x="177" y="11992"/>
                    </a:cubicBezTo>
                    <a:cubicBezTo>
                      <a:pt x="177" y="11992"/>
                      <a:pt x="177" y="11992"/>
                      <a:pt x="177" y="11992"/>
                    </a:cubicBezTo>
                    <a:cubicBezTo>
                      <a:pt x="127" y="11992"/>
                      <a:pt x="51" y="11941"/>
                      <a:pt x="51" y="11890"/>
                    </a:cubicBezTo>
                    <a:close/>
                    <a:moveTo>
                      <a:pt x="21397" y="11966"/>
                    </a:moveTo>
                    <a:cubicBezTo>
                      <a:pt x="21346" y="11966"/>
                      <a:pt x="21296" y="11890"/>
                      <a:pt x="21296" y="11839"/>
                    </a:cubicBezTo>
                    <a:cubicBezTo>
                      <a:pt x="21296" y="11839"/>
                      <a:pt x="21296" y="11839"/>
                      <a:pt x="21296" y="11839"/>
                    </a:cubicBezTo>
                    <a:cubicBezTo>
                      <a:pt x="21296" y="11763"/>
                      <a:pt x="21372" y="11713"/>
                      <a:pt x="21423" y="11713"/>
                    </a:cubicBezTo>
                    <a:cubicBezTo>
                      <a:pt x="21423" y="11713"/>
                      <a:pt x="21423" y="11713"/>
                      <a:pt x="21423" y="11713"/>
                    </a:cubicBezTo>
                    <a:cubicBezTo>
                      <a:pt x="21499" y="11713"/>
                      <a:pt x="21549" y="11789"/>
                      <a:pt x="21549" y="11865"/>
                    </a:cubicBezTo>
                    <a:cubicBezTo>
                      <a:pt x="21549" y="11865"/>
                      <a:pt x="21549" y="11865"/>
                      <a:pt x="21549" y="11865"/>
                    </a:cubicBezTo>
                    <a:cubicBezTo>
                      <a:pt x="21549" y="11915"/>
                      <a:pt x="21473" y="11966"/>
                      <a:pt x="21423" y="11966"/>
                    </a:cubicBezTo>
                    <a:cubicBezTo>
                      <a:pt x="21423" y="11966"/>
                      <a:pt x="21423" y="11966"/>
                      <a:pt x="21423" y="11966"/>
                    </a:cubicBezTo>
                    <a:cubicBezTo>
                      <a:pt x="21423" y="11966"/>
                      <a:pt x="21397" y="11966"/>
                      <a:pt x="21397" y="11966"/>
                    </a:cubicBezTo>
                    <a:close/>
                    <a:moveTo>
                      <a:pt x="0" y="11155"/>
                    </a:moveTo>
                    <a:cubicBezTo>
                      <a:pt x="0" y="11079"/>
                      <a:pt x="51" y="11028"/>
                      <a:pt x="127" y="11028"/>
                    </a:cubicBezTo>
                    <a:cubicBezTo>
                      <a:pt x="127" y="11028"/>
                      <a:pt x="127" y="11028"/>
                      <a:pt x="127" y="11028"/>
                    </a:cubicBezTo>
                    <a:cubicBezTo>
                      <a:pt x="203" y="11028"/>
                      <a:pt x="254" y="11079"/>
                      <a:pt x="254" y="11155"/>
                    </a:cubicBezTo>
                    <a:cubicBezTo>
                      <a:pt x="254" y="11155"/>
                      <a:pt x="254" y="11155"/>
                      <a:pt x="254" y="11155"/>
                    </a:cubicBezTo>
                    <a:cubicBezTo>
                      <a:pt x="254" y="11231"/>
                      <a:pt x="203" y="11282"/>
                      <a:pt x="127" y="11282"/>
                    </a:cubicBezTo>
                    <a:cubicBezTo>
                      <a:pt x="127" y="11282"/>
                      <a:pt x="127" y="11282"/>
                      <a:pt x="127" y="11282"/>
                    </a:cubicBezTo>
                    <a:cubicBezTo>
                      <a:pt x="127" y="11282"/>
                      <a:pt x="127" y="11282"/>
                      <a:pt x="127" y="11282"/>
                    </a:cubicBezTo>
                    <a:cubicBezTo>
                      <a:pt x="127" y="11282"/>
                      <a:pt x="127" y="11282"/>
                      <a:pt x="127" y="11282"/>
                    </a:cubicBezTo>
                    <a:cubicBezTo>
                      <a:pt x="51" y="11282"/>
                      <a:pt x="0" y="11231"/>
                      <a:pt x="0" y="11155"/>
                    </a:cubicBezTo>
                    <a:close/>
                    <a:moveTo>
                      <a:pt x="21448" y="11256"/>
                    </a:moveTo>
                    <a:cubicBezTo>
                      <a:pt x="21397" y="11256"/>
                      <a:pt x="21346" y="11206"/>
                      <a:pt x="21346" y="11130"/>
                    </a:cubicBezTo>
                    <a:cubicBezTo>
                      <a:pt x="21346" y="11130"/>
                      <a:pt x="21346" y="11130"/>
                      <a:pt x="21346" y="11130"/>
                    </a:cubicBezTo>
                    <a:cubicBezTo>
                      <a:pt x="21346" y="11054"/>
                      <a:pt x="21397" y="11003"/>
                      <a:pt x="21473" y="11003"/>
                    </a:cubicBezTo>
                    <a:cubicBezTo>
                      <a:pt x="21473" y="11003"/>
                      <a:pt x="21473" y="11003"/>
                      <a:pt x="21473" y="11003"/>
                    </a:cubicBezTo>
                    <a:cubicBezTo>
                      <a:pt x="21549" y="11003"/>
                      <a:pt x="21600" y="11054"/>
                      <a:pt x="21600" y="11130"/>
                    </a:cubicBezTo>
                    <a:cubicBezTo>
                      <a:pt x="21600" y="11130"/>
                      <a:pt x="21600" y="11130"/>
                      <a:pt x="21600" y="11130"/>
                    </a:cubicBezTo>
                    <a:cubicBezTo>
                      <a:pt x="21600" y="11206"/>
                      <a:pt x="21524" y="11256"/>
                      <a:pt x="21473" y="11256"/>
                    </a:cubicBezTo>
                    <a:cubicBezTo>
                      <a:pt x="21473" y="11256"/>
                      <a:pt x="21473" y="11256"/>
                      <a:pt x="21473" y="11256"/>
                    </a:cubicBezTo>
                    <a:cubicBezTo>
                      <a:pt x="21473" y="11256"/>
                      <a:pt x="21448" y="11256"/>
                      <a:pt x="21448" y="11256"/>
                    </a:cubicBezTo>
                    <a:close/>
                    <a:moveTo>
                      <a:pt x="127" y="10572"/>
                    </a:moveTo>
                    <a:cubicBezTo>
                      <a:pt x="51" y="10572"/>
                      <a:pt x="0" y="10496"/>
                      <a:pt x="0" y="10445"/>
                    </a:cubicBezTo>
                    <a:cubicBezTo>
                      <a:pt x="0" y="10445"/>
                      <a:pt x="0" y="10445"/>
                      <a:pt x="0" y="10445"/>
                    </a:cubicBezTo>
                    <a:cubicBezTo>
                      <a:pt x="0" y="10445"/>
                      <a:pt x="0" y="10445"/>
                      <a:pt x="0" y="10445"/>
                    </a:cubicBezTo>
                    <a:cubicBezTo>
                      <a:pt x="0" y="10445"/>
                      <a:pt x="0" y="10445"/>
                      <a:pt x="0" y="10445"/>
                    </a:cubicBezTo>
                    <a:cubicBezTo>
                      <a:pt x="0" y="10369"/>
                      <a:pt x="76" y="10318"/>
                      <a:pt x="127" y="10318"/>
                    </a:cubicBezTo>
                    <a:cubicBezTo>
                      <a:pt x="127" y="10318"/>
                      <a:pt x="127" y="10318"/>
                      <a:pt x="127" y="10318"/>
                    </a:cubicBezTo>
                    <a:cubicBezTo>
                      <a:pt x="203" y="10318"/>
                      <a:pt x="254" y="10369"/>
                      <a:pt x="254" y="10445"/>
                    </a:cubicBezTo>
                    <a:cubicBezTo>
                      <a:pt x="254" y="10445"/>
                      <a:pt x="254" y="10445"/>
                      <a:pt x="254" y="10445"/>
                    </a:cubicBezTo>
                    <a:cubicBezTo>
                      <a:pt x="254" y="10521"/>
                      <a:pt x="203" y="10572"/>
                      <a:pt x="127" y="10572"/>
                    </a:cubicBezTo>
                    <a:cubicBezTo>
                      <a:pt x="127" y="10572"/>
                      <a:pt x="127" y="10572"/>
                      <a:pt x="127" y="10572"/>
                    </a:cubicBezTo>
                    <a:cubicBezTo>
                      <a:pt x="127" y="10572"/>
                      <a:pt x="127" y="10572"/>
                      <a:pt x="127" y="10572"/>
                    </a:cubicBezTo>
                    <a:close/>
                    <a:moveTo>
                      <a:pt x="21346" y="10420"/>
                    </a:moveTo>
                    <a:cubicBezTo>
                      <a:pt x="21346" y="10420"/>
                      <a:pt x="21346" y="10420"/>
                      <a:pt x="21346" y="10420"/>
                    </a:cubicBezTo>
                    <a:cubicBezTo>
                      <a:pt x="21321" y="10344"/>
                      <a:pt x="21397" y="10293"/>
                      <a:pt x="21448" y="10293"/>
                    </a:cubicBezTo>
                    <a:cubicBezTo>
                      <a:pt x="21448" y="10293"/>
                      <a:pt x="21448" y="10293"/>
                      <a:pt x="21448" y="10293"/>
                    </a:cubicBezTo>
                    <a:cubicBezTo>
                      <a:pt x="21524" y="10293"/>
                      <a:pt x="21575" y="10344"/>
                      <a:pt x="21600" y="10420"/>
                    </a:cubicBezTo>
                    <a:cubicBezTo>
                      <a:pt x="21600" y="10420"/>
                      <a:pt x="21600" y="10420"/>
                      <a:pt x="21600" y="10420"/>
                    </a:cubicBezTo>
                    <a:cubicBezTo>
                      <a:pt x="21600" y="10470"/>
                      <a:pt x="21524" y="10546"/>
                      <a:pt x="21473" y="10546"/>
                    </a:cubicBezTo>
                    <a:cubicBezTo>
                      <a:pt x="21473" y="10546"/>
                      <a:pt x="21473" y="10546"/>
                      <a:pt x="21473" y="10546"/>
                    </a:cubicBezTo>
                    <a:cubicBezTo>
                      <a:pt x="21473" y="10546"/>
                      <a:pt x="21473" y="10546"/>
                      <a:pt x="21473" y="10546"/>
                    </a:cubicBezTo>
                    <a:cubicBezTo>
                      <a:pt x="21473" y="10546"/>
                      <a:pt x="21473" y="10546"/>
                      <a:pt x="21473" y="10546"/>
                    </a:cubicBezTo>
                    <a:cubicBezTo>
                      <a:pt x="21397" y="10546"/>
                      <a:pt x="21346" y="10496"/>
                      <a:pt x="21346" y="10420"/>
                    </a:cubicBezTo>
                    <a:close/>
                    <a:moveTo>
                      <a:pt x="177" y="9862"/>
                    </a:moveTo>
                    <a:cubicBezTo>
                      <a:pt x="101" y="9862"/>
                      <a:pt x="51" y="9786"/>
                      <a:pt x="51" y="9710"/>
                    </a:cubicBezTo>
                    <a:cubicBezTo>
                      <a:pt x="51" y="9710"/>
                      <a:pt x="51" y="9710"/>
                      <a:pt x="51" y="9710"/>
                    </a:cubicBezTo>
                    <a:cubicBezTo>
                      <a:pt x="51" y="9710"/>
                      <a:pt x="51" y="9710"/>
                      <a:pt x="51" y="9710"/>
                    </a:cubicBezTo>
                    <a:cubicBezTo>
                      <a:pt x="51" y="9710"/>
                      <a:pt x="51" y="9710"/>
                      <a:pt x="51" y="9710"/>
                    </a:cubicBezTo>
                    <a:cubicBezTo>
                      <a:pt x="51" y="9659"/>
                      <a:pt x="127" y="9608"/>
                      <a:pt x="177" y="9608"/>
                    </a:cubicBezTo>
                    <a:cubicBezTo>
                      <a:pt x="177" y="9608"/>
                      <a:pt x="177" y="9608"/>
                      <a:pt x="177" y="9608"/>
                    </a:cubicBezTo>
                    <a:cubicBezTo>
                      <a:pt x="254" y="9608"/>
                      <a:pt x="304" y="9685"/>
                      <a:pt x="304" y="9735"/>
                    </a:cubicBezTo>
                    <a:cubicBezTo>
                      <a:pt x="304" y="9735"/>
                      <a:pt x="304" y="9735"/>
                      <a:pt x="304" y="9735"/>
                    </a:cubicBezTo>
                    <a:cubicBezTo>
                      <a:pt x="304" y="9811"/>
                      <a:pt x="254" y="9862"/>
                      <a:pt x="177" y="9862"/>
                    </a:cubicBezTo>
                    <a:cubicBezTo>
                      <a:pt x="177" y="9862"/>
                      <a:pt x="177" y="9862"/>
                      <a:pt x="177" y="9862"/>
                    </a:cubicBezTo>
                    <a:cubicBezTo>
                      <a:pt x="177" y="9862"/>
                      <a:pt x="177" y="9862"/>
                      <a:pt x="177" y="9862"/>
                    </a:cubicBezTo>
                    <a:close/>
                    <a:moveTo>
                      <a:pt x="21296" y="9710"/>
                    </a:moveTo>
                    <a:cubicBezTo>
                      <a:pt x="21270" y="9659"/>
                      <a:pt x="21321" y="9583"/>
                      <a:pt x="21397" y="9583"/>
                    </a:cubicBezTo>
                    <a:cubicBezTo>
                      <a:pt x="21397" y="9583"/>
                      <a:pt x="21397" y="9583"/>
                      <a:pt x="21397" y="9583"/>
                    </a:cubicBezTo>
                    <a:cubicBezTo>
                      <a:pt x="21473" y="9583"/>
                      <a:pt x="21524" y="9634"/>
                      <a:pt x="21549" y="9685"/>
                    </a:cubicBezTo>
                    <a:cubicBezTo>
                      <a:pt x="21549" y="9685"/>
                      <a:pt x="21549" y="9685"/>
                      <a:pt x="21549" y="9685"/>
                    </a:cubicBezTo>
                    <a:cubicBezTo>
                      <a:pt x="21549" y="9685"/>
                      <a:pt x="21549" y="9685"/>
                      <a:pt x="21549" y="9685"/>
                    </a:cubicBezTo>
                    <a:cubicBezTo>
                      <a:pt x="21549" y="9685"/>
                      <a:pt x="21549" y="9685"/>
                      <a:pt x="21549" y="9685"/>
                    </a:cubicBezTo>
                    <a:cubicBezTo>
                      <a:pt x="21549" y="9761"/>
                      <a:pt x="21499" y="9837"/>
                      <a:pt x="21423" y="9837"/>
                    </a:cubicBezTo>
                    <a:cubicBezTo>
                      <a:pt x="21423" y="9837"/>
                      <a:pt x="21423" y="9837"/>
                      <a:pt x="21423" y="9837"/>
                    </a:cubicBezTo>
                    <a:cubicBezTo>
                      <a:pt x="21423" y="9837"/>
                      <a:pt x="21423" y="9837"/>
                      <a:pt x="21423" y="9837"/>
                    </a:cubicBezTo>
                    <a:cubicBezTo>
                      <a:pt x="21423" y="9837"/>
                      <a:pt x="21423" y="9837"/>
                      <a:pt x="21423" y="9837"/>
                    </a:cubicBezTo>
                    <a:cubicBezTo>
                      <a:pt x="21346" y="9837"/>
                      <a:pt x="21296" y="9786"/>
                      <a:pt x="21296" y="9710"/>
                    </a:cubicBezTo>
                    <a:close/>
                    <a:moveTo>
                      <a:pt x="254" y="9152"/>
                    </a:moveTo>
                    <a:cubicBezTo>
                      <a:pt x="177" y="9127"/>
                      <a:pt x="127" y="9076"/>
                      <a:pt x="152" y="9000"/>
                    </a:cubicBezTo>
                    <a:cubicBezTo>
                      <a:pt x="152" y="9000"/>
                      <a:pt x="152" y="9000"/>
                      <a:pt x="152" y="9000"/>
                    </a:cubicBezTo>
                    <a:cubicBezTo>
                      <a:pt x="152" y="9000"/>
                      <a:pt x="152" y="9000"/>
                      <a:pt x="152" y="9000"/>
                    </a:cubicBezTo>
                    <a:cubicBezTo>
                      <a:pt x="152" y="9000"/>
                      <a:pt x="152" y="9000"/>
                      <a:pt x="152" y="9000"/>
                    </a:cubicBezTo>
                    <a:cubicBezTo>
                      <a:pt x="152" y="8924"/>
                      <a:pt x="228" y="8899"/>
                      <a:pt x="304" y="8899"/>
                    </a:cubicBezTo>
                    <a:cubicBezTo>
                      <a:pt x="304" y="8899"/>
                      <a:pt x="304" y="8899"/>
                      <a:pt x="304" y="8899"/>
                    </a:cubicBezTo>
                    <a:cubicBezTo>
                      <a:pt x="355" y="8899"/>
                      <a:pt x="406" y="8975"/>
                      <a:pt x="406" y="9051"/>
                    </a:cubicBezTo>
                    <a:cubicBezTo>
                      <a:pt x="406" y="9051"/>
                      <a:pt x="406" y="9051"/>
                      <a:pt x="406" y="9051"/>
                    </a:cubicBezTo>
                    <a:cubicBezTo>
                      <a:pt x="380" y="9101"/>
                      <a:pt x="330" y="9152"/>
                      <a:pt x="279" y="9152"/>
                    </a:cubicBezTo>
                    <a:cubicBezTo>
                      <a:pt x="279" y="9152"/>
                      <a:pt x="279" y="9152"/>
                      <a:pt x="279" y="9152"/>
                    </a:cubicBezTo>
                    <a:cubicBezTo>
                      <a:pt x="254" y="9152"/>
                      <a:pt x="254" y="9152"/>
                      <a:pt x="254" y="9152"/>
                    </a:cubicBezTo>
                    <a:close/>
                    <a:moveTo>
                      <a:pt x="21194" y="9025"/>
                    </a:moveTo>
                    <a:cubicBezTo>
                      <a:pt x="21169" y="8949"/>
                      <a:pt x="21220" y="8899"/>
                      <a:pt x="21296" y="8873"/>
                    </a:cubicBezTo>
                    <a:cubicBezTo>
                      <a:pt x="21296" y="8873"/>
                      <a:pt x="21296" y="8873"/>
                      <a:pt x="21296" y="8873"/>
                    </a:cubicBezTo>
                    <a:cubicBezTo>
                      <a:pt x="21372" y="8873"/>
                      <a:pt x="21423" y="8899"/>
                      <a:pt x="21448" y="8975"/>
                    </a:cubicBezTo>
                    <a:cubicBezTo>
                      <a:pt x="21448" y="8975"/>
                      <a:pt x="21448" y="8975"/>
                      <a:pt x="21448" y="8975"/>
                    </a:cubicBezTo>
                    <a:cubicBezTo>
                      <a:pt x="21448" y="9051"/>
                      <a:pt x="21397" y="9101"/>
                      <a:pt x="21346" y="9127"/>
                    </a:cubicBezTo>
                    <a:cubicBezTo>
                      <a:pt x="21346" y="9127"/>
                      <a:pt x="21346" y="9127"/>
                      <a:pt x="21346" y="9127"/>
                    </a:cubicBezTo>
                    <a:cubicBezTo>
                      <a:pt x="21321" y="9127"/>
                      <a:pt x="21321" y="9127"/>
                      <a:pt x="21321" y="9127"/>
                    </a:cubicBezTo>
                    <a:cubicBezTo>
                      <a:pt x="21321" y="9127"/>
                      <a:pt x="21321" y="9127"/>
                      <a:pt x="21321" y="9127"/>
                    </a:cubicBezTo>
                    <a:cubicBezTo>
                      <a:pt x="21245" y="9127"/>
                      <a:pt x="21194" y="9076"/>
                      <a:pt x="21194" y="9025"/>
                    </a:cubicBezTo>
                    <a:close/>
                    <a:moveTo>
                      <a:pt x="380" y="8442"/>
                    </a:moveTo>
                    <a:cubicBezTo>
                      <a:pt x="304" y="8442"/>
                      <a:pt x="279" y="8366"/>
                      <a:pt x="279" y="8290"/>
                    </a:cubicBezTo>
                    <a:cubicBezTo>
                      <a:pt x="279" y="8290"/>
                      <a:pt x="279" y="8290"/>
                      <a:pt x="279" y="8290"/>
                    </a:cubicBezTo>
                    <a:cubicBezTo>
                      <a:pt x="304" y="8239"/>
                      <a:pt x="380" y="8189"/>
                      <a:pt x="431" y="8214"/>
                    </a:cubicBezTo>
                    <a:cubicBezTo>
                      <a:pt x="431" y="8214"/>
                      <a:pt x="431" y="8214"/>
                      <a:pt x="431" y="8214"/>
                    </a:cubicBezTo>
                    <a:cubicBezTo>
                      <a:pt x="507" y="8214"/>
                      <a:pt x="558" y="8290"/>
                      <a:pt x="532" y="8366"/>
                    </a:cubicBezTo>
                    <a:cubicBezTo>
                      <a:pt x="532" y="8366"/>
                      <a:pt x="532" y="8366"/>
                      <a:pt x="532" y="8366"/>
                    </a:cubicBezTo>
                    <a:cubicBezTo>
                      <a:pt x="532" y="8417"/>
                      <a:pt x="482" y="8442"/>
                      <a:pt x="406" y="8442"/>
                    </a:cubicBezTo>
                    <a:cubicBezTo>
                      <a:pt x="406" y="8442"/>
                      <a:pt x="406" y="8442"/>
                      <a:pt x="406" y="8442"/>
                    </a:cubicBezTo>
                    <a:cubicBezTo>
                      <a:pt x="406" y="8442"/>
                      <a:pt x="406" y="8442"/>
                      <a:pt x="380" y="8442"/>
                    </a:cubicBezTo>
                    <a:close/>
                    <a:moveTo>
                      <a:pt x="21042" y="8341"/>
                    </a:moveTo>
                    <a:cubicBezTo>
                      <a:pt x="21042" y="8265"/>
                      <a:pt x="21068" y="8189"/>
                      <a:pt x="21144" y="8189"/>
                    </a:cubicBezTo>
                    <a:cubicBezTo>
                      <a:pt x="21144" y="8189"/>
                      <a:pt x="21144" y="8189"/>
                      <a:pt x="21144" y="8189"/>
                    </a:cubicBezTo>
                    <a:cubicBezTo>
                      <a:pt x="21220" y="8163"/>
                      <a:pt x="21270" y="8214"/>
                      <a:pt x="21296" y="8265"/>
                    </a:cubicBezTo>
                    <a:cubicBezTo>
                      <a:pt x="21296" y="8265"/>
                      <a:pt x="21296" y="8265"/>
                      <a:pt x="21296" y="8265"/>
                    </a:cubicBezTo>
                    <a:cubicBezTo>
                      <a:pt x="21296" y="8265"/>
                      <a:pt x="21296" y="8265"/>
                      <a:pt x="21296" y="8265"/>
                    </a:cubicBezTo>
                    <a:cubicBezTo>
                      <a:pt x="21296" y="8265"/>
                      <a:pt x="21296" y="8265"/>
                      <a:pt x="21296" y="8265"/>
                    </a:cubicBezTo>
                    <a:cubicBezTo>
                      <a:pt x="21321" y="8341"/>
                      <a:pt x="21270" y="8417"/>
                      <a:pt x="21194" y="8417"/>
                    </a:cubicBezTo>
                    <a:cubicBezTo>
                      <a:pt x="21194" y="8417"/>
                      <a:pt x="21194" y="8417"/>
                      <a:pt x="21194" y="8417"/>
                    </a:cubicBezTo>
                    <a:cubicBezTo>
                      <a:pt x="21194" y="8417"/>
                      <a:pt x="21194" y="8417"/>
                      <a:pt x="21169" y="8417"/>
                    </a:cubicBezTo>
                    <a:cubicBezTo>
                      <a:pt x="21169" y="8417"/>
                      <a:pt x="21169" y="8417"/>
                      <a:pt x="21169" y="8417"/>
                    </a:cubicBezTo>
                    <a:cubicBezTo>
                      <a:pt x="21118" y="8417"/>
                      <a:pt x="21068" y="8392"/>
                      <a:pt x="21042" y="8341"/>
                    </a:cubicBezTo>
                    <a:close/>
                    <a:moveTo>
                      <a:pt x="558" y="7758"/>
                    </a:moveTo>
                    <a:cubicBezTo>
                      <a:pt x="507" y="7732"/>
                      <a:pt x="456" y="7656"/>
                      <a:pt x="482" y="7606"/>
                    </a:cubicBezTo>
                    <a:cubicBezTo>
                      <a:pt x="482" y="7606"/>
                      <a:pt x="482" y="7606"/>
                      <a:pt x="482" y="7606"/>
                    </a:cubicBezTo>
                    <a:cubicBezTo>
                      <a:pt x="482" y="7606"/>
                      <a:pt x="482" y="7606"/>
                      <a:pt x="482" y="7606"/>
                    </a:cubicBezTo>
                    <a:cubicBezTo>
                      <a:pt x="482" y="7606"/>
                      <a:pt x="482" y="7606"/>
                      <a:pt x="482" y="7606"/>
                    </a:cubicBezTo>
                    <a:cubicBezTo>
                      <a:pt x="507" y="7530"/>
                      <a:pt x="583" y="7504"/>
                      <a:pt x="634" y="7530"/>
                    </a:cubicBezTo>
                    <a:cubicBezTo>
                      <a:pt x="634" y="7530"/>
                      <a:pt x="634" y="7530"/>
                      <a:pt x="634" y="7530"/>
                    </a:cubicBezTo>
                    <a:cubicBezTo>
                      <a:pt x="710" y="7530"/>
                      <a:pt x="735" y="7606"/>
                      <a:pt x="710" y="7682"/>
                    </a:cubicBezTo>
                    <a:cubicBezTo>
                      <a:pt x="710" y="7682"/>
                      <a:pt x="710" y="7682"/>
                      <a:pt x="710" y="7682"/>
                    </a:cubicBezTo>
                    <a:cubicBezTo>
                      <a:pt x="710" y="7732"/>
                      <a:pt x="659" y="7758"/>
                      <a:pt x="608" y="7758"/>
                    </a:cubicBezTo>
                    <a:cubicBezTo>
                      <a:pt x="608" y="7758"/>
                      <a:pt x="608" y="7758"/>
                      <a:pt x="608" y="7758"/>
                    </a:cubicBezTo>
                    <a:cubicBezTo>
                      <a:pt x="583" y="7758"/>
                      <a:pt x="583" y="7758"/>
                      <a:pt x="558" y="7758"/>
                    </a:cubicBezTo>
                    <a:close/>
                    <a:moveTo>
                      <a:pt x="20865" y="7656"/>
                    </a:moveTo>
                    <a:cubicBezTo>
                      <a:pt x="20865" y="7656"/>
                      <a:pt x="20865" y="7656"/>
                      <a:pt x="20865" y="7656"/>
                    </a:cubicBezTo>
                    <a:cubicBezTo>
                      <a:pt x="20839" y="7580"/>
                      <a:pt x="20890" y="7504"/>
                      <a:pt x="20941" y="7504"/>
                    </a:cubicBezTo>
                    <a:cubicBezTo>
                      <a:pt x="20941" y="7504"/>
                      <a:pt x="20941" y="7504"/>
                      <a:pt x="20941" y="7504"/>
                    </a:cubicBezTo>
                    <a:cubicBezTo>
                      <a:pt x="21017" y="7479"/>
                      <a:pt x="21093" y="7504"/>
                      <a:pt x="21118" y="7580"/>
                    </a:cubicBezTo>
                    <a:cubicBezTo>
                      <a:pt x="21118" y="7580"/>
                      <a:pt x="21118" y="7580"/>
                      <a:pt x="21118" y="7580"/>
                    </a:cubicBezTo>
                    <a:cubicBezTo>
                      <a:pt x="21118" y="7631"/>
                      <a:pt x="21093" y="7707"/>
                      <a:pt x="21017" y="7732"/>
                    </a:cubicBezTo>
                    <a:cubicBezTo>
                      <a:pt x="21017" y="7732"/>
                      <a:pt x="21017" y="7732"/>
                      <a:pt x="21017" y="7732"/>
                    </a:cubicBezTo>
                    <a:cubicBezTo>
                      <a:pt x="21017" y="7732"/>
                      <a:pt x="20992" y="7732"/>
                      <a:pt x="20992" y="7732"/>
                    </a:cubicBezTo>
                    <a:cubicBezTo>
                      <a:pt x="20992" y="7732"/>
                      <a:pt x="20992" y="7732"/>
                      <a:pt x="20992" y="7732"/>
                    </a:cubicBezTo>
                    <a:cubicBezTo>
                      <a:pt x="20941" y="7732"/>
                      <a:pt x="20890" y="7707"/>
                      <a:pt x="20865" y="7656"/>
                    </a:cubicBezTo>
                    <a:close/>
                    <a:moveTo>
                      <a:pt x="786" y="7073"/>
                    </a:moveTo>
                    <a:cubicBezTo>
                      <a:pt x="735" y="7048"/>
                      <a:pt x="685" y="6972"/>
                      <a:pt x="710" y="6921"/>
                    </a:cubicBezTo>
                    <a:cubicBezTo>
                      <a:pt x="710" y="6921"/>
                      <a:pt x="710" y="6921"/>
                      <a:pt x="710" y="6921"/>
                    </a:cubicBezTo>
                    <a:cubicBezTo>
                      <a:pt x="735" y="6845"/>
                      <a:pt x="811" y="6820"/>
                      <a:pt x="887" y="6845"/>
                    </a:cubicBezTo>
                    <a:cubicBezTo>
                      <a:pt x="887" y="6845"/>
                      <a:pt x="887" y="6845"/>
                      <a:pt x="887" y="6845"/>
                    </a:cubicBezTo>
                    <a:cubicBezTo>
                      <a:pt x="938" y="6870"/>
                      <a:pt x="989" y="6946"/>
                      <a:pt x="963" y="6997"/>
                    </a:cubicBezTo>
                    <a:cubicBezTo>
                      <a:pt x="963" y="6997"/>
                      <a:pt x="963" y="6997"/>
                      <a:pt x="963" y="6997"/>
                    </a:cubicBezTo>
                    <a:cubicBezTo>
                      <a:pt x="938" y="7048"/>
                      <a:pt x="887" y="7099"/>
                      <a:pt x="837" y="7099"/>
                    </a:cubicBezTo>
                    <a:cubicBezTo>
                      <a:pt x="837" y="7099"/>
                      <a:pt x="837" y="7099"/>
                      <a:pt x="837" y="7099"/>
                    </a:cubicBezTo>
                    <a:cubicBezTo>
                      <a:pt x="811" y="7099"/>
                      <a:pt x="811" y="7099"/>
                      <a:pt x="786" y="7073"/>
                    </a:cubicBezTo>
                    <a:close/>
                    <a:moveTo>
                      <a:pt x="20637" y="6997"/>
                    </a:moveTo>
                    <a:cubicBezTo>
                      <a:pt x="20637" y="6997"/>
                      <a:pt x="20637" y="6997"/>
                      <a:pt x="20637" y="6997"/>
                    </a:cubicBezTo>
                    <a:cubicBezTo>
                      <a:pt x="20611" y="6921"/>
                      <a:pt x="20637" y="6845"/>
                      <a:pt x="20713" y="6820"/>
                    </a:cubicBezTo>
                    <a:cubicBezTo>
                      <a:pt x="20713" y="6820"/>
                      <a:pt x="20713" y="6820"/>
                      <a:pt x="20713" y="6820"/>
                    </a:cubicBezTo>
                    <a:cubicBezTo>
                      <a:pt x="20763" y="6794"/>
                      <a:pt x="20839" y="6820"/>
                      <a:pt x="20865" y="6896"/>
                    </a:cubicBezTo>
                    <a:cubicBezTo>
                      <a:pt x="20865" y="6896"/>
                      <a:pt x="20865" y="6896"/>
                      <a:pt x="20865" y="6896"/>
                    </a:cubicBezTo>
                    <a:cubicBezTo>
                      <a:pt x="20890" y="6972"/>
                      <a:pt x="20865" y="7023"/>
                      <a:pt x="20789" y="7048"/>
                    </a:cubicBezTo>
                    <a:cubicBezTo>
                      <a:pt x="20789" y="7048"/>
                      <a:pt x="20789" y="7048"/>
                      <a:pt x="20789" y="7048"/>
                    </a:cubicBezTo>
                    <a:cubicBezTo>
                      <a:pt x="20789" y="7073"/>
                      <a:pt x="20763" y="7073"/>
                      <a:pt x="20738" y="7073"/>
                    </a:cubicBezTo>
                    <a:cubicBezTo>
                      <a:pt x="20738" y="7073"/>
                      <a:pt x="20738" y="7073"/>
                      <a:pt x="20738" y="7073"/>
                    </a:cubicBezTo>
                    <a:cubicBezTo>
                      <a:pt x="20687" y="7073"/>
                      <a:pt x="20662" y="7048"/>
                      <a:pt x="20637" y="6997"/>
                    </a:cubicBezTo>
                    <a:close/>
                    <a:moveTo>
                      <a:pt x="1065" y="6414"/>
                    </a:moveTo>
                    <a:cubicBezTo>
                      <a:pt x="989" y="6389"/>
                      <a:pt x="963" y="6313"/>
                      <a:pt x="989" y="6262"/>
                    </a:cubicBezTo>
                    <a:cubicBezTo>
                      <a:pt x="989" y="6262"/>
                      <a:pt x="989" y="6262"/>
                      <a:pt x="989" y="6262"/>
                    </a:cubicBezTo>
                    <a:cubicBezTo>
                      <a:pt x="989" y="6262"/>
                      <a:pt x="989" y="6262"/>
                      <a:pt x="989" y="6262"/>
                    </a:cubicBezTo>
                    <a:cubicBezTo>
                      <a:pt x="989" y="6262"/>
                      <a:pt x="989" y="6262"/>
                      <a:pt x="989" y="6262"/>
                    </a:cubicBezTo>
                    <a:cubicBezTo>
                      <a:pt x="1039" y="6186"/>
                      <a:pt x="1115" y="6161"/>
                      <a:pt x="1166" y="6186"/>
                    </a:cubicBezTo>
                    <a:cubicBezTo>
                      <a:pt x="1166" y="6186"/>
                      <a:pt x="1166" y="6186"/>
                      <a:pt x="1166" y="6186"/>
                    </a:cubicBezTo>
                    <a:cubicBezTo>
                      <a:pt x="1242" y="6211"/>
                      <a:pt x="1268" y="6287"/>
                      <a:pt x="1217" y="6363"/>
                    </a:cubicBezTo>
                    <a:cubicBezTo>
                      <a:pt x="1217" y="6363"/>
                      <a:pt x="1217" y="6363"/>
                      <a:pt x="1217" y="6363"/>
                    </a:cubicBezTo>
                    <a:cubicBezTo>
                      <a:pt x="1217" y="6414"/>
                      <a:pt x="1166" y="6439"/>
                      <a:pt x="1115" y="6439"/>
                    </a:cubicBezTo>
                    <a:cubicBezTo>
                      <a:pt x="1115" y="6439"/>
                      <a:pt x="1115" y="6439"/>
                      <a:pt x="1115" y="6439"/>
                    </a:cubicBezTo>
                    <a:cubicBezTo>
                      <a:pt x="1090" y="6439"/>
                      <a:pt x="1090" y="6439"/>
                      <a:pt x="1065" y="6414"/>
                    </a:cubicBezTo>
                    <a:close/>
                    <a:moveTo>
                      <a:pt x="20358" y="6338"/>
                    </a:moveTo>
                    <a:cubicBezTo>
                      <a:pt x="20358" y="6338"/>
                      <a:pt x="20358" y="6338"/>
                      <a:pt x="20358" y="6338"/>
                    </a:cubicBezTo>
                    <a:cubicBezTo>
                      <a:pt x="20332" y="6287"/>
                      <a:pt x="20358" y="6211"/>
                      <a:pt x="20408" y="6161"/>
                    </a:cubicBezTo>
                    <a:cubicBezTo>
                      <a:pt x="20408" y="6161"/>
                      <a:pt x="20408" y="6161"/>
                      <a:pt x="20408" y="6161"/>
                    </a:cubicBezTo>
                    <a:cubicBezTo>
                      <a:pt x="20485" y="6135"/>
                      <a:pt x="20561" y="6161"/>
                      <a:pt x="20586" y="6237"/>
                    </a:cubicBezTo>
                    <a:cubicBezTo>
                      <a:pt x="20586" y="6237"/>
                      <a:pt x="20586" y="6237"/>
                      <a:pt x="20586" y="6237"/>
                    </a:cubicBezTo>
                    <a:cubicBezTo>
                      <a:pt x="20586" y="6237"/>
                      <a:pt x="20586" y="6237"/>
                      <a:pt x="20586" y="6237"/>
                    </a:cubicBezTo>
                    <a:cubicBezTo>
                      <a:pt x="20586" y="6237"/>
                      <a:pt x="20586" y="6237"/>
                      <a:pt x="20586" y="6237"/>
                    </a:cubicBezTo>
                    <a:cubicBezTo>
                      <a:pt x="20611" y="6287"/>
                      <a:pt x="20586" y="6363"/>
                      <a:pt x="20535" y="6414"/>
                    </a:cubicBezTo>
                    <a:cubicBezTo>
                      <a:pt x="20535" y="6414"/>
                      <a:pt x="20535" y="6414"/>
                      <a:pt x="20535" y="6414"/>
                    </a:cubicBezTo>
                    <a:cubicBezTo>
                      <a:pt x="20510" y="6414"/>
                      <a:pt x="20485" y="6414"/>
                      <a:pt x="20459" y="6414"/>
                    </a:cubicBezTo>
                    <a:cubicBezTo>
                      <a:pt x="20459" y="6414"/>
                      <a:pt x="20459" y="6414"/>
                      <a:pt x="20459" y="6414"/>
                    </a:cubicBezTo>
                    <a:cubicBezTo>
                      <a:pt x="20434" y="6414"/>
                      <a:pt x="20383" y="6389"/>
                      <a:pt x="20358" y="6338"/>
                    </a:cubicBezTo>
                    <a:close/>
                    <a:moveTo>
                      <a:pt x="1369" y="5780"/>
                    </a:moveTo>
                    <a:cubicBezTo>
                      <a:pt x="1318" y="5755"/>
                      <a:pt x="1293" y="5679"/>
                      <a:pt x="1318" y="5603"/>
                    </a:cubicBezTo>
                    <a:cubicBezTo>
                      <a:pt x="1318" y="5603"/>
                      <a:pt x="1318" y="5603"/>
                      <a:pt x="1318" y="5603"/>
                    </a:cubicBezTo>
                    <a:cubicBezTo>
                      <a:pt x="1369" y="5552"/>
                      <a:pt x="1445" y="5527"/>
                      <a:pt x="1496" y="5552"/>
                    </a:cubicBezTo>
                    <a:cubicBezTo>
                      <a:pt x="1496" y="5552"/>
                      <a:pt x="1496" y="5552"/>
                      <a:pt x="1496" y="5552"/>
                    </a:cubicBezTo>
                    <a:cubicBezTo>
                      <a:pt x="1546" y="5603"/>
                      <a:pt x="1572" y="5679"/>
                      <a:pt x="1546" y="5730"/>
                    </a:cubicBezTo>
                    <a:cubicBezTo>
                      <a:pt x="1546" y="5730"/>
                      <a:pt x="1546" y="5730"/>
                      <a:pt x="1546" y="5730"/>
                    </a:cubicBezTo>
                    <a:cubicBezTo>
                      <a:pt x="1521" y="5780"/>
                      <a:pt x="1470" y="5806"/>
                      <a:pt x="1445" y="5806"/>
                    </a:cubicBezTo>
                    <a:cubicBezTo>
                      <a:pt x="1445" y="5806"/>
                      <a:pt x="1445" y="5806"/>
                      <a:pt x="1445" y="5806"/>
                    </a:cubicBezTo>
                    <a:cubicBezTo>
                      <a:pt x="1420" y="5806"/>
                      <a:pt x="1394" y="5780"/>
                      <a:pt x="1369" y="5780"/>
                    </a:cubicBezTo>
                    <a:close/>
                    <a:moveTo>
                      <a:pt x="20028" y="5704"/>
                    </a:moveTo>
                    <a:cubicBezTo>
                      <a:pt x="20003" y="5654"/>
                      <a:pt x="20028" y="5577"/>
                      <a:pt x="20079" y="5552"/>
                    </a:cubicBezTo>
                    <a:cubicBezTo>
                      <a:pt x="20079" y="5552"/>
                      <a:pt x="20079" y="5552"/>
                      <a:pt x="20079" y="5552"/>
                    </a:cubicBezTo>
                    <a:cubicBezTo>
                      <a:pt x="20155" y="5501"/>
                      <a:pt x="20231" y="5527"/>
                      <a:pt x="20256" y="5603"/>
                    </a:cubicBezTo>
                    <a:cubicBezTo>
                      <a:pt x="20256" y="5603"/>
                      <a:pt x="20256" y="5603"/>
                      <a:pt x="20256" y="5603"/>
                    </a:cubicBezTo>
                    <a:cubicBezTo>
                      <a:pt x="20282" y="5654"/>
                      <a:pt x="20282" y="5730"/>
                      <a:pt x="20206" y="5755"/>
                    </a:cubicBezTo>
                    <a:cubicBezTo>
                      <a:pt x="20206" y="5755"/>
                      <a:pt x="20206" y="5755"/>
                      <a:pt x="20206" y="5755"/>
                    </a:cubicBezTo>
                    <a:cubicBezTo>
                      <a:pt x="20180" y="5780"/>
                      <a:pt x="20180" y="5780"/>
                      <a:pt x="20155" y="5780"/>
                    </a:cubicBezTo>
                    <a:cubicBezTo>
                      <a:pt x="20155" y="5780"/>
                      <a:pt x="20155" y="5780"/>
                      <a:pt x="20155" y="5780"/>
                    </a:cubicBezTo>
                    <a:cubicBezTo>
                      <a:pt x="20104" y="5780"/>
                      <a:pt x="20054" y="5755"/>
                      <a:pt x="20028" y="5704"/>
                    </a:cubicBezTo>
                    <a:close/>
                    <a:moveTo>
                      <a:pt x="1724" y="5172"/>
                    </a:moveTo>
                    <a:cubicBezTo>
                      <a:pt x="1673" y="5121"/>
                      <a:pt x="1648" y="5045"/>
                      <a:pt x="1699" y="4994"/>
                    </a:cubicBezTo>
                    <a:cubicBezTo>
                      <a:pt x="1699" y="4994"/>
                      <a:pt x="1699" y="4994"/>
                      <a:pt x="1699" y="4994"/>
                    </a:cubicBezTo>
                    <a:cubicBezTo>
                      <a:pt x="1724" y="4918"/>
                      <a:pt x="1800" y="4918"/>
                      <a:pt x="1876" y="4944"/>
                    </a:cubicBezTo>
                    <a:cubicBezTo>
                      <a:pt x="1876" y="4944"/>
                      <a:pt x="1876" y="4944"/>
                      <a:pt x="1876" y="4944"/>
                    </a:cubicBezTo>
                    <a:cubicBezTo>
                      <a:pt x="1927" y="4994"/>
                      <a:pt x="1952" y="5070"/>
                      <a:pt x="1901" y="5121"/>
                    </a:cubicBezTo>
                    <a:cubicBezTo>
                      <a:pt x="1901" y="5121"/>
                      <a:pt x="1901" y="5121"/>
                      <a:pt x="1901" y="5121"/>
                    </a:cubicBezTo>
                    <a:cubicBezTo>
                      <a:pt x="1876" y="5172"/>
                      <a:pt x="1851" y="5172"/>
                      <a:pt x="1800" y="5172"/>
                    </a:cubicBezTo>
                    <a:cubicBezTo>
                      <a:pt x="1800" y="5172"/>
                      <a:pt x="1800" y="5172"/>
                      <a:pt x="1800" y="5172"/>
                    </a:cubicBezTo>
                    <a:cubicBezTo>
                      <a:pt x="1775" y="5172"/>
                      <a:pt x="1749" y="5172"/>
                      <a:pt x="1724" y="5172"/>
                    </a:cubicBezTo>
                    <a:close/>
                    <a:moveTo>
                      <a:pt x="19673" y="5121"/>
                    </a:moveTo>
                    <a:cubicBezTo>
                      <a:pt x="19673" y="5121"/>
                      <a:pt x="19673" y="5121"/>
                      <a:pt x="19673" y="5121"/>
                    </a:cubicBezTo>
                    <a:cubicBezTo>
                      <a:pt x="19648" y="5045"/>
                      <a:pt x="19648" y="4969"/>
                      <a:pt x="19724" y="4944"/>
                    </a:cubicBezTo>
                    <a:cubicBezTo>
                      <a:pt x="19724" y="4944"/>
                      <a:pt x="19724" y="4944"/>
                      <a:pt x="19724" y="4944"/>
                    </a:cubicBezTo>
                    <a:cubicBezTo>
                      <a:pt x="19775" y="4893"/>
                      <a:pt x="19851" y="4918"/>
                      <a:pt x="19901" y="4969"/>
                    </a:cubicBezTo>
                    <a:cubicBezTo>
                      <a:pt x="19901" y="4969"/>
                      <a:pt x="19901" y="4969"/>
                      <a:pt x="19901" y="4969"/>
                    </a:cubicBezTo>
                    <a:cubicBezTo>
                      <a:pt x="19927" y="5020"/>
                      <a:pt x="19901" y="5121"/>
                      <a:pt x="19851" y="5146"/>
                    </a:cubicBezTo>
                    <a:cubicBezTo>
                      <a:pt x="19851" y="5146"/>
                      <a:pt x="19851" y="5146"/>
                      <a:pt x="19851" y="5146"/>
                    </a:cubicBezTo>
                    <a:cubicBezTo>
                      <a:pt x="19825" y="5172"/>
                      <a:pt x="19800" y="5172"/>
                      <a:pt x="19775" y="5172"/>
                    </a:cubicBezTo>
                    <a:cubicBezTo>
                      <a:pt x="19775" y="5172"/>
                      <a:pt x="19775" y="5172"/>
                      <a:pt x="19775" y="5172"/>
                    </a:cubicBezTo>
                    <a:cubicBezTo>
                      <a:pt x="19749" y="5172"/>
                      <a:pt x="19699" y="5146"/>
                      <a:pt x="19673" y="5121"/>
                    </a:cubicBezTo>
                    <a:close/>
                    <a:moveTo>
                      <a:pt x="2130" y="4563"/>
                    </a:moveTo>
                    <a:cubicBezTo>
                      <a:pt x="2079" y="4538"/>
                      <a:pt x="2054" y="4462"/>
                      <a:pt x="2104" y="4386"/>
                    </a:cubicBezTo>
                    <a:cubicBezTo>
                      <a:pt x="2104" y="4386"/>
                      <a:pt x="2104" y="4386"/>
                      <a:pt x="2104" y="4386"/>
                    </a:cubicBezTo>
                    <a:cubicBezTo>
                      <a:pt x="2155" y="4335"/>
                      <a:pt x="2231" y="4335"/>
                      <a:pt x="2282" y="4361"/>
                    </a:cubicBezTo>
                    <a:cubicBezTo>
                      <a:pt x="2282" y="4361"/>
                      <a:pt x="2282" y="4361"/>
                      <a:pt x="2282" y="4361"/>
                    </a:cubicBezTo>
                    <a:cubicBezTo>
                      <a:pt x="2332" y="4411"/>
                      <a:pt x="2358" y="4487"/>
                      <a:pt x="2307" y="4538"/>
                    </a:cubicBezTo>
                    <a:cubicBezTo>
                      <a:pt x="2307" y="4538"/>
                      <a:pt x="2307" y="4538"/>
                      <a:pt x="2307" y="4538"/>
                    </a:cubicBezTo>
                    <a:cubicBezTo>
                      <a:pt x="2282" y="4589"/>
                      <a:pt x="2256" y="4589"/>
                      <a:pt x="2206" y="4589"/>
                    </a:cubicBezTo>
                    <a:cubicBezTo>
                      <a:pt x="2206" y="4589"/>
                      <a:pt x="2206" y="4589"/>
                      <a:pt x="2206" y="4589"/>
                    </a:cubicBezTo>
                    <a:cubicBezTo>
                      <a:pt x="2180" y="4589"/>
                      <a:pt x="2155" y="4589"/>
                      <a:pt x="2130" y="4563"/>
                    </a:cubicBezTo>
                    <a:close/>
                    <a:moveTo>
                      <a:pt x="19268" y="4538"/>
                    </a:moveTo>
                    <a:cubicBezTo>
                      <a:pt x="19242" y="4462"/>
                      <a:pt x="19242" y="4386"/>
                      <a:pt x="19293" y="4361"/>
                    </a:cubicBezTo>
                    <a:cubicBezTo>
                      <a:pt x="19293" y="4361"/>
                      <a:pt x="19293" y="4361"/>
                      <a:pt x="19293" y="4361"/>
                    </a:cubicBezTo>
                    <a:cubicBezTo>
                      <a:pt x="19369" y="4310"/>
                      <a:pt x="19445" y="4335"/>
                      <a:pt x="19470" y="4386"/>
                    </a:cubicBezTo>
                    <a:cubicBezTo>
                      <a:pt x="19470" y="4386"/>
                      <a:pt x="19470" y="4386"/>
                      <a:pt x="19470" y="4386"/>
                    </a:cubicBezTo>
                    <a:cubicBezTo>
                      <a:pt x="19521" y="4437"/>
                      <a:pt x="19521" y="4513"/>
                      <a:pt x="19445" y="4563"/>
                    </a:cubicBezTo>
                    <a:cubicBezTo>
                      <a:pt x="19445" y="4563"/>
                      <a:pt x="19445" y="4563"/>
                      <a:pt x="19445" y="4563"/>
                    </a:cubicBezTo>
                    <a:cubicBezTo>
                      <a:pt x="19420" y="4563"/>
                      <a:pt x="19394" y="4589"/>
                      <a:pt x="19369" y="4589"/>
                    </a:cubicBezTo>
                    <a:cubicBezTo>
                      <a:pt x="19369" y="4589"/>
                      <a:pt x="19369" y="4589"/>
                      <a:pt x="19369" y="4589"/>
                    </a:cubicBezTo>
                    <a:cubicBezTo>
                      <a:pt x="19344" y="4589"/>
                      <a:pt x="19293" y="4563"/>
                      <a:pt x="19268" y="4538"/>
                    </a:cubicBezTo>
                    <a:close/>
                    <a:moveTo>
                      <a:pt x="2561" y="4006"/>
                    </a:moveTo>
                    <a:cubicBezTo>
                      <a:pt x="2510" y="3955"/>
                      <a:pt x="2510" y="3879"/>
                      <a:pt x="2561" y="3828"/>
                    </a:cubicBezTo>
                    <a:cubicBezTo>
                      <a:pt x="2561" y="3828"/>
                      <a:pt x="2561" y="3828"/>
                      <a:pt x="2561" y="3828"/>
                    </a:cubicBezTo>
                    <a:cubicBezTo>
                      <a:pt x="2561" y="3828"/>
                      <a:pt x="2561" y="3828"/>
                      <a:pt x="2561" y="3828"/>
                    </a:cubicBezTo>
                    <a:cubicBezTo>
                      <a:pt x="2561" y="3828"/>
                      <a:pt x="2561" y="3828"/>
                      <a:pt x="2561" y="3828"/>
                    </a:cubicBezTo>
                    <a:cubicBezTo>
                      <a:pt x="2586" y="3777"/>
                      <a:pt x="2687" y="3777"/>
                      <a:pt x="2738" y="3803"/>
                    </a:cubicBezTo>
                    <a:cubicBezTo>
                      <a:pt x="2738" y="3803"/>
                      <a:pt x="2738" y="3803"/>
                      <a:pt x="2738" y="3803"/>
                    </a:cubicBezTo>
                    <a:cubicBezTo>
                      <a:pt x="2789" y="3854"/>
                      <a:pt x="2789" y="3930"/>
                      <a:pt x="2738" y="3980"/>
                    </a:cubicBezTo>
                    <a:cubicBezTo>
                      <a:pt x="2738" y="3980"/>
                      <a:pt x="2738" y="3980"/>
                      <a:pt x="2738" y="3980"/>
                    </a:cubicBezTo>
                    <a:cubicBezTo>
                      <a:pt x="2713" y="4031"/>
                      <a:pt x="2687" y="4031"/>
                      <a:pt x="2637" y="4031"/>
                    </a:cubicBezTo>
                    <a:cubicBezTo>
                      <a:pt x="2637" y="4031"/>
                      <a:pt x="2637" y="4031"/>
                      <a:pt x="2637" y="4031"/>
                    </a:cubicBezTo>
                    <a:cubicBezTo>
                      <a:pt x="2611" y="4031"/>
                      <a:pt x="2586" y="4031"/>
                      <a:pt x="2561" y="4006"/>
                    </a:cubicBezTo>
                    <a:close/>
                    <a:moveTo>
                      <a:pt x="18837" y="3980"/>
                    </a:moveTo>
                    <a:cubicBezTo>
                      <a:pt x="18786" y="3930"/>
                      <a:pt x="18811" y="3854"/>
                      <a:pt x="18862" y="3803"/>
                    </a:cubicBezTo>
                    <a:cubicBezTo>
                      <a:pt x="18862" y="3803"/>
                      <a:pt x="18862" y="3803"/>
                      <a:pt x="18862" y="3803"/>
                    </a:cubicBezTo>
                    <a:cubicBezTo>
                      <a:pt x="18913" y="3752"/>
                      <a:pt x="18989" y="3752"/>
                      <a:pt x="19039" y="3803"/>
                    </a:cubicBezTo>
                    <a:cubicBezTo>
                      <a:pt x="19039" y="3803"/>
                      <a:pt x="19039" y="3803"/>
                      <a:pt x="19039" y="3803"/>
                    </a:cubicBezTo>
                    <a:cubicBezTo>
                      <a:pt x="19039" y="3803"/>
                      <a:pt x="19039" y="3803"/>
                      <a:pt x="19039" y="3803"/>
                    </a:cubicBezTo>
                    <a:cubicBezTo>
                      <a:pt x="19039" y="3803"/>
                      <a:pt x="19039" y="3803"/>
                      <a:pt x="19039" y="3803"/>
                    </a:cubicBezTo>
                    <a:cubicBezTo>
                      <a:pt x="19065" y="3879"/>
                      <a:pt x="19065" y="3955"/>
                      <a:pt x="19014" y="3980"/>
                    </a:cubicBezTo>
                    <a:cubicBezTo>
                      <a:pt x="19014" y="3980"/>
                      <a:pt x="19014" y="3980"/>
                      <a:pt x="19014" y="3980"/>
                    </a:cubicBezTo>
                    <a:cubicBezTo>
                      <a:pt x="18989" y="4006"/>
                      <a:pt x="18963" y="4031"/>
                      <a:pt x="18938" y="4031"/>
                    </a:cubicBezTo>
                    <a:cubicBezTo>
                      <a:pt x="18938" y="4031"/>
                      <a:pt x="18938" y="4031"/>
                      <a:pt x="18938" y="4031"/>
                    </a:cubicBezTo>
                    <a:cubicBezTo>
                      <a:pt x="18887" y="4031"/>
                      <a:pt x="18862" y="4006"/>
                      <a:pt x="18837" y="3980"/>
                    </a:cubicBezTo>
                    <a:close/>
                    <a:moveTo>
                      <a:pt x="3042" y="3473"/>
                    </a:moveTo>
                    <a:cubicBezTo>
                      <a:pt x="2992" y="3423"/>
                      <a:pt x="2992" y="3346"/>
                      <a:pt x="3042" y="3296"/>
                    </a:cubicBezTo>
                    <a:cubicBezTo>
                      <a:pt x="3042" y="3296"/>
                      <a:pt x="3042" y="3296"/>
                      <a:pt x="3042" y="3296"/>
                    </a:cubicBezTo>
                    <a:cubicBezTo>
                      <a:pt x="3093" y="3245"/>
                      <a:pt x="3169" y="3245"/>
                      <a:pt x="3220" y="3296"/>
                    </a:cubicBezTo>
                    <a:cubicBezTo>
                      <a:pt x="3220" y="3296"/>
                      <a:pt x="3220" y="3296"/>
                      <a:pt x="3220" y="3296"/>
                    </a:cubicBezTo>
                    <a:cubicBezTo>
                      <a:pt x="3270" y="3346"/>
                      <a:pt x="3270" y="3423"/>
                      <a:pt x="3220" y="3473"/>
                    </a:cubicBezTo>
                    <a:cubicBezTo>
                      <a:pt x="3220" y="3473"/>
                      <a:pt x="3220" y="3473"/>
                      <a:pt x="3220" y="3473"/>
                    </a:cubicBezTo>
                    <a:cubicBezTo>
                      <a:pt x="3194" y="3499"/>
                      <a:pt x="3169" y="3499"/>
                      <a:pt x="3118" y="3499"/>
                    </a:cubicBezTo>
                    <a:cubicBezTo>
                      <a:pt x="3118" y="3499"/>
                      <a:pt x="3118" y="3499"/>
                      <a:pt x="3118" y="3499"/>
                    </a:cubicBezTo>
                    <a:cubicBezTo>
                      <a:pt x="3093" y="3499"/>
                      <a:pt x="3068" y="3499"/>
                      <a:pt x="3042" y="3473"/>
                    </a:cubicBezTo>
                    <a:close/>
                    <a:moveTo>
                      <a:pt x="18355" y="3448"/>
                    </a:moveTo>
                    <a:cubicBezTo>
                      <a:pt x="18304" y="3397"/>
                      <a:pt x="18330" y="3321"/>
                      <a:pt x="18355" y="3270"/>
                    </a:cubicBezTo>
                    <a:cubicBezTo>
                      <a:pt x="18355" y="3270"/>
                      <a:pt x="18355" y="3270"/>
                      <a:pt x="18355" y="3270"/>
                    </a:cubicBezTo>
                    <a:cubicBezTo>
                      <a:pt x="18406" y="3220"/>
                      <a:pt x="18507" y="3220"/>
                      <a:pt x="18558" y="3270"/>
                    </a:cubicBezTo>
                    <a:cubicBezTo>
                      <a:pt x="18558" y="3270"/>
                      <a:pt x="18558" y="3270"/>
                      <a:pt x="18558" y="3270"/>
                    </a:cubicBezTo>
                    <a:cubicBezTo>
                      <a:pt x="18583" y="3321"/>
                      <a:pt x="18583" y="3423"/>
                      <a:pt x="18532" y="3448"/>
                    </a:cubicBezTo>
                    <a:cubicBezTo>
                      <a:pt x="18532" y="3448"/>
                      <a:pt x="18532" y="3448"/>
                      <a:pt x="18532" y="3448"/>
                    </a:cubicBezTo>
                    <a:cubicBezTo>
                      <a:pt x="18507" y="3473"/>
                      <a:pt x="18482" y="3499"/>
                      <a:pt x="18456" y="3499"/>
                    </a:cubicBezTo>
                    <a:cubicBezTo>
                      <a:pt x="18456" y="3499"/>
                      <a:pt x="18456" y="3499"/>
                      <a:pt x="18456" y="3499"/>
                    </a:cubicBezTo>
                    <a:cubicBezTo>
                      <a:pt x="18431" y="3499"/>
                      <a:pt x="18380" y="3473"/>
                      <a:pt x="18355" y="3448"/>
                    </a:cubicBezTo>
                    <a:close/>
                    <a:moveTo>
                      <a:pt x="3549" y="2966"/>
                    </a:moveTo>
                    <a:cubicBezTo>
                      <a:pt x="3499" y="2915"/>
                      <a:pt x="3499" y="2839"/>
                      <a:pt x="3549" y="2789"/>
                    </a:cubicBezTo>
                    <a:cubicBezTo>
                      <a:pt x="3549" y="2789"/>
                      <a:pt x="3549" y="2789"/>
                      <a:pt x="3549" y="2789"/>
                    </a:cubicBezTo>
                    <a:cubicBezTo>
                      <a:pt x="3600" y="2738"/>
                      <a:pt x="3676" y="2738"/>
                      <a:pt x="3727" y="2789"/>
                    </a:cubicBezTo>
                    <a:cubicBezTo>
                      <a:pt x="3727" y="2789"/>
                      <a:pt x="3727" y="2789"/>
                      <a:pt x="3727" y="2789"/>
                    </a:cubicBezTo>
                    <a:cubicBezTo>
                      <a:pt x="3777" y="2839"/>
                      <a:pt x="3777" y="2941"/>
                      <a:pt x="3727" y="2992"/>
                    </a:cubicBezTo>
                    <a:cubicBezTo>
                      <a:pt x="3727" y="2992"/>
                      <a:pt x="3727" y="2992"/>
                      <a:pt x="3727" y="2992"/>
                    </a:cubicBezTo>
                    <a:cubicBezTo>
                      <a:pt x="3701" y="2992"/>
                      <a:pt x="3676" y="3017"/>
                      <a:pt x="3625" y="3017"/>
                    </a:cubicBezTo>
                    <a:cubicBezTo>
                      <a:pt x="3625" y="3017"/>
                      <a:pt x="3625" y="3017"/>
                      <a:pt x="3625" y="3017"/>
                    </a:cubicBezTo>
                    <a:cubicBezTo>
                      <a:pt x="3600" y="3017"/>
                      <a:pt x="3575" y="2992"/>
                      <a:pt x="3549" y="2966"/>
                    </a:cubicBezTo>
                    <a:close/>
                    <a:moveTo>
                      <a:pt x="17848" y="2966"/>
                    </a:moveTo>
                    <a:cubicBezTo>
                      <a:pt x="17797" y="2915"/>
                      <a:pt x="17797" y="2839"/>
                      <a:pt x="17848" y="2789"/>
                    </a:cubicBezTo>
                    <a:cubicBezTo>
                      <a:pt x="17848" y="2789"/>
                      <a:pt x="17848" y="2789"/>
                      <a:pt x="17848" y="2789"/>
                    </a:cubicBezTo>
                    <a:cubicBezTo>
                      <a:pt x="17899" y="2738"/>
                      <a:pt x="17975" y="2738"/>
                      <a:pt x="18025" y="2789"/>
                    </a:cubicBezTo>
                    <a:cubicBezTo>
                      <a:pt x="18025" y="2789"/>
                      <a:pt x="18025" y="2789"/>
                      <a:pt x="18025" y="2789"/>
                    </a:cubicBezTo>
                    <a:cubicBezTo>
                      <a:pt x="18076" y="2814"/>
                      <a:pt x="18076" y="2915"/>
                      <a:pt x="18025" y="2966"/>
                    </a:cubicBezTo>
                    <a:cubicBezTo>
                      <a:pt x="18025" y="2966"/>
                      <a:pt x="18025" y="2966"/>
                      <a:pt x="18025" y="2966"/>
                    </a:cubicBezTo>
                    <a:cubicBezTo>
                      <a:pt x="18000" y="2992"/>
                      <a:pt x="17975" y="2992"/>
                      <a:pt x="17949" y="2992"/>
                    </a:cubicBezTo>
                    <a:cubicBezTo>
                      <a:pt x="17949" y="2992"/>
                      <a:pt x="17949" y="2992"/>
                      <a:pt x="17949" y="2992"/>
                    </a:cubicBezTo>
                    <a:cubicBezTo>
                      <a:pt x="17924" y="2992"/>
                      <a:pt x="17873" y="2992"/>
                      <a:pt x="17848" y="2966"/>
                    </a:cubicBezTo>
                    <a:close/>
                    <a:moveTo>
                      <a:pt x="4082" y="2510"/>
                    </a:moveTo>
                    <a:cubicBezTo>
                      <a:pt x="4031" y="2459"/>
                      <a:pt x="4056" y="2358"/>
                      <a:pt x="4107" y="2332"/>
                    </a:cubicBezTo>
                    <a:cubicBezTo>
                      <a:pt x="4107" y="2332"/>
                      <a:pt x="4107" y="2332"/>
                      <a:pt x="4107" y="2332"/>
                    </a:cubicBezTo>
                    <a:cubicBezTo>
                      <a:pt x="4158" y="2282"/>
                      <a:pt x="4234" y="2282"/>
                      <a:pt x="4285" y="2358"/>
                    </a:cubicBezTo>
                    <a:cubicBezTo>
                      <a:pt x="4285" y="2358"/>
                      <a:pt x="4285" y="2358"/>
                      <a:pt x="4285" y="2358"/>
                    </a:cubicBezTo>
                    <a:cubicBezTo>
                      <a:pt x="4335" y="2408"/>
                      <a:pt x="4310" y="2485"/>
                      <a:pt x="4259" y="2535"/>
                    </a:cubicBezTo>
                    <a:cubicBezTo>
                      <a:pt x="4259" y="2535"/>
                      <a:pt x="4259" y="2535"/>
                      <a:pt x="4259" y="2535"/>
                    </a:cubicBezTo>
                    <a:cubicBezTo>
                      <a:pt x="4234" y="2535"/>
                      <a:pt x="4208" y="2561"/>
                      <a:pt x="4183" y="2561"/>
                    </a:cubicBezTo>
                    <a:cubicBezTo>
                      <a:pt x="4183" y="2561"/>
                      <a:pt x="4183" y="2561"/>
                      <a:pt x="4183" y="2561"/>
                    </a:cubicBezTo>
                    <a:cubicBezTo>
                      <a:pt x="4132" y="2561"/>
                      <a:pt x="4107" y="2535"/>
                      <a:pt x="4082" y="2510"/>
                    </a:cubicBezTo>
                    <a:close/>
                    <a:moveTo>
                      <a:pt x="17315" y="2510"/>
                    </a:moveTo>
                    <a:cubicBezTo>
                      <a:pt x="17265" y="2459"/>
                      <a:pt x="17265" y="2383"/>
                      <a:pt x="17290" y="2332"/>
                    </a:cubicBezTo>
                    <a:cubicBezTo>
                      <a:pt x="17290" y="2332"/>
                      <a:pt x="17290" y="2332"/>
                      <a:pt x="17290" y="2332"/>
                    </a:cubicBezTo>
                    <a:cubicBezTo>
                      <a:pt x="17341" y="2282"/>
                      <a:pt x="17417" y="2282"/>
                      <a:pt x="17468" y="2307"/>
                    </a:cubicBezTo>
                    <a:cubicBezTo>
                      <a:pt x="17468" y="2307"/>
                      <a:pt x="17468" y="2307"/>
                      <a:pt x="17468" y="2307"/>
                    </a:cubicBezTo>
                    <a:cubicBezTo>
                      <a:pt x="17544" y="2358"/>
                      <a:pt x="17544" y="2434"/>
                      <a:pt x="17493" y="2485"/>
                    </a:cubicBezTo>
                    <a:cubicBezTo>
                      <a:pt x="17493" y="2485"/>
                      <a:pt x="17493" y="2485"/>
                      <a:pt x="17493" y="2485"/>
                    </a:cubicBezTo>
                    <a:cubicBezTo>
                      <a:pt x="17468" y="2535"/>
                      <a:pt x="17442" y="2535"/>
                      <a:pt x="17392" y="2535"/>
                    </a:cubicBezTo>
                    <a:cubicBezTo>
                      <a:pt x="17392" y="2535"/>
                      <a:pt x="17392" y="2535"/>
                      <a:pt x="17392" y="2535"/>
                    </a:cubicBezTo>
                    <a:cubicBezTo>
                      <a:pt x="17366" y="2535"/>
                      <a:pt x="17341" y="2535"/>
                      <a:pt x="17315" y="2510"/>
                    </a:cubicBezTo>
                    <a:close/>
                    <a:moveTo>
                      <a:pt x="4639" y="2079"/>
                    </a:moveTo>
                    <a:cubicBezTo>
                      <a:pt x="4614" y="2003"/>
                      <a:pt x="4614" y="1927"/>
                      <a:pt x="4690" y="1901"/>
                    </a:cubicBezTo>
                    <a:cubicBezTo>
                      <a:pt x="4690" y="1901"/>
                      <a:pt x="4690" y="1901"/>
                      <a:pt x="4690" y="1901"/>
                    </a:cubicBezTo>
                    <a:cubicBezTo>
                      <a:pt x="4690" y="1901"/>
                      <a:pt x="4690" y="1901"/>
                      <a:pt x="4690" y="1901"/>
                    </a:cubicBezTo>
                    <a:cubicBezTo>
                      <a:pt x="4690" y="1901"/>
                      <a:pt x="4690" y="1901"/>
                      <a:pt x="4690" y="1901"/>
                    </a:cubicBezTo>
                    <a:cubicBezTo>
                      <a:pt x="4741" y="1851"/>
                      <a:pt x="4817" y="1876"/>
                      <a:pt x="4868" y="1927"/>
                    </a:cubicBezTo>
                    <a:cubicBezTo>
                      <a:pt x="4868" y="1927"/>
                      <a:pt x="4868" y="1927"/>
                      <a:pt x="4868" y="1927"/>
                    </a:cubicBezTo>
                    <a:cubicBezTo>
                      <a:pt x="4893" y="1977"/>
                      <a:pt x="4893" y="2054"/>
                      <a:pt x="4817" y="2104"/>
                    </a:cubicBezTo>
                    <a:cubicBezTo>
                      <a:pt x="4817" y="2104"/>
                      <a:pt x="4817" y="2104"/>
                      <a:pt x="4817" y="2104"/>
                    </a:cubicBezTo>
                    <a:cubicBezTo>
                      <a:pt x="4792" y="2130"/>
                      <a:pt x="4792" y="2130"/>
                      <a:pt x="4766" y="2130"/>
                    </a:cubicBezTo>
                    <a:cubicBezTo>
                      <a:pt x="4766" y="2130"/>
                      <a:pt x="4766" y="2130"/>
                      <a:pt x="4766" y="2130"/>
                    </a:cubicBezTo>
                    <a:cubicBezTo>
                      <a:pt x="4715" y="2130"/>
                      <a:pt x="4665" y="2104"/>
                      <a:pt x="4639" y="2079"/>
                    </a:cubicBezTo>
                    <a:close/>
                    <a:moveTo>
                      <a:pt x="16758" y="2104"/>
                    </a:moveTo>
                    <a:cubicBezTo>
                      <a:pt x="16682" y="2054"/>
                      <a:pt x="16682" y="1977"/>
                      <a:pt x="16707" y="1927"/>
                    </a:cubicBezTo>
                    <a:cubicBezTo>
                      <a:pt x="16707" y="1927"/>
                      <a:pt x="16707" y="1927"/>
                      <a:pt x="16707" y="1927"/>
                    </a:cubicBezTo>
                    <a:cubicBezTo>
                      <a:pt x="16758" y="1851"/>
                      <a:pt x="16834" y="1851"/>
                      <a:pt x="16885" y="1876"/>
                    </a:cubicBezTo>
                    <a:cubicBezTo>
                      <a:pt x="16885" y="1876"/>
                      <a:pt x="16885" y="1876"/>
                      <a:pt x="16885" y="1876"/>
                    </a:cubicBezTo>
                    <a:cubicBezTo>
                      <a:pt x="16961" y="1927"/>
                      <a:pt x="16961" y="2003"/>
                      <a:pt x="16935" y="2054"/>
                    </a:cubicBezTo>
                    <a:cubicBezTo>
                      <a:pt x="16935" y="2054"/>
                      <a:pt x="16935" y="2054"/>
                      <a:pt x="16935" y="2054"/>
                    </a:cubicBezTo>
                    <a:cubicBezTo>
                      <a:pt x="16910" y="2104"/>
                      <a:pt x="16859" y="2104"/>
                      <a:pt x="16834" y="2104"/>
                    </a:cubicBezTo>
                    <a:cubicBezTo>
                      <a:pt x="16834" y="2104"/>
                      <a:pt x="16834" y="2104"/>
                      <a:pt x="16834" y="2104"/>
                    </a:cubicBezTo>
                    <a:cubicBezTo>
                      <a:pt x="16808" y="2104"/>
                      <a:pt x="16783" y="2104"/>
                      <a:pt x="16758" y="2104"/>
                    </a:cubicBezTo>
                    <a:close/>
                    <a:moveTo>
                      <a:pt x="5248" y="1673"/>
                    </a:moveTo>
                    <a:cubicBezTo>
                      <a:pt x="5197" y="1623"/>
                      <a:pt x="5223" y="1546"/>
                      <a:pt x="5299" y="1496"/>
                    </a:cubicBezTo>
                    <a:cubicBezTo>
                      <a:pt x="5299" y="1496"/>
                      <a:pt x="5299" y="1496"/>
                      <a:pt x="5299" y="1496"/>
                    </a:cubicBezTo>
                    <a:cubicBezTo>
                      <a:pt x="5299" y="1496"/>
                      <a:pt x="5299" y="1496"/>
                      <a:pt x="5299" y="1496"/>
                    </a:cubicBezTo>
                    <a:cubicBezTo>
                      <a:pt x="5299" y="1496"/>
                      <a:pt x="5299" y="1496"/>
                      <a:pt x="5299" y="1496"/>
                    </a:cubicBezTo>
                    <a:cubicBezTo>
                      <a:pt x="5349" y="1470"/>
                      <a:pt x="5425" y="1496"/>
                      <a:pt x="5451" y="1546"/>
                    </a:cubicBezTo>
                    <a:cubicBezTo>
                      <a:pt x="5451" y="1546"/>
                      <a:pt x="5451" y="1546"/>
                      <a:pt x="5451" y="1546"/>
                    </a:cubicBezTo>
                    <a:cubicBezTo>
                      <a:pt x="5501" y="1623"/>
                      <a:pt x="5476" y="1699"/>
                      <a:pt x="5425" y="1724"/>
                    </a:cubicBezTo>
                    <a:cubicBezTo>
                      <a:pt x="5425" y="1724"/>
                      <a:pt x="5425" y="1724"/>
                      <a:pt x="5425" y="1724"/>
                    </a:cubicBezTo>
                    <a:cubicBezTo>
                      <a:pt x="5400" y="1749"/>
                      <a:pt x="5375" y="1749"/>
                      <a:pt x="5349" y="1749"/>
                    </a:cubicBezTo>
                    <a:cubicBezTo>
                      <a:pt x="5349" y="1749"/>
                      <a:pt x="5349" y="1749"/>
                      <a:pt x="5349" y="1749"/>
                    </a:cubicBezTo>
                    <a:cubicBezTo>
                      <a:pt x="5299" y="1749"/>
                      <a:pt x="5273" y="1724"/>
                      <a:pt x="5248" y="1673"/>
                    </a:cubicBezTo>
                    <a:close/>
                    <a:moveTo>
                      <a:pt x="16149" y="1724"/>
                    </a:moveTo>
                    <a:cubicBezTo>
                      <a:pt x="16099" y="1673"/>
                      <a:pt x="16073" y="1597"/>
                      <a:pt x="16124" y="1546"/>
                    </a:cubicBezTo>
                    <a:cubicBezTo>
                      <a:pt x="16124" y="1546"/>
                      <a:pt x="16124" y="1546"/>
                      <a:pt x="16124" y="1546"/>
                    </a:cubicBezTo>
                    <a:cubicBezTo>
                      <a:pt x="16149" y="1470"/>
                      <a:pt x="16225" y="1470"/>
                      <a:pt x="16276" y="1496"/>
                    </a:cubicBezTo>
                    <a:cubicBezTo>
                      <a:pt x="16276" y="1496"/>
                      <a:pt x="16276" y="1496"/>
                      <a:pt x="16276" y="1496"/>
                    </a:cubicBezTo>
                    <a:cubicBezTo>
                      <a:pt x="16276" y="1496"/>
                      <a:pt x="16276" y="1496"/>
                      <a:pt x="16276" y="1496"/>
                    </a:cubicBezTo>
                    <a:cubicBezTo>
                      <a:pt x="16276" y="1496"/>
                      <a:pt x="16276" y="1496"/>
                      <a:pt x="16276" y="1496"/>
                    </a:cubicBezTo>
                    <a:cubicBezTo>
                      <a:pt x="16352" y="1521"/>
                      <a:pt x="16377" y="1623"/>
                      <a:pt x="16327" y="1673"/>
                    </a:cubicBezTo>
                    <a:cubicBezTo>
                      <a:pt x="16327" y="1673"/>
                      <a:pt x="16327" y="1673"/>
                      <a:pt x="16327" y="1673"/>
                    </a:cubicBezTo>
                    <a:cubicBezTo>
                      <a:pt x="16301" y="1699"/>
                      <a:pt x="16276" y="1724"/>
                      <a:pt x="16225" y="1724"/>
                    </a:cubicBezTo>
                    <a:cubicBezTo>
                      <a:pt x="16225" y="1724"/>
                      <a:pt x="16225" y="1724"/>
                      <a:pt x="16225" y="1724"/>
                    </a:cubicBezTo>
                    <a:cubicBezTo>
                      <a:pt x="16200" y="1724"/>
                      <a:pt x="16175" y="1724"/>
                      <a:pt x="16149" y="1724"/>
                    </a:cubicBezTo>
                    <a:close/>
                    <a:moveTo>
                      <a:pt x="5856" y="1318"/>
                    </a:moveTo>
                    <a:cubicBezTo>
                      <a:pt x="5831" y="1268"/>
                      <a:pt x="5856" y="1192"/>
                      <a:pt x="5932" y="1166"/>
                    </a:cubicBezTo>
                    <a:cubicBezTo>
                      <a:pt x="5932" y="1166"/>
                      <a:pt x="5932" y="1166"/>
                      <a:pt x="5932" y="1166"/>
                    </a:cubicBezTo>
                    <a:cubicBezTo>
                      <a:pt x="5983" y="1115"/>
                      <a:pt x="6059" y="1141"/>
                      <a:pt x="6085" y="1217"/>
                    </a:cubicBezTo>
                    <a:cubicBezTo>
                      <a:pt x="6085" y="1217"/>
                      <a:pt x="6085" y="1217"/>
                      <a:pt x="6085" y="1217"/>
                    </a:cubicBezTo>
                    <a:cubicBezTo>
                      <a:pt x="6110" y="1268"/>
                      <a:pt x="6110" y="1344"/>
                      <a:pt x="6034" y="1394"/>
                    </a:cubicBezTo>
                    <a:cubicBezTo>
                      <a:pt x="6034" y="1394"/>
                      <a:pt x="6034" y="1394"/>
                      <a:pt x="6034" y="1394"/>
                    </a:cubicBezTo>
                    <a:cubicBezTo>
                      <a:pt x="6008" y="1394"/>
                      <a:pt x="6008" y="1394"/>
                      <a:pt x="5983" y="1394"/>
                    </a:cubicBezTo>
                    <a:cubicBezTo>
                      <a:pt x="5983" y="1394"/>
                      <a:pt x="5983" y="1394"/>
                      <a:pt x="5983" y="1394"/>
                    </a:cubicBezTo>
                    <a:cubicBezTo>
                      <a:pt x="5932" y="1394"/>
                      <a:pt x="5882" y="1369"/>
                      <a:pt x="5856" y="1318"/>
                    </a:cubicBezTo>
                    <a:close/>
                    <a:moveTo>
                      <a:pt x="15541" y="1369"/>
                    </a:moveTo>
                    <a:cubicBezTo>
                      <a:pt x="15465" y="1344"/>
                      <a:pt x="15465" y="1268"/>
                      <a:pt x="15490" y="1217"/>
                    </a:cubicBezTo>
                    <a:cubicBezTo>
                      <a:pt x="15490" y="1217"/>
                      <a:pt x="15490" y="1217"/>
                      <a:pt x="15490" y="1217"/>
                    </a:cubicBezTo>
                    <a:cubicBezTo>
                      <a:pt x="15515" y="1141"/>
                      <a:pt x="15592" y="1115"/>
                      <a:pt x="15642" y="1141"/>
                    </a:cubicBezTo>
                    <a:cubicBezTo>
                      <a:pt x="15642" y="1141"/>
                      <a:pt x="15642" y="1141"/>
                      <a:pt x="15642" y="1141"/>
                    </a:cubicBezTo>
                    <a:cubicBezTo>
                      <a:pt x="15718" y="1192"/>
                      <a:pt x="15744" y="1268"/>
                      <a:pt x="15718" y="1318"/>
                    </a:cubicBezTo>
                    <a:cubicBezTo>
                      <a:pt x="15718" y="1318"/>
                      <a:pt x="15718" y="1318"/>
                      <a:pt x="15718" y="1318"/>
                    </a:cubicBezTo>
                    <a:cubicBezTo>
                      <a:pt x="15693" y="1369"/>
                      <a:pt x="15642" y="1394"/>
                      <a:pt x="15592" y="1394"/>
                    </a:cubicBezTo>
                    <a:cubicBezTo>
                      <a:pt x="15592" y="1394"/>
                      <a:pt x="15592" y="1394"/>
                      <a:pt x="15592" y="1394"/>
                    </a:cubicBezTo>
                    <a:cubicBezTo>
                      <a:pt x="15566" y="1394"/>
                      <a:pt x="15566" y="1394"/>
                      <a:pt x="15541" y="1369"/>
                    </a:cubicBezTo>
                    <a:close/>
                    <a:moveTo>
                      <a:pt x="6515" y="1014"/>
                    </a:moveTo>
                    <a:cubicBezTo>
                      <a:pt x="6490" y="963"/>
                      <a:pt x="6515" y="887"/>
                      <a:pt x="6566" y="862"/>
                    </a:cubicBezTo>
                    <a:cubicBezTo>
                      <a:pt x="6566" y="862"/>
                      <a:pt x="6566" y="862"/>
                      <a:pt x="6566" y="862"/>
                    </a:cubicBezTo>
                    <a:cubicBezTo>
                      <a:pt x="6642" y="837"/>
                      <a:pt x="6718" y="862"/>
                      <a:pt x="6744" y="913"/>
                    </a:cubicBezTo>
                    <a:cubicBezTo>
                      <a:pt x="6744" y="913"/>
                      <a:pt x="6744" y="913"/>
                      <a:pt x="6744" y="913"/>
                    </a:cubicBezTo>
                    <a:cubicBezTo>
                      <a:pt x="6769" y="989"/>
                      <a:pt x="6744" y="1065"/>
                      <a:pt x="6668" y="1090"/>
                    </a:cubicBezTo>
                    <a:cubicBezTo>
                      <a:pt x="6668" y="1090"/>
                      <a:pt x="6668" y="1090"/>
                      <a:pt x="6668" y="1090"/>
                    </a:cubicBezTo>
                    <a:cubicBezTo>
                      <a:pt x="6668" y="1090"/>
                      <a:pt x="6642" y="1090"/>
                      <a:pt x="6617" y="1090"/>
                    </a:cubicBezTo>
                    <a:cubicBezTo>
                      <a:pt x="6617" y="1090"/>
                      <a:pt x="6617" y="1090"/>
                      <a:pt x="6617" y="1090"/>
                    </a:cubicBezTo>
                    <a:cubicBezTo>
                      <a:pt x="6566" y="1090"/>
                      <a:pt x="6515" y="1065"/>
                      <a:pt x="6515" y="1014"/>
                    </a:cubicBezTo>
                    <a:close/>
                    <a:moveTo>
                      <a:pt x="14907" y="1090"/>
                    </a:moveTo>
                    <a:cubicBezTo>
                      <a:pt x="14831" y="1039"/>
                      <a:pt x="14806" y="989"/>
                      <a:pt x="14831" y="913"/>
                    </a:cubicBezTo>
                    <a:cubicBezTo>
                      <a:pt x="14831" y="913"/>
                      <a:pt x="14831" y="913"/>
                      <a:pt x="14831" y="913"/>
                    </a:cubicBezTo>
                    <a:cubicBezTo>
                      <a:pt x="14856" y="837"/>
                      <a:pt x="14932" y="811"/>
                      <a:pt x="15008" y="837"/>
                    </a:cubicBezTo>
                    <a:cubicBezTo>
                      <a:pt x="15008" y="837"/>
                      <a:pt x="15008" y="837"/>
                      <a:pt x="15008" y="837"/>
                    </a:cubicBezTo>
                    <a:cubicBezTo>
                      <a:pt x="15059" y="862"/>
                      <a:pt x="15085" y="938"/>
                      <a:pt x="15059" y="1014"/>
                    </a:cubicBezTo>
                    <a:cubicBezTo>
                      <a:pt x="15059" y="1014"/>
                      <a:pt x="15059" y="1014"/>
                      <a:pt x="15059" y="1014"/>
                    </a:cubicBezTo>
                    <a:cubicBezTo>
                      <a:pt x="15034" y="1065"/>
                      <a:pt x="15008" y="1090"/>
                      <a:pt x="14958" y="1090"/>
                    </a:cubicBezTo>
                    <a:cubicBezTo>
                      <a:pt x="14958" y="1090"/>
                      <a:pt x="14958" y="1090"/>
                      <a:pt x="14958" y="1090"/>
                    </a:cubicBezTo>
                    <a:cubicBezTo>
                      <a:pt x="14932" y="1090"/>
                      <a:pt x="14907" y="1090"/>
                      <a:pt x="14907" y="1090"/>
                    </a:cubicBezTo>
                    <a:close/>
                    <a:moveTo>
                      <a:pt x="7175" y="761"/>
                    </a:moveTo>
                    <a:cubicBezTo>
                      <a:pt x="7149" y="685"/>
                      <a:pt x="7175" y="608"/>
                      <a:pt x="7251" y="583"/>
                    </a:cubicBezTo>
                    <a:cubicBezTo>
                      <a:pt x="7251" y="583"/>
                      <a:pt x="7251" y="583"/>
                      <a:pt x="7251" y="583"/>
                    </a:cubicBezTo>
                    <a:cubicBezTo>
                      <a:pt x="7301" y="583"/>
                      <a:pt x="7377" y="608"/>
                      <a:pt x="7403" y="685"/>
                    </a:cubicBezTo>
                    <a:cubicBezTo>
                      <a:pt x="7403" y="685"/>
                      <a:pt x="7403" y="685"/>
                      <a:pt x="7403" y="685"/>
                    </a:cubicBezTo>
                    <a:cubicBezTo>
                      <a:pt x="7428" y="735"/>
                      <a:pt x="7403" y="811"/>
                      <a:pt x="7327" y="837"/>
                    </a:cubicBezTo>
                    <a:cubicBezTo>
                      <a:pt x="7327" y="837"/>
                      <a:pt x="7327" y="837"/>
                      <a:pt x="7327" y="837"/>
                    </a:cubicBezTo>
                    <a:cubicBezTo>
                      <a:pt x="7327" y="837"/>
                      <a:pt x="7301" y="837"/>
                      <a:pt x="7276" y="837"/>
                    </a:cubicBezTo>
                    <a:cubicBezTo>
                      <a:pt x="7276" y="837"/>
                      <a:pt x="7276" y="837"/>
                      <a:pt x="7276" y="837"/>
                    </a:cubicBezTo>
                    <a:cubicBezTo>
                      <a:pt x="7225" y="837"/>
                      <a:pt x="7175" y="811"/>
                      <a:pt x="7175" y="761"/>
                    </a:cubicBezTo>
                    <a:close/>
                    <a:moveTo>
                      <a:pt x="14248" y="837"/>
                    </a:moveTo>
                    <a:cubicBezTo>
                      <a:pt x="14172" y="811"/>
                      <a:pt x="14146" y="735"/>
                      <a:pt x="14172" y="659"/>
                    </a:cubicBezTo>
                    <a:cubicBezTo>
                      <a:pt x="14172" y="659"/>
                      <a:pt x="14172" y="659"/>
                      <a:pt x="14172" y="659"/>
                    </a:cubicBezTo>
                    <a:cubicBezTo>
                      <a:pt x="14197" y="608"/>
                      <a:pt x="14248" y="558"/>
                      <a:pt x="14324" y="583"/>
                    </a:cubicBezTo>
                    <a:cubicBezTo>
                      <a:pt x="14324" y="583"/>
                      <a:pt x="14324" y="583"/>
                      <a:pt x="14324" y="583"/>
                    </a:cubicBezTo>
                    <a:cubicBezTo>
                      <a:pt x="14400" y="608"/>
                      <a:pt x="14425" y="685"/>
                      <a:pt x="14400" y="735"/>
                    </a:cubicBezTo>
                    <a:cubicBezTo>
                      <a:pt x="14400" y="735"/>
                      <a:pt x="14400" y="735"/>
                      <a:pt x="14400" y="735"/>
                    </a:cubicBezTo>
                    <a:cubicBezTo>
                      <a:pt x="14375" y="811"/>
                      <a:pt x="14324" y="837"/>
                      <a:pt x="14273" y="837"/>
                    </a:cubicBezTo>
                    <a:cubicBezTo>
                      <a:pt x="14273" y="837"/>
                      <a:pt x="14273" y="837"/>
                      <a:pt x="14273" y="837"/>
                    </a:cubicBezTo>
                    <a:cubicBezTo>
                      <a:pt x="14273" y="837"/>
                      <a:pt x="14248" y="837"/>
                      <a:pt x="14248" y="837"/>
                    </a:cubicBezTo>
                    <a:close/>
                    <a:moveTo>
                      <a:pt x="7834" y="532"/>
                    </a:moveTo>
                    <a:cubicBezTo>
                      <a:pt x="7834" y="456"/>
                      <a:pt x="7859" y="406"/>
                      <a:pt x="7935" y="380"/>
                    </a:cubicBezTo>
                    <a:cubicBezTo>
                      <a:pt x="7935" y="380"/>
                      <a:pt x="7935" y="380"/>
                      <a:pt x="7935" y="380"/>
                    </a:cubicBezTo>
                    <a:cubicBezTo>
                      <a:pt x="7935" y="380"/>
                      <a:pt x="7935" y="380"/>
                      <a:pt x="7935" y="380"/>
                    </a:cubicBezTo>
                    <a:cubicBezTo>
                      <a:pt x="7935" y="380"/>
                      <a:pt x="7935" y="380"/>
                      <a:pt x="7935" y="380"/>
                    </a:cubicBezTo>
                    <a:cubicBezTo>
                      <a:pt x="8011" y="355"/>
                      <a:pt x="8062" y="406"/>
                      <a:pt x="8087" y="456"/>
                    </a:cubicBezTo>
                    <a:cubicBezTo>
                      <a:pt x="8087" y="456"/>
                      <a:pt x="8087" y="456"/>
                      <a:pt x="8087" y="456"/>
                    </a:cubicBezTo>
                    <a:cubicBezTo>
                      <a:pt x="8113" y="532"/>
                      <a:pt x="8062" y="608"/>
                      <a:pt x="8011" y="634"/>
                    </a:cubicBezTo>
                    <a:cubicBezTo>
                      <a:pt x="8011" y="634"/>
                      <a:pt x="8011" y="634"/>
                      <a:pt x="8011" y="634"/>
                    </a:cubicBezTo>
                    <a:cubicBezTo>
                      <a:pt x="7986" y="634"/>
                      <a:pt x="7986" y="634"/>
                      <a:pt x="7961" y="634"/>
                    </a:cubicBezTo>
                    <a:cubicBezTo>
                      <a:pt x="7961" y="634"/>
                      <a:pt x="7961" y="634"/>
                      <a:pt x="7961" y="634"/>
                    </a:cubicBezTo>
                    <a:cubicBezTo>
                      <a:pt x="7910" y="634"/>
                      <a:pt x="7859" y="583"/>
                      <a:pt x="7834" y="532"/>
                    </a:cubicBezTo>
                    <a:close/>
                    <a:moveTo>
                      <a:pt x="13563" y="608"/>
                    </a:moveTo>
                    <a:cubicBezTo>
                      <a:pt x="13513" y="608"/>
                      <a:pt x="13462" y="532"/>
                      <a:pt x="13487" y="456"/>
                    </a:cubicBezTo>
                    <a:cubicBezTo>
                      <a:pt x="13487" y="456"/>
                      <a:pt x="13487" y="456"/>
                      <a:pt x="13487" y="456"/>
                    </a:cubicBezTo>
                    <a:cubicBezTo>
                      <a:pt x="13487" y="406"/>
                      <a:pt x="13563" y="355"/>
                      <a:pt x="13639" y="380"/>
                    </a:cubicBezTo>
                    <a:cubicBezTo>
                      <a:pt x="13639" y="380"/>
                      <a:pt x="13639" y="380"/>
                      <a:pt x="13639" y="380"/>
                    </a:cubicBezTo>
                    <a:cubicBezTo>
                      <a:pt x="13715" y="380"/>
                      <a:pt x="13741" y="456"/>
                      <a:pt x="13715" y="532"/>
                    </a:cubicBezTo>
                    <a:cubicBezTo>
                      <a:pt x="13715" y="532"/>
                      <a:pt x="13715" y="532"/>
                      <a:pt x="13715" y="532"/>
                    </a:cubicBezTo>
                    <a:cubicBezTo>
                      <a:pt x="13715" y="583"/>
                      <a:pt x="13665" y="634"/>
                      <a:pt x="13614" y="634"/>
                    </a:cubicBezTo>
                    <a:cubicBezTo>
                      <a:pt x="13614" y="634"/>
                      <a:pt x="13614" y="634"/>
                      <a:pt x="13614" y="634"/>
                    </a:cubicBezTo>
                    <a:cubicBezTo>
                      <a:pt x="13589" y="634"/>
                      <a:pt x="13589" y="608"/>
                      <a:pt x="13563" y="608"/>
                    </a:cubicBezTo>
                    <a:close/>
                    <a:moveTo>
                      <a:pt x="8544" y="355"/>
                    </a:moveTo>
                    <a:cubicBezTo>
                      <a:pt x="8518" y="304"/>
                      <a:pt x="8569" y="228"/>
                      <a:pt x="8645" y="203"/>
                    </a:cubicBezTo>
                    <a:cubicBezTo>
                      <a:pt x="8645" y="203"/>
                      <a:pt x="8645" y="203"/>
                      <a:pt x="8645" y="203"/>
                    </a:cubicBezTo>
                    <a:cubicBezTo>
                      <a:pt x="8696" y="203"/>
                      <a:pt x="8772" y="254"/>
                      <a:pt x="8772" y="304"/>
                    </a:cubicBezTo>
                    <a:cubicBezTo>
                      <a:pt x="8772" y="304"/>
                      <a:pt x="8772" y="304"/>
                      <a:pt x="8772" y="304"/>
                    </a:cubicBezTo>
                    <a:cubicBezTo>
                      <a:pt x="8797" y="380"/>
                      <a:pt x="8746" y="456"/>
                      <a:pt x="8696" y="456"/>
                    </a:cubicBezTo>
                    <a:cubicBezTo>
                      <a:pt x="8696" y="456"/>
                      <a:pt x="8696" y="456"/>
                      <a:pt x="8696" y="456"/>
                    </a:cubicBezTo>
                    <a:cubicBezTo>
                      <a:pt x="8670" y="456"/>
                      <a:pt x="8670" y="456"/>
                      <a:pt x="8670" y="456"/>
                    </a:cubicBezTo>
                    <a:cubicBezTo>
                      <a:pt x="8670" y="456"/>
                      <a:pt x="8670" y="456"/>
                      <a:pt x="8670" y="456"/>
                    </a:cubicBezTo>
                    <a:cubicBezTo>
                      <a:pt x="8594" y="456"/>
                      <a:pt x="8544" y="431"/>
                      <a:pt x="8544" y="355"/>
                    </a:cubicBezTo>
                    <a:close/>
                    <a:moveTo>
                      <a:pt x="12879" y="456"/>
                    </a:moveTo>
                    <a:cubicBezTo>
                      <a:pt x="12803" y="431"/>
                      <a:pt x="12777" y="380"/>
                      <a:pt x="12777" y="304"/>
                    </a:cubicBezTo>
                    <a:cubicBezTo>
                      <a:pt x="12777" y="304"/>
                      <a:pt x="12777" y="304"/>
                      <a:pt x="12777" y="304"/>
                    </a:cubicBezTo>
                    <a:cubicBezTo>
                      <a:pt x="12803" y="228"/>
                      <a:pt x="12854" y="203"/>
                      <a:pt x="12930" y="203"/>
                    </a:cubicBezTo>
                    <a:cubicBezTo>
                      <a:pt x="12930" y="203"/>
                      <a:pt x="12930" y="203"/>
                      <a:pt x="12930" y="203"/>
                    </a:cubicBezTo>
                    <a:cubicBezTo>
                      <a:pt x="13006" y="228"/>
                      <a:pt x="13056" y="279"/>
                      <a:pt x="13031" y="355"/>
                    </a:cubicBezTo>
                    <a:cubicBezTo>
                      <a:pt x="13031" y="355"/>
                      <a:pt x="13031" y="355"/>
                      <a:pt x="13031" y="355"/>
                    </a:cubicBezTo>
                    <a:cubicBezTo>
                      <a:pt x="13031" y="406"/>
                      <a:pt x="12980" y="456"/>
                      <a:pt x="12904" y="456"/>
                    </a:cubicBezTo>
                    <a:cubicBezTo>
                      <a:pt x="12904" y="456"/>
                      <a:pt x="12904" y="456"/>
                      <a:pt x="12904" y="456"/>
                    </a:cubicBezTo>
                    <a:cubicBezTo>
                      <a:pt x="12904" y="456"/>
                      <a:pt x="12904" y="456"/>
                      <a:pt x="12879" y="456"/>
                    </a:cubicBezTo>
                    <a:close/>
                    <a:moveTo>
                      <a:pt x="9228" y="228"/>
                    </a:moveTo>
                    <a:cubicBezTo>
                      <a:pt x="9228" y="152"/>
                      <a:pt x="9279" y="101"/>
                      <a:pt x="9355" y="101"/>
                    </a:cubicBezTo>
                    <a:cubicBezTo>
                      <a:pt x="9355" y="101"/>
                      <a:pt x="9355" y="101"/>
                      <a:pt x="9355" y="101"/>
                    </a:cubicBezTo>
                    <a:cubicBezTo>
                      <a:pt x="9406" y="76"/>
                      <a:pt x="9482" y="127"/>
                      <a:pt x="9482" y="203"/>
                    </a:cubicBezTo>
                    <a:cubicBezTo>
                      <a:pt x="9482" y="203"/>
                      <a:pt x="9482" y="203"/>
                      <a:pt x="9482" y="203"/>
                    </a:cubicBezTo>
                    <a:cubicBezTo>
                      <a:pt x="9507" y="279"/>
                      <a:pt x="9456" y="330"/>
                      <a:pt x="9380" y="355"/>
                    </a:cubicBezTo>
                    <a:cubicBezTo>
                      <a:pt x="9380" y="355"/>
                      <a:pt x="9380" y="355"/>
                      <a:pt x="9380" y="355"/>
                    </a:cubicBezTo>
                    <a:cubicBezTo>
                      <a:pt x="9380" y="355"/>
                      <a:pt x="9380" y="355"/>
                      <a:pt x="9355" y="355"/>
                    </a:cubicBezTo>
                    <a:cubicBezTo>
                      <a:pt x="9355" y="355"/>
                      <a:pt x="9355" y="355"/>
                      <a:pt x="9355" y="355"/>
                    </a:cubicBezTo>
                    <a:cubicBezTo>
                      <a:pt x="9304" y="355"/>
                      <a:pt x="9254" y="304"/>
                      <a:pt x="9228" y="228"/>
                    </a:cubicBezTo>
                    <a:close/>
                    <a:moveTo>
                      <a:pt x="12194" y="330"/>
                    </a:moveTo>
                    <a:cubicBezTo>
                      <a:pt x="12118" y="330"/>
                      <a:pt x="12068" y="279"/>
                      <a:pt x="12093" y="203"/>
                    </a:cubicBezTo>
                    <a:cubicBezTo>
                      <a:pt x="12093" y="203"/>
                      <a:pt x="12093" y="203"/>
                      <a:pt x="12093" y="203"/>
                    </a:cubicBezTo>
                    <a:cubicBezTo>
                      <a:pt x="12093" y="127"/>
                      <a:pt x="12144" y="76"/>
                      <a:pt x="12220" y="76"/>
                    </a:cubicBezTo>
                    <a:cubicBezTo>
                      <a:pt x="12220" y="76"/>
                      <a:pt x="12220" y="76"/>
                      <a:pt x="12220" y="76"/>
                    </a:cubicBezTo>
                    <a:cubicBezTo>
                      <a:pt x="12296" y="101"/>
                      <a:pt x="12346" y="152"/>
                      <a:pt x="12321" y="228"/>
                    </a:cubicBezTo>
                    <a:cubicBezTo>
                      <a:pt x="12321" y="228"/>
                      <a:pt x="12321" y="228"/>
                      <a:pt x="12321" y="228"/>
                    </a:cubicBezTo>
                    <a:cubicBezTo>
                      <a:pt x="12321" y="304"/>
                      <a:pt x="12270" y="330"/>
                      <a:pt x="12194" y="330"/>
                    </a:cubicBezTo>
                    <a:cubicBezTo>
                      <a:pt x="12194" y="330"/>
                      <a:pt x="12194" y="330"/>
                      <a:pt x="12194" y="330"/>
                    </a:cubicBezTo>
                    <a:cubicBezTo>
                      <a:pt x="12194" y="330"/>
                      <a:pt x="12194" y="330"/>
                      <a:pt x="12194" y="330"/>
                    </a:cubicBezTo>
                    <a:close/>
                    <a:moveTo>
                      <a:pt x="9938" y="152"/>
                    </a:moveTo>
                    <a:cubicBezTo>
                      <a:pt x="9938" y="76"/>
                      <a:pt x="9989" y="25"/>
                      <a:pt x="10065" y="25"/>
                    </a:cubicBezTo>
                    <a:cubicBezTo>
                      <a:pt x="10065" y="25"/>
                      <a:pt x="10065" y="25"/>
                      <a:pt x="10065" y="25"/>
                    </a:cubicBezTo>
                    <a:cubicBezTo>
                      <a:pt x="10141" y="25"/>
                      <a:pt x="10192" y="76"/>
                      <a:pt x="10192" y="127"/>
                    </a:cubicBezTo>
                    <a:cubicBezTo>
                      <a:pt x="10192" y="127"/>
                      <a:pt x="10192" y="127"/>
                      <a:pt x="10192" y="127"/>
                    </a:cubicBezTo>
                    <a:cubicBezTo>
                      <a:pt x="10192" y="203"/>
                      <a:pt x="10141" y="279"/>
                      <a:pt x="10090" y="279"/>
                    </a:cubicBezTo>
                    <a:cubicBezTo>
                      <a:pt x="10090" y="279"/>
                      <a:pt x="10090" y="279"/>
                      <a:pt x="10090" y="279"/>
                    </a:cubicBezTo>
                    <a:cubicBezTo>
                      <a:pt x="10090" y="279"/>
                      <a:pt x="10065" y="279"/>
                      <a:pt x="10065" y="279"/>
                    </a:cubicBezTo>
                    <a:cubicBezTo>
                      <a:pt x="10065" y="279"/>
                      <a:pt x="10065" y="279"/>
                      <a:pt x="10065" y="279"/>
                    </a:cubicBezTo>
                    <a:cubicBezTo>
                      <a:pt x="10014" y="279"/>
                      <a:pt x="9938" y="228"/>
                      <a:pt x="9938" y="152"/>
                    </a:cubicBezTo>
                    <a:close/>
                    <a:moveTo>
                      <a:pt x="11485" y="279"/>
                    </a:moveTo>
                    <a:cubicBezTo>
                      <a:pt x="11408" y="254"/>
                      <a:pt x="11358" y="203"/>
                      <a:pt x="11358" y="127"/>
                    </a:cubicBezTo>
                    <a:cubicBezTo>
                      <a:pt x="11358" y="127"/>
                      <a:pt x="11358" y="127"/>
                      <a:pt x="11358" y="127"/>
                    </a:cubicBezTo>
                    <a:cubicBezTo>
                      <a:pt x="11383" y="76"/>
                      <a:pt x="11434" y="0"/>
                      <a:pt x="11510" y="25"/>
                    </a:cubicBezTo>
                    <a:cubicBezTo>
                      <a:pt x="11510" y="25"/>
                      <a:pt x="11510" y="25"/>
                      <a:pt x="11510" y="25"/>
                    </a:cubicBezTo>
                    <a:cubicBezTo>
                      <a:pt x="11586" y="25"/>
                      <a:pt x="11637" y="76"/>
                      <a:pt x="11611" y="152"/>
                    </a:cubicBezTo>
                    <a:cubicBezTo>
                      <a:pt x="11611" y="152"/>
                      <a:pt x="11611" y="152"/>
                      <a:pt x="11611" y="152"/>
                    </a:cubicBezTo>
                    <a:cubicBezTo>
                      <a:pt x="11611" y="228"/>
                      <a:pt x="11561" y="279"/>
                      <a:pt x="11485" y="279"/>
                    </a:cubicBezTo>
                    <a:cubicBezTo>
                      <a:pt x="11485" y="279"/>
                      <a:pt x="11485" y="279"/>
                      <a:pt x="11485" y="279"/>
                    </a:cubicBezTo>
                    <a:cubicBezTo>
                      <a:pt x="11485" y="279"/>
                      <a:pt x="11485" y="279"/>
                      <a:pt x="11485" y="279"/>
                    </a:cubicBezTo>
                    <a:close/>
                    <a:moveTo>
                      <a:pt x="10648" y="127"/>
                    </a:moveTo>
                    <a:cubicBezTo>
                      <a:pt x="10648" y="51"/>
                      <a:pt x="10724" y="0"/>
                      <a:pt x="10775" y="0"/>
                    </a:cubicBezTo>
                    <a:cubicBezTo>
                      <a:pt x="10775" y="0"/>
                      <a:pt x="10775" y="0"/>
                      <a:pt x="10775" y="0"/>
                    </a:cubicBezTo>
                    <a:cubicBezTo>
                      <a:pt x="10851" y="0"/>
                      <a:pt x="10901" y="51"/>
                      <a:pt x="10901" y="127"/>
                    </a:cubicBezTo>
                    <a:cubicBezTo>
                      <a:pt x="10901" y="127"/>
                      <a:pt x="10901" y="127"/>
                      <a:pt x="10901" y="127"/>
                    </a:cubicBezTo>
                    <a:cubicBezTo>
                      <a:pt x="10901" y="203"/>
                      <a:pt x="10851" y="254"/>
                      <a:pt x="10775" y="254"/>
                    </a:cubicBezTo>
                    <a:cubicBezTo>
                      <a:pt x="10775" y="254"/>
                      <a:pt x="10775" y="254"/>
                      <a:pt x="10775" y="254"/>
                    </a:cubicBezTo>
                    <a:cubicBezTo>
                      <a:pt x="10724" y="254"/>
                      <a:pt x="10648" y="203"/>
                      <a:pt x="10648" y="1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grpSp>
            <p:nvGrpSpPr>
              <p:cNvPr id="1088" name="Group 28"/>
              <p:cNvGrpSpPr/>
              <p:nvPr/>
            </p:nvGrpSpPr>
            <p:grpSpPr>
              <a:xfrm>
                <a:off x="5442683" y="8327156"/>
                <a:ext cx="542336" cy="547885"/>
                <a:chOff x="0" y="0"/>
                <a:chExt cx="542335" cy="547883"/>
              </a:xfrm>
            </p:grpSpPr>
            <p:sp>
              <p:nvSpPr>
                <p:cNvPr id="1086" name="Freeform 15"/>
                <p:cNvSpPr/>
                <p:nvPr/>
              </p:nvSpPr>
              <p:spPr>
                <a:xfrm>
                  <a:off x="-1" y="0"/>
                  <a:ext cx="542337" cy="5478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33" h="18999" fill="norm" stroke="1" extrusionOk="0">
                      <a:moveTo>
                        <a:pt x="17367" y="3813"/>
                      </a:moveTo>
                      <a:cubicBezTo>
                        <a:pt x="20367" y="8251"/>
                        <a:pt x="19467" y="14169"/>
                        <a:pt x="15267" y="17128"/>
                      </a:cubicBezTo>
                      <a:cubicBezTo>
                        <a:pt x="11067" y="20383"/>
                        <a:pt x="5067" y="19199"/>
                        <a:pt x="1767" y="15057"/>
                      </a:cubicBezTo>
                      <a:cubicBezTo>
                        <a:pt x="-1233" y="10915"/>
                        <a:pt x="-333" y="4997"/>
                        <a:pt x="3867" y="1742"/>
                      </a:cubicBezTo>
                      <a:cubicBezTo>
                        <a:pt x="8367" y="-1217"/>
                        <a:pt x="14367" y="-329"/>
                        <a:pt x="17367" y="3813"/>
                      </a:cubicBezTo>
                      <a:close/>
                    </a:path>
                  </a:pathLst>
                </a:custGeom>
                <a:solidFill>
                  <a:srgbClr val="242E3D"/>
                </a:solidFill>
                <a:ln w="31750" cap="flat">
                  <a:solidFill>
                    <a:srgbClr val="B39C85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087" name="Freeform 19"/>
                <p:cNvSpPr/>
                <p:nvPr/>
              </p:nvSpPr>
              <p:spPr>
                <a:xfrm>
                  <a:off x="126542" y="126599"/>
                  <a:ext cx="291538" cy="2946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33" h="19133" fill="norm" stroke="1" extrusionOk="0">
                      <a:moveTo>
                        <a:pt x="17200" y="3908"/>
                      </a:moveTo>
                      <a:cubicBezTo>
                        <a:pt x="20523" y="8338"/>
                        <a:pt x="19415" y="14431"/>
                        <a:pt x="14985" y="17200"/>
                      </a:cubicBezTo>
                      <a:cubicBezTo>
                        <a:pt x="11108" y="20523"/>
                        <a:pt x="5015" y="19415"/>
                        <a:pt x="1692" y="14985"/>
                      </a:cubicBezTo>
                      <a:cubicBezTo>
                        <a:pt x="-1077" y="11108"/>
                        <a:pt x="-523" y="5015"/>
                        <a:pt x="3908" y="1692"/>
                      </a:cubicBezTo>
                      <a:cubicBezTo>
                        <a:pt x="8338" y="-1077"/>
                        <a:pt x="14431" y="-523"/>
                        <a:pt x="17200" y="3908"/>
                      </a:cubicBezTo>
                      <a:close/>
                    </a:path>
                  </a:pathLst>
                </a:custGeom>
                <a:solidFill>
                  <a:srgbClr val="B39C8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1091" name="Group 29"/>
              <p:cNvGrpSpPr/>
              <p:nvPr/>
            </p:nvGrpSpPr>
            <p:grpSpPr>
              <a:xfrm>
                <a:off x="6737384" y="6539197"/>
                <a:ext cx="546240" cy="546239"/>
                <a:chOff x="0" y="0"/>
                <a:chExt cx="546239" cy="546237"/>
              </a:xfrm>
            </p:grpSpPr>
            <p:sp>
              <p:nvSpPr>
                <p:cNvPr id="1089" name="Freeform 16"/>
                <p:cNvSpPr/>
                <p:nvPr/>
              </p:nvSpPr>
              <p:spPr>
                <a:xfrm>
                  <a:off x="-1" y="0"/>
                  <a:ext cx="546241" cy="5462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271" h="19271" fill="norm" stroke="1" extrusionOk="0">
                      <a:moveTo>
                        <a:pt x="12713" y="413"/>
                      </a:moveTo>
                      <a:cubicBezTo>
                        <a:pt x="17813" y="2213"/>
                        <a:pt x="20513" y="7613"/>
                        <a:pt x="18713" y="12713"/>
                      </a:cubicBezTo>
                      <a:cubicBezTo>
                        <a:pt x="17213" y="17813"/>
                        <a:pt x="11813" y="20513"/>
                        <a:pt x="6713" y="18713"/>
                      </a:cubicBezTo>
                      <a:cubicBezTo>
                        <a:pt x="1613" y="17213"/>
                        <a:pt x="-1087" y="11813"/>
                        <a:pt x="413" y="6713"/>
                      </a:cubicBezTo>
                      <a:cubicBezTo>
                        <a:pt x="2213" y="1613"/>
                        <a:pt x="7613" y="-1087"/>
                        <a:pt x="12713" y="413"/>
                      </a:cubicBezTo>
                      <a:close/>
                    </a:path>
                  </a:pathLst>
                </a:custGeom>
                <a:solidFill>
                  <a:srgbClr val="242E3D"/>
                </a:solidFill>
                <a:ln w="31750" cap="flat">
                  <a:solidFill>
                    <a:srgbClr val="FF9DAB">
                      <a:alpha val="82526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090" name="Freeform 20"/>
                <p:cNvSpPr/>
                <p:nvPr/>
              </p:nvSpPr>
              <p:spPr>
                <a:xfrm>
                  <a:off x="132316" y="132314"/>
                  <a:ext cx="285991" cy="2859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81" h="19181" fill="norm" stroke="1" extrusionOk="0">
                      <a:moveTo>
                        <a:pt x="12432" y="495"/>
                      </a:moveTo>
                      <a:cubicBezTo>
                        <a:pt x="17548" y="1632"/>
                        <a:pt x="20390" y="7316"/>
                        <a:pt x="18685" y="12432"/>
                      </a:cubicBezTo>
                      <a:cubicBezTo>
                        <a:pt x="16979" y="17548"/>
                        <a:pt x="11864" y="20390"/>
                        <a:pt x="6748" y="18685"/>
                      </a:cubicBezTo>
                      <a:cubicBezTo>
                        <a:pt x="1632" y="16979"/>
                        <a:pt x="-1210" y="11864"/>
                        <a:pt x="495" y="6748"/>
                      </a:cubicBezTo>
                      <a:cubicBezTo>
                        <a:pt x="1632" y="1632"/>
                        <a:pt x="7316" y="-1210"/>
                        <a:pt x="12432" y="495"/>
                      </a:cubicBezTo>
                      <a:close/>
                    </a:path>
                  </a:pathLst>
                </a:custGeom>
                <a:solidFill>
                  <a:srgbClr val="FF9DAB">
                    <a:alpha val="82526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1094" name="Group 30"/>
              <p:cNvGrpSpPr/>
              <p:nvPr/>
            </p:nvGrpSpPr>
            <p:grpSpPr>
              <a:xfrm>
                <a:off x="6737384" y="4330808"/>
                <a:ext cx="546240" cy="546239"/>
                <a:chOff x="0" y="0"/>
                <a:chExt cx="546239" cy="546237"/>
              </a:xfrm>
            </p:grpSpPr>
            <p:sp>
              <p:nvSpPr>
                <p:cNvPr id="1092" name="Freeform 17"/>
                <p:cNvSpPr/>
                <p:nvPr/>
              </p:nvSpPr>
              <p:spPr>
                <a:xfrm>
                  <a:off x="-1" y="0"/>
                  <a:ext cx="546241" cy="5462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271" h="19271" fill="norm" stroke="1" extrusionOk="0">
                      <a:moveTo>
                        <a:pt x="6713" y="413"/>
                      </a:moveTo>
                      <a:cubicBezTo>
                        <a:pt x="11813" y="-1087"/>
                        <a:pt x="17213" y="1613"/>
                        <a:pt x="18713" y="6713"/>
                      </a:cubicBezTo>
                      <a:cubicBezTo>
                        <a:pt x="20513" y="11813"/>
                        <a:pt x="17813" y="17213"/>
                        <a:pt x="12713" y="18713"/>
                      </a:cubicBezTo>
                      <a:cubicBezTo>
                        <a:pt x="7613" y="20513"/>
                        <a:pt x="2213" y="17813"/>
                        <a:pt x="413" y="12713"/>
                      </a:cubicBezTo>
                      <a:cubicBezTo>
                        <a:pt x="-1087" y="7613"/>
                        <a:pt x="1613" y="2213"/>
                        <a:pt x="6713" y="413"/>
                      </a:cubicBezTo>
                      <a:close/>
                    </a:path>
                  </a:pathLst>
                </a:custGeom>
                <a:solidFill>
                  <a:srgbClr val="242E3D"/>
                </a:solidFill>
                <a:ln w="31750" cap="flat">
                  <a:solidFill>
                    <a:srgbClr val="E9E3DB">
                      <a:alpha val="85295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093" name="Freeform 21"/>
                <p:cNvSpPr/>
                <p:nvPr/>
              </p:nvSpPr>
              <p:spPr>
                <a:xfrm>
                  <a:off x="132316" y="132314"/>
                  <a:ext cx="285991" cy="2859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81" h="19181" fill="norm" stroke="1" extrusionOk="0">
                      <a:moveTo>
                        <a:pt x="6748" y="495"/>
                      </a:moveTo>
                      <a:cubicBezTo>
                        <a:pt x="11864" y="-1210"/>
                        <a:pt x="16979" y="1632"/>
                        <a:pt x="18685" y="6748"/>
                      </a:cubicBezTo>
                      <a:cubicBezTo>
                        <a:pt x="20390" y="11864"/>
                        <a:pt x="17548" y="16979"/>
                        <a:pt x="12432" y="18685"/>
                      </a:cubicBezTo>
                      <a:cubicBezTo>
                        <a:pt x="7316" y="20390"/>
                        <a:pt x="1632" y="17548"/>
                        <a:pt x="495" y="12432"/>
                      </a:cubicBezTo>
                      <a:cubicBezTo>
                        <a:pt x="-1210" y="7316"/>
                        <a:pt x="1632" y="1632"/>
                        <a:pt x="6748" y="495"/>
                      </a:cubicBezTo>
                      <a:close/>
                    </a:path>
                  </a:pathLst>
                </a:custGeom>
                <a:solidFill>
                  <a:srgbClr val="E9E3DB">
                    <a:alpha val="85295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grpSp>
            <p:nvGrpSpPr>
              <p:cNvPr id="1097" name="Group 31"/>
              <p:cNvGrpSpPr/>
              <p:nvPr/>
            </p:nvGrpSpPr>
            <p:grpSpPr>
              <a:xfrm>
                <a:off x="5442683" y="2543139"/>
                <a:ext cx="542336" cy="549809"/>
                <a:chOff x="0" y="0"/>
                <a:chExt cx="542335" cy="549807"/>
              </a:xfrm>
            </p:grpSpPr>
            <p:sp>
              <p:nvSpPr>
                <p:cNvPr id="1095" name="Freeform 18"/>
                <p:cNvSpPr/>
                <p:nvPr/>
              </p:nvSpPr>
              <p:spPr>
                <a:xfrm>
                  <a:off x="-1" y="-1"/>
                  <a:ext cx="542337" cy="5498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33" h="19066" fill="norm" stroke="1" extrusionOk="0">
                      <a:moveTo>
                        <a:pt x="1767" y="4027"/>
                      </a:moveTo>
                      <a:cubicBezTo>
                        <a:pt x="5067" y="-411"/>
                        <a:pt x="11067" y="-1299"/>
                        <a:pt x="15267" y="1956"/>
                      </a:cubicBezTo>
                      <a:cubicBezTo>
                        <a:pt x="19467" y="4915"/>
                        <a:pt x="20367" y="10833"/>
                        <a:pt x="17367" y="14975"/>
                      </a:cubicBezTo>
                      <a:cubicBezTo>
                        <a:pt x="14367" y="19413"/>
                        <a:pt x="8367" y="20301"/>
                        <a:pt x="3867" y="17342"/>
                      </a:cubicBezTo>
                      <a:cubicBezTo>
                        <a:pt x="-333" y="14087"/>
                        <a:pt x="-1233" y="8169"/>
                        <a:pt x="1767" y="4027"/>
                      </a:cubicBezTo>
                      <a:close/>
                    </a:path>
                  </a:pathLst>
                </a:custGeom>
                <a:solidFill>
                  <a:srgbClr val="242E3D"/>
                </a:solidFill>
                <a:ln w="31750" cap="flat">
                  <a:solidFill>
                    <a:srgbClr val="FFC89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096" name="Freeform 22"/>
                <p:cNvSpPr/>
                <p:nvPr/>
              </p:nvSpPr>
              <p:spPr>
                <a:xfrm>
                  <a:off x="126542" y="128511"/>
                  <a:ext cx="291538" cy="2928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33" h="19014" fill="norm" stroke="1" extrusionOk="0">
                      <a:moveTo>
                        <a:pt x="1692" y="3630"/>
                      </a:moveTo>
                      <a:cubicBezTo>
                        <a:pt x="5015" y="-247"/>
                        <a:pt x="11108" y="-1355"/>
                        <a:pt x="14985" y="1968"/>
                      </a:cubicBezTo>
                      <a:cubicBezTo>
                        <a:pt x="19415" y="4737"/>
                        <a:pt x="20523" y="10830"/>
                        <a:pt x="17200" y="15260"/>
                      </a:cubicBezTo>
                      <a:cubicBezTo>
                        <a:pt x="14431" y="19137"/>
                        <a:pt x="8338" y="20245"/>
                        <a:pt x="3908" y="17476"/>
                      </a:cubicBezTo>
                      <a:cubicBezTo>
                        <a:pt x="-523" y="14153"/>
                        <a:pt x="-1077" y="8060"/>
                        <a:pt x="1692" y="3630"/>
                      </a:cubicBezTo>
                      <a:close/>
                    </a:path>
                  </a:pathLst>
                </a:custGeom>
                <a:solidFill>
                  <a:srgbClr val="FFC8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sp>
            <p:nvSpPr>
              <p:cNvPr id="1098" name="Freeform 24"/>
              <p:cNvSpPr/>
              <p:nvPr/>
            </p:nvSpPr>
            <p:spPr>
              <a:xfrm>
                <a:off x="5814713" y="9024663"/>
                <a:ext cx="2335796" cy="2403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61" y="611"/>
                    </a:moveTo>
                    <a:cubicBezTo>
                      <a:pt x="9111" y="611"/>
                      <a:pt x="7540" y="992"/>
                      <a:pt x="6127" y="1603"/>
                    </a:cubicBezTo>
                    <a:cubicBezTo>
                      <a:pt x="2042" y="0"/>
                      <a:pt x="2042" y="0"/>
                      <a:pt x="2042" y="0"/>
                    </a:cubicBezTo>
                    <a:cubicBezTo>
                      <a:pt x="2671" y="4198"/>
                      <a:pt x="2671" y="4198"/>
                      <a:pt x="2671" y="4198"/>
                    </a:cubicBezTo>
                    <a:cubicBezTo>
                      <a:pt x="1021" y="6030"/>
                      <a:pt x="0" y="8472"/>
                      <a:pt x="0" y="11067"/>
                    </a:cubicBezTo>
                    <a:cubicBezTo>
                      <a:pt x="0" y="16868"/>
                      <a:pt x="4791" y="21600"/>
                      <a:pt x="10761" y="21600"/>
                    </a:cubicBezTo>
                    <a:cubicBezTo>
                      <a:pt x="16730" y="21600"/>
                      <a:pt x="21600" y="16868"/>
                      <a:pt x="21600" y="11067"/>
                    </a:cubicBezTo>
                    <a:cubicBezTo>
                      <a:pt x="21600" y="5343"/>
                      <a:pt x="16730" y="611"/>
                      <a:pt x="10761" y="611"/>
                    </a:cubicBezTo>
                    <a:close/>
                  </a:path>
                </a:pathLst>
              </a:custGeom>
              <a:solidFill>
                <a:srgbClr val="B39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99" name="Freeform 25"/>
              <p:cNvSpPr/>
              <p:nvPr/>
            </p:nvSpPr>
            <p:spPr>
              <a:xfrm>
                <a:off x="7538246" y="6246483"/>
                <a:ext cx="2647236" cy="23251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115" y="0"/>
                    </a:moveTo>
                    <a:cubicBezTo>
                      <a:pt x="8515" y="0"/>
                      <a:pt x="5400" y="2207"/>
                      <a:pt x="3738" y="5597"/>
                    </a:cubicBezTo>
                    <a:cubicBezTo>
                      <a:pt x="0" y="6622"/>
                      <a:pt x="0" y="6622"/>
                      <a:pt x="0" y="6622"/>
                    </a:cubicBezTo>
                    <a:cubicBezTo>
                      <a:pt x="2631" y="9775"/>
                      <a:pt x="2631" y="9775"/>
                      <a:pt x="2631" y="9775"/>
                    </a:cubicBezTo>
                    <a:cubicBezTo>
                      <a:pt x="2631" y="10091"/>
                      <a:pt x="2562" y="10485"/>
                      <a:pt x="2562" y="10800"/>
                    </a:cubicBezTo>
                    <a:cubicBezTo>
                      <a:pt x="2562" y="16791"/>
                      <a:pt x="6854" y="21600"/>
                      <a:pt x="12115" y="21600"/>
                    </a:cubicBezTo>
                    <a:cubicBezTo>
                      <a:pt x="17308" y="21600"/>
                      <a:pt x="21600" y="16791"/>
                      <a:pt x="21600" y="10800"/>
                    </a:cubicBezTo>
                    <a:cubicBezTo>
                      <a:pt x="21600" y="4809"/>
                      <a:pt x="17308" y="0"/>
                      <a:pt x="12115" y="0"/>
                    </a:cubicBezTo>
                    <a:close/>
                  </a:path>
                </a:pathLst>
              </a:custGeom>
              <a:solidFill>
                <a:srgbClr val="FF9DAB">
                  <a:alpha val="82526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100" name="Freeform 26"/>
              <p:cNvSpPr/>
              <p:nvPr/>
            </p:nvSpPr>
            <p:spPr>
              <a:xfrm>
                <a:off x="7538246" y="2848964"/>
                <a:ext cx="2647236" cy="23251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115" y="0"/>
                    </a:moveTo>
                    <a:cubicBezTo>
                      <a:pt x="6854" y="0"/>
                      <a:pt x="2562" y="4809"/>
                      <a:pt x="2562" y="10800"/>
                    </a:cubicBezTo>
                    <a:cubicBezTo>
                      <a:pt x="2562" y="11115"/>
                      <a:pt x="2631" y="11431"/>
                      <a:pt x="2631" y="11746"/>
                    </a:cubicBezTo>
                    <a:cubicBezTo>
                      <a:pt x="0" y="14899"/>
                      <a:pt x="0" y="14899"/>
                      <a:pt x="0" y="14899"/>
                    </a:cubicBezTo>
                    <a:cubicBezTo>
                      <a:pt x="3738" y="15924"/>
                      <a:pt x="3738" y="15924"/>
                      <a:pt x="3738" y="15924"/>
                    </a:cubicBezTo>
                    <a:cubicBezTo>
                      <a:pt x="5331" y="19314"/>
                      <a:pt x="8446" y="21600"/>
                      <a:pt x="12115" y="21600"/>
                    </a:cubicBezTo>
                    <a:cubicBezTo>
                      <a:pt x="17308" y="21600"/>
                      <a:pt x="21600" y="16791"/>
                      <a:pt x="21600" y="10800"/>
                    </a:cubicBezTo>
                    <a:cubicBezTo>
                      <a:pt x="21600" y="4809"/>
                      <a:pt x="17308" y="0"/>
                      <a:pt x="12115" y="0"/>
                    </a:cubicBezTo>
                    <a:close/>
                  </a:path>
                </a:pathLst>
              </a:custGeom>
              <a:solidFill>
                <a:srgbClr val="D5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101" name="Freeform 27"/>
              <p:cNvSpPr/>
              <p:nvPr/>
            </p:nvSpPr>
            <p:spPr>
              <a:xfrm>
                <a:off x="5814713" y="0"/>
                <a:ext cx="2335796" cy="2388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39" y="0"/>
                    </a:moveTo>
                    <a:cubicBezTo>
                      <a:pt x="4870" y="0"/>
                      <a:pt x="0" y="4766"/>
                      <a:pt x="0" y="10608"/>
                    </a:cubicBezTo>
                    <a:cubicBezTo>
                      <a:pt x="0" y="13221"/>
                      <a:pt x="1021" y="15604"/>
                      <a:pt x="2671" y="17449"/>
                    </a:cubicBezTo>
                    <a:cubicBezTo>
                      <a:pt x="2042" y="21600"/>
                      <a:pt x="2042" y="21600"/>
                      <a:pt x="2042" y="21600"/>
                    </a:cubicBezTo>
                    <a:cubicBezTo>
                      <a:pt x="6048" y="20063"/>
                      <a:pt x="6048" y="20063"/>
                      <a:pt x="6048" y="20063"/>
                    </a:cubicBezTo>
                    <a:cubicBezTo>
                      <a:pt x="7462" y="20754"/>
                      <a:pt x="9111" y="21139"/>
                      <a:pt x="10839" y="21139"/>
                    </a:cubicBezTo>
                    <a:cubicBezTo>
                      <a:pt x="16730" y="21139"/>
                      <a:pt x="21600" y="16373"/>
                      <a:pt x="21600" y="10608"/>
                    </a:cubicBezTo>
                    <a:cubicBezTo>
                      <a:pt x="21600" y="4766"/>
                      <a:pt x="16730" y="0"/>
                      <a:pt x="10839" y="0"/>
                    </a:cubicBezTo>
                    <a:close/>
                  </a:path>
                </a:pathLst>
              </a:custGeom>
              <a:solidFill>
                <a:srgbClr val="FFC8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102" name="Oval 147"/>
              <p:cNvSpPr/>
              <p:nvPr/>
            </p:nvSpPr>
            <p:spPr>
              <a:xfrm>
                <a:off x="849380" y="2948058"/>
                <a:ext cx="5513895" cy="552097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55600" dist="114300" dir="2700000">
                  <a:srgbClr val="000000">
                    <a:alpha val="31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1104" name="TextBox 90"/>
            <p:cNvSpPr txBox="1"/>
            <p:nvPr/>
          </p:nvSpPr>
          <p:spPr>
            <a:xfrm>
              <a:off x="5114426" y="3916349"/>
              <a:ext cx="2833579" cy="1187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ts val="4200"/>
                </a:lnSpc>
                <a:defRPr spc="321" sz="3000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Q: </a:t>
              </a:r>
              <a:r>
                <a:rPr>
                  <a:latin typeface="Montserrat Bold Italic"/>
                  <a:ea typeface="Montserrat Bold Italic"/>
                  <a:cs typeface="Montserrat Bold Italic"/>
                  <a:sym typeface="Montserrat Bold Italic"/>
                </a:rPr>
                <a:t>What is an editor?</a:t>
              </a:r>
            </a:p>
          </p:txBody>
        </p:sp>
        <p:sp>
          <p:nvSpPr>
            <p:cNvPr id="1105" name="TextBox 90"/>
            <p:cNvSpPr txBox="1"/>
            <p:nvPr/>
          </p:nvSpPr>
          <p:spPr>
            <a:xfrm>
              <a:off x="4601796" y="5573435"/>
              <a:ext cx="3858840" cy="1746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ts val="4200"/>
                </a:lnSpc>
                <a:defRPr spc="321" sz="3000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A: </a:t>
              </a:r>
              <a:r>
                <a:rPr>
                  <a:latin typeface="Montserrat Bold Italic"/>
                  <a:ea typeface="Montserrat Bold Italic"/>
                  <a:cs typeface="Montserrat Bold Italic"/>
                  <a:sym typeface="Montserrat Bold Italic"/>
                </a:rPr>
                <a:t>Software that allows you to edit a file</a:t>
              </a:r>
            </a:p>
          </p:txBody>
        </p:sp>
        <p:sp>
          <p:nvSpPr>
            <p:cNvPr id="1106" name="Shape"/>
            <p:cNvSpPr/>
            <p:nvPr/>
          </p:nvSpPr>
          <p:spPr>
            <a:xfrm>
              <a:off x="2324537" y="653810"/>
              <a:ext cx="878496" cy="1187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1" fill="norm" stroke="1" extrusionOk="0">
                  <a:moveTo>
                    <a:pt x="0" y="3826"/>
                  </a:moveTo>
                  <a:cubicBezTo>
                    <a:pt x="29" y="3588"/>
                    <a:pt x="65" y="3350"/>
                    <a:pt x="108" y="3113"/>
                  </a:cubicBezTo>
                  <a:cubicBezTo>
                    <a:pt x="154" y="2859"/>
                    <a:pt x="207" y="2606"/>
                    <a:pt x="296" y="2359"/>
                  </a:cubicBezTo>
                  <a:cubicBezTo>
                    <a:pt x="594" y="1523"/>
                    <a:pt x="1278" y="779"/>
                    <a:pt x="2300" y="359"/>
                  </a:cubicBezTo>
                  <a:cubicBezTo>
                    <a:pt x="3042" y="54"/>
                    <a:pt x="3900" y="-49"/>
                    <a:pt x="4743" y="20"/>
                  </a:cubicBezTo>
                  <a:cubicBezTo>
                    <a:pt x="5573" y="88"/>
                    <a:pt x="6371" y="323"/>
                    <a:pt x="6970" y="752"/>
                  </a:cubicBezTo>
                  <a:cubicBezTo>
                    <a:pt x="7636" y="1229"/>
                    <a:pt x="7979" y="1887"/>
                    <a:pt x="8134" y="2562"/>
                  </a:cubicBezTo>
                  <a:cubicBezTo>
                    <a:pt x="8220" y="2939"/>
                    <a:pt x="8249" y="3322"/>
                    <a:pt x="8221" y="3703"/>
                  </a:cubicBezTo>
                  <a:cubicBezTo>
                    <a:pt x="8636" y="3317"/>
                    <a:pt x="9063" y="2937"/>
                    <a:pt x="9500" y="2564"/>
                  </a:cubicBezTo>
                  <a:cubicBezTo>
                    <a:pt x="9978" y="2158"/>
                    <a:pt x="10470" y="1759"/>
                    <a:pt x="10973" y="1370"/>
                  </a:cubicBezTo>
                  <a:cubicBezTo>
                    <a:pt x="11380" y="1044"/>
                    <a:pt x="11855" y="768"/>
                    <a:pt x="12381" y="554"/>
                  </a:cubicBezTo>
                  <a:cubicBezTo>
                    <a:pt x="13299" y="179"/>
                    <a:pt x="14338" y="1"/>
                    <a:pt x="15386" y="7"/>
                  </a:cubicBezTo>
                  <a:cubicBezTo>
                    <a:pt x="16461" y="12"/>
                    <a:pt x="17527" y="210"/>
                    <a:pt x="18411" y="662"/>
                  </a:cubicBezTo>
                  <a:cubicBezTo>
                    <a:pt x="19173" y="1053"/>
                    <a:pt x="19748" y="1609"/>
                    <a:pt x="20097" y="2244"/>
                  </a:cubicBezTo>
                  <a:cubicBezTo>
                    <a:pt x="20371" y="2743"/>
                    <a:pt x="20496" y="3273"/>
                    <a:pt x="20581" y="3802"/>
                  </a:cubicBezTo>
                  <a:cubicBezTo>
                    <a:pt x="20668" y="4340"/>
                    <a:pt x="20714" y="4883"/>
                    <a:pt x="20717" y="5429"/>
                  </a:cubicBezTo>
                  <a:lnTo>
                    <a:pt x="20784" y="18065"/>
                  </a:lnTo>
                  <a:cubicBezTo>
                    <a:pt x="20807" y="18705"/>
                    <a:pt x="20899" y="19342"/>
                    <a:pt x="21056" y="19971"/>
                  </a:cubicBezTo>
                  <a:cubicBezTo>
                    <a:pt x="21190" y="20506"/>
                    <a:pt x="21372" y="21034"/>
                    <a:pt x="21600" y="21551"/>
                  </a:cubicBezTo>
                  <a:cubicBezTo>
                    <a:pt x="20975" y="21549"/>
                    <a:pt x="20351" y="21538"/>
                    <a:pt x="19727" y="21519"/>
                  </a:cubicBezTo>
                  <a:cubicBezTo>
                    <a:pt x="19092" y="21499"/>
                    <a:pt x="18458" y="21471"/>
                    <a:pt x="17825" y="21434"/>
                  </a:cubicBezTo>
                  <a:cubicBezTo>
                    <a:pt x="17681" y="21116"/>
                    <a:pt x="17572" y="20790"/>
                    <a:pt x="17499" y="20459"/>
                  </a:cubicBezTo>
                  <a:cubicBezTo>
                    <a:pt x="17430" y="20147"/>
                    <a:pt x="17394" y="19831"/>
                    <a:pt x="17391" y="19515"/>
                  </a:cubicBezTo>
                  <a:cubicBezTo>
                    <a:pt x="17327" y="16964"/>
                    <a:pt x="17262" y="14412"/>
                    <a:pt x="17198" y="11861"/>
                  </a:cubicBezTo>
                  <a:cubicBezTo>
                    <a:pt x="17134" y="9310"/>
                    <a:pt x="17070" y="6758"/>
                    <a:pt x="17005" y="4207"/>
                  </a:cubicBezTo>
                  <a:cubicBezTo>
                    <a:pt x="17066" y="3419"/>
                    <a:pt x="16505" y="2677"/>
                    <a:pt x="15565" y="2301"/>
                  </a:cubicBezTo>
                  <a:cubicBezTo>
                    <a:pt x="14956" y="2057"/>
                    <a:pt x="14253" y="1999"/>
                    <a:pt x="13563" y="2034"/>
                  </a:cubicBezTo>
                  <a:cubicBezTo>
                    <a:pt x="12773" y="2075"/>
                    <a:pt x="12004" y="2235"/>
                    <a:pt x="11292" y="2491"/>
                  </a:cubicBezTo>
                  <a:cubicBezTo>
                    <a:pt x="9988" y="2959"/>
                    <a:pt x="8924" y="3726"/>
                    <a:pt x="8258" y="4676"/>
                  </a:cubicBezTo>
                  <a:lnTo>
                    <a:pt x="8340" y="14636"/>
                  </a:lnTo>
                  <a:cubicBezTo>
                    <a:pt x="7712" y="14666"/>
                    <a:pt x="7083" y="14681"/>
                    <a:pt x="6453" y="14682"/>
                  </a:cubicBezTo>
                  <a:cubicBezTo>
                    <a:pt x="5824" y="14682"/>
                    <a:pt x="5194" y="14668"/>
                    <a:pt x="4566" y="14640"/>
                  </a:cubicBezTo>
                  <a:lnTo>
                    <a:pt x="4499" y="2539"/>
                  </a:lnTo>
                  <a:cubicBezTo>
                    <a:pt x="4468" y="2017"/>
                    <a:pt x="3900" y="1599"/>
                    <a:pt x="3193" y="1577"/>
                  </a:cubicBezTo>
                  <a:cubicBezTo>
                    <a:pt x="2294" y="1548"/>
                    <a:pt x="1644" y="2124"/>
                    <a:pt x="1268" y="2754"/>
                  </a:cubicBezTo>
                  <a:cubicBezTo>
                    <a:pt x="1063" y="3098"/>
                    <a:pt x="914" y="3459"/>
                    <a:pt x="824" y="3829"/>
                  </a:cubicBezTo>
                  <a:lnTo>
                    <a:pt x="0" y="3826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7" name="Shape"/>
            <p:cNvSpPr/>
            <p:nvPr/>
          </p:nvSpPr>
          <p:spPr>
            <a:xfrm>
              <a:off x="273558" y="6729831"/>
              <a:ext cx="1161992" cy="1368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43" fill="norm" stroke="1" extrusionOk="0">
                  <a:moveTo>
                    <a:pt x="8982" y="1370"/>
                  </a:moveTo>
                  <a:cubicBezTo>
                    <a:pt x="9940" y="1107"/>
                    <a:pt x="10907" y="866"/>
                    <a:pt x="11880" y="648"/>
                  </a:cubicBezTo>
                  <a:cubicBezTo>
                    <a:pt x="12856" y="430"/>
                    <a:pt x="13838" y="234"/>
                    <a:pt x="14826" y="61"/>
                  </a:cubicBezTo>
                  <a:cubicBezTo>
                    <a:pt x="15447" y="-38"/>
                    <a:pt x="16087" y="-17"/>
                    <a:pt x="16697" y="124"/>
                  </a:cubicBezTo>
                  <a:cubicBezTo>
                    <a:pt x="17632" y="339"/>
                    <a:pt x="18458" y="825"/>
                    <a:pt x="18945" y="1536"/>
                  </a:cubicBezTo>
                  <a:cubicBezTo>
                    <a:pt x="19363" y="2147"/>
                    <a:pt x="19486" y="2889"/>
                    <a:pt x="19115" y="3518"/>
                  </a:cubicBezTo>
                  <a:cubicBezTo>
                    <a:pt x="18860" y="3952"/>
                    <a:pt x="18397" y="4264"/>
                    <a:pt x="17865" y="4442"/>
                  </a:cubicBezTo>
                  <a:cubicBezTo>
                    <a:pt x="17530" y="4553"/>
                    <a:pt x="17173" y="4610"/>
                    <a:pt x="16813" y="4609"/>
                  </a:cubicBezTo>
                  <a:cubicBezTo>
                    <a:pt x="15959" y="4637"/>
                    <a:pt x="15105" y="4679"/>
                    <a:pt x="14252" y="4734"/>
                  </a:cubicBezTo>
                  <a:cubicBezTo>
                    <a:pt x="13397" y="4789"/>
                    <a:pt x="12543" y="4857"/>
                    <a:pt x="11691" y="4940"/>
                  </a:cubicBezTo>
                  <a:cubicBezTo>
                    <a:pt x="11098" y="5058"/>
                    <a:pt x="10502" y="5164"/>
                    <a:pt x="9904" y="5257"/>
                  </a:cubicBezTo>
                  <a:cubicBezTo>
                    <a:pt x="9296" y="5352"/>
                    <a:pt x="8648" y="5461"/>
                    <a:pt x="8293" y="5888"/>
                  </a:cubicBezTo>
                  <a:cubicBezTo>
                    <a:pt x="8146" y="6066"/>
                    <a:pt x="8073" y="6283"/>
                    <a:pt x="8124" y="6495"/>
                  </a:cubicBezTo>
                  <a:cubicBezTo>
                    <a:pt x="8168" y="6675"/>
                    <a:pt x="8298" y="6831"/>
                    <a:pt x="8482" y="6925"/>
                  </a:cubicBezTo>
                  <a:cubicBezTo>
                    <a:pt x="8879" y="7157"/>
                    <a:pt x="9284" y="7376"/>
                    <a:pt x="9698" y="7584"/>
                  </a:cubicBezTo>
                  <a:cubicBezTo>
                    <a:pt x="10159" y="7815"/>
                    <a:pt x="10631" y="8030"/>
                    <a:pt x="11112" y="8230"/>
                  </a:cubicBezTo>
                  <a:cubicBezTo>
                    <a:pt x="12170" y="8635"/>
                    <a:pt x="13230" y="9035"/>
                    <a:pt x="14293" y="9430"/>
                  </a:cubicBezTo>
                  <a:cubicBezTo>
                    <a:pt x="15305" y="9806"/>
                    <a:pt x="16319" y="10177"/>
                    <a:pt x="17336" y="10544"/>
                  </a:cubicBezTo>
                  <a:lnTo>
                    <a:pt x="11661" y="11767"/>
                  </a:lnTo>
                  <a:cubicBezTo>
                    <a:pt x="10955" y="11919"/>
                    <a:pt x="10265" y="12118"/>
                    <a:pt x="9595" y="12361"/>
                  </a:cubicBezTo>
                  <a:cubicBezTo>
                    <a:pt x="8627" y="12713"/>
                    <a:pt x="7702" y="13159"/>
                    <a:pt x="6939" y="13778"/>
                  </a:cubicBezTo>
                  <a:cubicBezTo>
                    <a:pt x="6590" y="14060"/>
                    <a:pt x="6275" y="14383"/>
                    <a:pt x="6148" y="14778"/>
                  </a:cubicBezTo>
                  <a:cubicBezTo>
                    <a:pt x="6061" y="15048"/>
                    <a:pt x="6070" y="15338"/>
                    <a:pt x="6219" y="15588"/>
                  </a:cubicBezTo>
                  <a:cubicBezTo>
                    <a:pt x="6460" y="15994"/>
                    <a:pt x="6979" y="16187"/>
                    <a:pt x="7488" y="16333"/>
                  </a:cubicBezTo>
                  <a:cubicBezTo>
                    <a:pt x="8553" y="16637"/>
                    <a:pt x="9659" y="16820"/>
                    <a:pt x="10774" y="16939"/>
                  </a:cubicBezTo>
                  <a:cubicBezTo>
                    <a:pt x="11506" y="17017"/>
                    <a:pt x="12242" y="17068"/>
                    <a:pt x="12979" y="17091"/>
                  </a:cubicBezTo>
                  <a:lnTo>
                    <a:pt x="17593" y="17225"/>
                  </a:lnTo>
                  <a:lnTo>
                    <a:pt x="19655" y="17348"/>
                  </a:lnTo>
                  <a:cubicBezTo>
                    <a:pt x="20003" y="17393"/>
                    <a:pt x="20346" y="17459"/>
                    <a:pt x="20682" y="17546"/>
                  </a:cubicBezTo>
                  <a:cubicBezTo>
                    <a:pt x="21021" y="17634"/>
                    <a:pt x="21370" y="17764"/>
                    <a:pt x="21491" y="18044"/>
                  </a:cubicBezTo>
                  <a:cubicBezTo>
                    <a:pt x="21512" y="18093"/>
                    <a:pt x="21524" y="18144"/>
                    <a:pt x="21528" y="18196"/>
                  </a:cubicBezTo>
                  <a:cubicBezTo>
                    <a:pt x="21536" y="18328"/>
                    <a:pt x="21492" y="18452"/>
                    <a:pt x="21419" y="18565"/>
                  </a:cubicBezTo>
                  <a:cubicBezTo>
                    <a:pt x="21345" y="18678"/>
                    <a:pt x="21240" y="18781"/>
                    <a:pt x="21126" y="18872"/>
                  </a:cubicBezTo>
                  <a:cubicBezTo>
                    <a:pt x="21009" y="18965"/>
                    <a:pt x="20882" y="19049"/>
                    <a:pt x="20746" y="19122"/>
                  </a:cubicBezTo>
                  <a:cubicBezTo>
                    <a:pt x="20308" y="19319"/>
                    <a:pt x="19859" y="19498"/>
                    <a:pt x="19401" y="19659"/>
                  </a:cubicBezTo>
                  <a:cubicBezTo>
                    <a:pt x="18551" y="19957"/>
                    <a:pt x="17671" y="20190"/>
                    <a:pt x="16773" y="20356"/>
                  </a:cubicBezTo>
                  <a:lnTo>
                    <a:pt x="12625" y="21099"/>
                  </a:lnTo>
                  <a:cubicBezTo>
                    <a:pt x="11552" y="21261"/>
                    <a:pt x="10470" y="21378"/>
                    <a:pt x="9384" y="21452"/>
                  </a:cubicBezTo>
                  <a:cubicBezTo>
                    <a:pt x="8134" y="21536"/>
                    <a:pt x="6879" y="21562"/>
                    <a:pt x="5625" y="21529"/>
                  </a:cubicBezTo>
                  <a:cubicBezTo>
                    <a:pt x="7351" y="21242"/>
                    <a:pt x="9066" y="20909"/>
                    <a:pt x="10768" y="20529"/>
                  </a:cubicBezTo>
                  <a:cubicBezTo>
                    <a:pt x="12398" y="20165"/>
                    <a:pt x="14014" y="19759"/>
                    <a:pt x="15615" y="19312"/>
                  </a:cubicBezTo>
                  <a:cubicBezTo>
                    <a:pt x="15753" y="19274"/>
                    <a:pt x="15887" y="19228"/>
                    <a:pt x="16017" y="19174"/>
                  </a:cubicBezTo>
                  <a:cubicBezTo>
                    <a:pt x="16094" y="19142"/>
                    <a:pt x="16176" y="19100"/>
                    <a:pt x="16188" y="19025"/>
                  </a:cubicBezTo>
                  <a:cubicBezTo>
                    <a:pt x="16212" y="18879"/>
                    <a:pt x="15996" y="18816"/>
                    <a:pt x="15781" y="18823"/>
                  </a:cubicBezTo>
                  <a:cubicBezTo>
                    <a:pt x="15612" y="18828"/>
                    <a:pt x="15443" y="18825"/>
                    <a:pt x="15274" y="18824"/>
                  </a:cubicBezTo>
                  <a:cubicBezTo>
                    <a:pt x="14808" y="18821"/>
                    <a:pt x="14342" y="18832"/>
                    <a:pt x="13877" y="18857"/>
                  </a:cubicBezTo>
                  <a:cubicBezTo>
                    <a:pt x="13417" y="18886"/>
                    <a:pt x="12956" y="18909"/>
                    <a:pt x="12495" y="18924"/>
                  </a:cubicBezTo>
                  <a:cubicBezTo>
                    <a:pt x="11575" y="18953"/>
                    <a:pt x="10654" y="18955"/>
                    <a:pt x="9734" y="18927"/>
                  </a:cubicBezTo>
                  <a:cubicBezTo>
                    <a:pt x="8894" y="18901"/>
                    <a:pt x="8059" y="18813"/>
                    <a:pt x="7238" y="18664"/>
                  </a:cubicBezTo>
                  <a:cubicBezTo>
                    <a:pt x="5694" y="18384"/>
                    <a:pt x="4217" y="17893"/>
                    <a:pt x="2809" y="17286"/>
                  </a:cubicBezTo>
                  <a:cubicBezTo>
                    <a:pt x="1891" y="16891"/>
                    <a:pt x="983" y="16430"/>
                    <a:pt x="436" y="15689"/>
                  </a:cubicBezTo>
                  <a:cubicBezTo>
                    <a:pt x="107" y="15245"/>
                    <a:pt x="-64" y="14723"/>
                    <a:pt x="22" y="14203"/>
                  </a:cubicBezTo>
                  <a:cubicBezTo>
                    <a:pt x="113" y="13652"/>
                    <a:pt x="480" y="13172"/>
                    <a:pt x="931" y="12769"/>
                  </a:cubicBezTo>
                  <a:cubicBezTo>
                    <a:pt x="1612" y="12160"/>
                    <a:pt x="2467" y="11723"/>
                    <a:pt x="3354" y="11355"/>
                  </a:cubicBezTo>
                  <a:cubicBezTo>
                    <a:pt x="4271" y="10975"/>
                    <a:pt x="5226" y="10665"/>
                    <a:pt x="6213" y="10450"/>
                  </a:cubicBezTo>
                  <a:cubicBezTo>
                    <a:pt x="7385" y="10195"/>
                    <a:pt x="8590" y="10076"/>
                    <a:pt x="9798" y="10045"/>
                  </a:cubicBezTo>
                  <a:cubicBezTo>
                    <a:pt x="10487" y="10027"/>
                    <a:pt x="11176" y="10038"/>
                    <a:pt x="11864" y="10077"/>
                  </a:cubicBezTo>
                  <a:cubicBezTo>
                    <a:pt x="11187" y="9923"/>
                    <a:pt x="10521" y="9735"/>
                    <a:pt x="9869" y="9514"/>
                  </a:cubicBezTo>
                  <a:cubicBezTo>
                    <a:pt x="9192" y="9285"/>
                    <a:pt x="8531" y="9021"/>
                    <a:pt x="7892" y="8724"/>
                  </a:cubicBezTo>
                  <a:cubicBezTo>
                    <a:pt x="7390" y="8521"/>
                    <a:pt x="6904" y="8292"/>
                    <a:pt x="6437" y="8038"/>
                  </a:cubicBezTo>
                  <a:cubicBezTo>
                    <a:pt x="5603" y="7584"/>
                    <a:pt x="4833" y="7053"/>
                    <a:pt x="4121" y="6470"/>
                  </a:cubicBezTo>
                  <a:cubicBezTo>
                    <a:pt x="3691" y="6117"/>
                    <a:pt x="3272" y="5728"/>
                    <a:pt x="3158" y="5229"/>
                  </a:cubicBezTo>
                  <a:cubicBezTo>
                    <a:pt x="3087" y="4916"/>
                    <a:pt x="3148" y="4590"/>
                    <a:pt x="3349" y="4322"/>
                  </a:cubicBezTo>
                  <a:cubicBezTo>
                    <a:pt x="3681" y="3879"/>
                    <a:pt x="4292" y="3689"/>
                    <a:pt x="4892" y="3561"/>
                  </a:cubicBezTo>
                  <a:cubicBezTo>
                    <a:pt x="5520" y="3426"/>
                    <a:pt x="6162" y="3339"/>
                    <a:pt x="6808" y="3300"/>
                  </a:cubicBezTo>
                  <a:lnTo>
                    <a:pt x="12258" y="2952"/>
                  </a:lnTo>
                  <a:cubicBezTo>
                    <a:pt x="12843" y="2905"/>
                    <a:pt x="13423" y="2824"/>
                    <a:pt x="13994" y="2710"/>
                  </a:cubicBezTo>
                  <a:cubicBezTo>
                    <a:pt x="14188" y="2671"/>
                    <a:pt x="14380" y="2628"/>
                    <a:pt x="14575" y="2596"/>
                  </a:cubicBezTo>
                  <a:cubicBezTo>
                    <a:pt x="15043" y="2519"/>
                    <a:pt x="15544" y="2371"/>
                    <a:pt x="15513" y="2009"/>
                  </a:cubicBezTo>
                  <a:cubicBezTo>
                    <a:pt x="15495" y="1806"/>
                    <a:pt x="15282" y="1670"/>
                    <a:pt x="15059" y="1583"/>
                  </a:cubicBezTo>
                  <a:cubicBezTo>
                    <a:pt x="14424" y="1336"/>
                    <a:pt x="13709" y="1351"/>
                    <a:pt x="13013" y="1360"/>
                  </a:cubicBezTo>
                  <a:cubicBezTo>
                    <a:pt x="12429" y="1368"/>
                    <a:pt x="11845" y="1369"/>
                    <a:pt x="11261" y="1364"/>
                  </a:cubicBezTo>
                  <a:lnTo>
                    <a:pt x="8982" y="1370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8" name="Shape"/>
            <p:cNvSpPr/>
            <p:nvPr/>
          </p:nvSpPr>
          <p:spPr>
            <a:xfrm>
              <a:off x="499307" y="3408167"/>
              <a:ext cx="1409824" cy="1301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0" y="1"/>
                  </a:moveTo>
                  <a:lnTo>
                    <a:pt x="8176" y="22"/>
                  </a:lnTo>
                  <a:lnTo>
                    <a:pt x="8535" y="389"/>
                  </a:lnTo>
                  <a:lnTo>
                    <a:pt x="8509" y="1961"/>
                  </a:lnTo>
                  <a:lnTo>
                    <a:pt x="8153" y="2355"/>
                  </a:lnTo>
                  <a:lnTo>
                    <a:pt x="7260" y="2382"/>
                  </a:lnTo>
                  <a:lnTo>
                    <a:pt x="7216" y="10406"/>
                  </a:lnTo>
                  <a:lnTo>
                    <a:pt x="14587" y="2423"/>
                  </a:lnTo>
                  <a:lnTo>
                    <a:pt x="13592" y="2424"/>
                  </a:lnTo>
                  <a:lnTo>
                    <a:pt x="13152" y="2092"/>
                  </a:lnTo>
                  <a:lnTo>
                    <a:pt x="13116" y="463"/>
                  </a:lnTo>
                  <a:lnTo>
                    <a:pt x="13554" y="0"/>
                  </a:lnTo>
                  <a:lnTo>
                    <a:pt x="21206" y="44"/>
                  </a:lnTo>
                  <a:lnTo>
                    <a:pt x="21600" y="479"/>
                  </a:lnTo>
                  <a:lnTo>
                    <a:pt x="21591" y="1955"/>
                  </a:lnTo>
                  <a:lnTo>
                    <a:pt x="3871" y="21573"/>
                  </a:lnTo>
                  <a:lnTo>
                    <a:pt x="1948" y="21600"/>
                  </a:lnTo>
                  <a:lnTo>
                    <a:pt x="1420" y="21178"/>
                  </a:lnTo>
                  <a:lnTo>
                    <a:pt x="1391" y="2416"/>
                  </a:lnTo>
                  <a:lnTo>
                    <a:pt x="426" y="2396"/>
                  </a:lnTo>
                  <a:lnTo>
                    <a:pt x="0" y="2021"/>
                  </a:lnTo>
                  <a:lnTo>
                    <a:pt x="16" y="406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rgbClr val="363D48"/>
            </a:solidFill>
            <a:ln w="635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9" name="TextBox 90"/>
            <p:cNvSpPr txBox="1"/>
            <p:nvPr/>
          </p:nvSpPr>
          <p:spPr>
            <a:xfrm>
              <a:off x="3195629" y="1230088"/>
              <a:ext cx="1026955" cy="63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lnSpc>
                  <a:spcPts val="4200"/>
                </a:lnSpc>
                <a:defRPr spc="332" sz="3100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/>
              <a:r>
                <a:t>ano</a:t>
              </a:r>
            </a:p>
          </p:txBody>
        </p:sp>
        <p:sp>
          <p:nvSpPr>
            <p:cNvPr id="1110" name="TextBox 90"/>
            <p:cNvSpPr txBox="1"/>
            <p:nvPr/>
          </p:nvSpPr>
          <p:spPr>
            <a:xfrm>
              <a:off x="1126706" y="4139053"/>
              <a:ext cx="1026955" cy="642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lnSpc>
                  <a:spcPts val="4200"/>
                </a:lnSpc>
                <a:defRPr spc="364" sz="3400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/>
              <a:r>
                <a:t>IM</a:t>
              </a:r>
            </a:p>
          </p:txBody>
        </p:sp>
        <p:sp>
          <p:nvSpPr>
            <p:cNvPr id="1111" name="TextBox 90"/>
            <p:cNvSpPr txBox="1"/>
            <p:nvPr/>
          </p:nvSpPr>
          <p:spPr>
            <a:xfrm>
              <a:off x="887367" y="7241507"/>
              <a:ext cx="1394526" cy="63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lnSpc>
                  <a:spcPts val="4200"/>
                </a:lnSpc>
                <a:defRPr spc="321" sz="3000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/>
              <a:r>
                <a:t>macs</a:t>
              </a:r>
            </a:p>
          </p:txBody>
        </p:sp>
        <p:sp>
          <p:nvSpPr>
            <p:cNvPr id="1112" name="TextBox 90"/>
            <p:cNvSpPr txBox="1"/>
            <p:nvPr/>
          </p:nvSpPr>
          <p:spPr>
            <a:xfrm>
              <a:off x="2261528" y="9989828"/>
              <a:ext cx="1990695" cy="63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lnSpc>
                  <a:spcPts val="4200"/>
                </a:lnSpc>
                <a:defRPr spc="364" sz="3400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/>
              <a:r>
                <a:t>OTHER</a:t>
              </a:r>
            </a:p>
          </p:txBody>
        </p:sp>
      </p:grpSp>
      <p:sp>
        <p:nvSpPr>
          <p:cNvPr id="1114" name="Group 1"/>
          <p:cNvSpPr/>
          <p:nvPr/>
        </p:nvSpPr>
        <p:spPr>
          <a:xfrm flipH="1">
            <a:off x="0" y="539809"/>
            <a:ext cx="11722831" cy="1833437"/>
          </a:xfrm>
          <a:prstGeom prst="rect">
            <a:avLst/>
          </a:prstGeom>
          <a:solidFill>
            <a:srgbClr val="FFFFFF"/>
          </a:solidFill>
          <a:ln w="63500">
            <a:solidFill>
              <a:srgbClr val="FFC899"/>
            </a:solidFill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15" name="TextBox 34"/>
          <p:cNvSpPr txBox="1"/>
          <p:nvPr/>
        </p:nvSpPr>
        <p:spPr>
          <a:xfrm>
            <a:off x="1879747" y="991707"/>
            <a:ext cx="796333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600" sz="5400">
                <a:solidFill>
                  <a:srgbClr val="363D48"/>
                </a:solidFill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lvl1pPr>
          </a:lstStyle>
          <a:p>
            <a:pPr/>
            <a:r>
              <a:t>EDITING FILES</a:t>
            </a:r>
          </a:p>
        </p:txBody>
      </p:sp>
      <p:sp>
        <p:nvSpPr>
          <p:cNvPr id="1116" name="Rectangle"/>
          <p:cNvSpPr/>
          <p:nvPr/>
        </p:nvSpPr>
        <p:spPr>
          <a:xfrm>
            <a:off x="-4792" y="3378269"/>
            <a:ext cx="11732415" cy="2596047"/>
          </a:xfrm>
          <a:prstGeom prst="rect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Rectangle 21"/>
          <p:cNvSpPr/>
          <p:nvPr/>
        </p:nvSpPr>
        <p:spPr>
          <a:xfrm flipH="1">
            <a:off x="0" y="2781255"/>
            <a:ext cx="24371301" cy="8661117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BEFFF1"/>
                </a:solidFill>
              </a:defRPr>
            </a:pPr>
          </a:p>
        </p:txBody>
      </p:sp>
      <p:sp>
        <p:nvSpPr>
          <p:cNvPr id="1119" name="TextBox 6"/>
          <p:cNvSpPr txBox="1"/>
          <p:nvPr>
            <p:ph type="sldNum" sz="quarter" idx="2"/>
          </p:nvPr>
        </p:nvSpPr>
        <p:spPr>
          <a:xfrm>
            <a:off x="23709715" y="610540"/>
            <a:ext cx="49399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20" name="TextBox 11"/>
          <p:cNvSpPr txBox="1"/>
          <p:nvPr/>
        </p:nvSpPr>
        <p:spPr>
          <a:xfrm>
            <a:off x="3972752" y="1226343"/>
            <a:ext cx="16471157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450" sz="6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r>
              <a:t>COMPRESSED FILES</a:t>
            </a:r>
          </a:p>
        </p:txBody>
      </p:sp>
      <p:grpSp>
        <p:nvGrpSpPr>
          <p:cNvPr id="1149" name="Group"/>
          <p:cNvGrpSpPr/>
          <p:nvPr/>
        </p:nvGrpSpPr>
        <p:grpSpPr>
          <a:xfrm>
            <a:off x="2817" y="2844487"/>
            <a:ext cx="16234515" cy="8027026"/>
            <a:chOff x="0" y="0"/>
            <a:chExt cx="16234514" cy="8027024"/>
          </a:xfrm>
        </p:grpSpPr>
        <p:grpSp>
          <p:nvGrpSpPr>
            <p:cNvPr id="1130" name="Group 3"/>
            <p:cNvGrpSpPr/>
            <p:nvPr/>
          </p:nvGrpSpPr>
          <p:grpSpPr>
            <a:xfrm>
              <a:off x="0" y="5352480"/>
              <a:ext cx="16234516" cy="2674545"/>
              <a:chOff x="0" y="0"/>
              <a:chExt cx="16234514" cy="2674543"/>
            </a:xfrm>
          </p:grpSpPr>
          <p:sp>
            <p:nvSpPr>
              <p:cNvPr id="1121" name="Freeform 19"/>
              <p:cNvSpPr/>
              <p:nvPr/>
            </p:nvSpPr>
            <p:spPr>
              <a:xfrm>
                <a:off x="0" y="0"/>
                <a:ext cx="4861171" cy="26745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3372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18228"/>
                    </a:lnTo>
                    <a:lnTo>
                      <a:pt x="21600" y="3372"/>
                    </a:lnTo>
                    <a:close/>
                  </a:path>
                </a:pathLst>
              </a:custGeom>
              <a:solidFill>
                <a:srgbClr val="245AA4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381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/>
                </a:pPr>
              </a:p>
            </p:txBody>
          </p:sp>
          <p:grpSp>
            <p:nvGrpSpPr>
              <p:cNvPr id="1129" name="Group 55"/>
              <p:cNvGrpSpPr/>
              <p:nvPr/>
            </p:nvGrpSpPr>
            <p:grpSpPr>
              <a:xfrm>
                <a:off x="4851429" y="417474"/>
                <a:ext cx="11383086" cy="1839599"/>
                <a:chOff x="0" y="0"/>
                <a:chExt cx="11383085" cy="1839597"/>
              </a:xfrm>
            </p:grpSpPr>
            <p:grpSp>
              <p:nvGrpSpPr>
                <p:cNvPr id="1124" name="Freeform 11"/>
                <p:cNvGrpSpPr/>
                <p:nvPr/>
              </p:nvGrpSpPr>
              <p:grpSpPr>
                <a:xfrm>
                  <a:off x="0" y="-1"/>
                  <a:ext cx="1" cy="1839599"/>
                  <a:chOff x="0" y="0"/>
                  <a:chExt cx="0" cy="1839597"/>
                </a:xfrm>
              </p:grpSpPr>
              <p:sp>
                <p:nvSpPr>
                  <p:cNvPr id="1122" name="Line"/>
                  <p:cNvSpPr/>
                  <p:nvPr/>
                </p:nvSpPr>
                <p:spPr>
                  <a:xfrm flipV="1">
                    <a:off x="-1" y="-1"/>
                    <a:ext cx="2" cy="1839599"/>
                  </a:xfrm>
                  <a:prstGeom prst="line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800"/>
                    </a:pPr>
                  </a:p>
                </p:txBody>
              </p:sp>
              <p:sp>
                <p:nvSpPr>
                  <p:cNvPr id="1123" name="Line"/>
                  <p:cNvSpPr/>
                  <p:nvPr/>
                </p:nvSpPr>
                <p:spPr>
                  <a:xfrm flipH="1">
                    <a:off x="-1" y="-1"/>
                    <a:ext cx="2" cy="1839599"/>
                  </a:xfrm>
                  <a:prstGeom prst="line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800"/>
                    </a:pPr>
                  </a:p>
                </p:txBody>
              </p:sp>
            </p:grpSp>
            <p:sp>
              <p:nvSpPr>
                <p:cNvPr id="1125" name="Line 12"/>
                <p:cNvSpPr/>
                <p:nvPr/>
              </p:nvSpPr>
              <p:spPr>
                <a:xfrm flipV="1">
                  <a:off x="-1" y="-1"/>
                  <a:ext cx="2" cy="1839599"/>
                </a:xfrm>
                <a:prstGeom prst="line">
                  <a:avLst/>
                </a:prstGeom>
                <a:solidFill>
                  <a:srgbClr val="FFA32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126" name="Freeform 31"/>
                <p:cNvSpPr/>
                <p:nvPr/>
              </p:nvSpPr>
              <p:spPr>
                <a:xfrm>
                  <a:off x="-1" y="0"/>
                  <a:ext cx="11383086" cy="18395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936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19936" y="0"/>
                      </a:lnTo>
                      <a:lnTo>
                        <a:pt x="21600" y="10800"/>
                      </a:lnTo>
                      <a:lnTo>
                        <a:pt x="19936" y="21600"/>
                      </a:lnTo>
                    </a:path>
                  </a:pathLst>
                </a:custGeom>
                <a:solidFill>
                  <a:srgbClr val="FFA32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127" name="Freeform 29"/>
                <p:cNvSpPr/>
                <p:nvPr/>
              </p:nvSpPr>
              <p:spPr>
                <a:xfrm>
                  <a:off x="0" y="1700438"/>
                  <a:ext cx="9707358" cy="1391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3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A328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50800" dist="38100" dir="540000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128" name="Freeform 30"/>
                <p:cNvSpPr/>
                <p:nvPr/>
              </p:nvSpPr>
              <p:spPr>
                <a:xfrm>
                  <a:off x="-1" y="0"/>
                  <a:ext cx="11383086" cy="18395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936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19936" y="0"/>
                      </a:lnTo>
                      <a:lnTo>
                        <a:pt x="21600" y="10800"/>
                      </a:lnTo>
                      <a:lnTo>
                        <a:pt x="19936" y="21600"/>
                      </a:lnTo>
                      <a:close/>
                    </a:path>
                  </a:pathLst>
                </a:custGeom>
                <a:solidFill>
                  <a:srgbClr val="3E7FC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</p:grpSp>
        </p:grpSp>
        <p:grpSp>
          <p:nvGrpSpPr>
            <p:cNvPr id="1140" name="Group 2"/>
            <p:cNvGrpSpPr/>
            <p:nvPr/>
          </p:nvGrpSpPr>
          <p:grpSpPr>
            <a:xfrm>
              <a:off x="0" y="2671148"/>
              <a:ext cx="13604160" cy="3098808"/>
              <a:chOff x="0" y="0"/>
              <a:chExt cx="13604159" cy="3098806"/>
            </a:xfrm>
          </p:grpSpPr>
          <p:sp>
            <p:nvSpPr>
              <p:cNvPr id="1131" name="Freeform 17"/>
              <p:cNvSpPr/>
              <p:nvPr/>
            </p:nvSpPr>
            <p:spPr>
              <a:xfrm>
                <a:off x="0" y="-1"/>
                <a:ext cx="4853156" cy="30988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801"/>
                    </a:moveTo>
                    <a:lnTo>
                      <a:pt x="0" y="0"/>
                    </a:lnTo>
                    <a:lnTo>
                      <a:pt x="0" y="18690"/>
                    </a:lnTo>
                    <a:lnTo>
                      <a:pt x="21600" y="21600"/>
                    </a:lnTo>
                    <a:lnTo>
                      <a:pt x="21600" y="8801"/>
                    </a:lnTo>
                    <a:close/>
                  </a:path>
                </a:pathLst>
              </a:custGeom>
              <a:solidFill>
                <a:srgbClr val="2584D8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88900" dist="50800" dir="540000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/>
                </a:pPr>
              </a:p>
            </p:txBody>
          </p:sp>
          <p:grpSp>
            <p:nvGrpSpPr>
              <p:cNvPr id="1139" name="Group 54"/>
              <p:cNvGrpSpPr/>
              <p:nvPr/>
            </p:nvGrpSpPr>
            <p:grpSpPr>
              <a:xfrm>
                <a:off x="4858082" y="1262601"/>
                <a:ext cx="8746078" cy="1836206"/>
                <a:chOff x="0" y="0"/>
                <a:chExt cx="8746077" cy="1836204"/>
              </a:xfrm>
            </p:grpSpPr>
            <p:grpSp>
              <p:nvGrpSpPr>
                <p:cNvPr id="1134" name="Freeform 9"/>
                <p:cNvGrpSpPr/>
                <p:nvPr/>
              </p:nvGrpSpPr>
              <p:grpSpPr>
                <a:xfrm>
                  <a:off x="0" y="-1"/>
                  <a:ext cx="1" cy="1836206"/>
                  <a:chOff x="0" y="0"/>
                  <a:chExt cx="0" cy="1836204"/>
                </a:xfrm>
              </p:grpSpPr>
              <p:sp>
                <p:nvSpPr>
                  <p:cNvPr id="1132" name="Line"/>
                  <p:cNvSpPr/>
                  <p:nvPr/>
                </p:nvSpPr>
                <p:spPr>
                  <a:xfrm flipV="1">
                    <a:off x="-1" y="-1"/>
                    <a:ext cx="2" cy="1836206"/>
                  </a:xfrm>
                  <a:prstGeom prst="line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800"/>
                    </a:pPr>
                  </a:p>
                </p:txBody>
              </p:sp>
              <p:sp>
                <p:nvSpPr>
                  <p:cNvPr id="1133" name="Line"/>
                  <p:cNvSpPr/>
                  <p:nvPr/>
                </p:nvSpPr>
                <p:spPr>
                  <a:xfrm flipH="1">
                    <a:off x="-1" y="-1"/>
                    <a:ext cx="2" cy="1836206"/>
                  </a:xfrm>
                  <a:prstGeom prst="line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800"/>
                    </a:pPr>
                  </a:p>
                </p:txBody>
              </p:sp>
            </p:grpSp>
            <p:sp>
              <p:nvSpPr>
                <p:cNvPr id="1135" name="Line 10"/>
                <p:cNvSpPr/>
                <p:nvPr/>
              </p:nvSpPr>
              <p:spPr>
                <a:xfrm flipV="1">
                  <a:off x="-1" y="-1"/>
                  <a:ext cx="2" cy="1836206"/>
                </a:xfrm>
                <a:prstGeom prst="line">
                  <a:avLst/>
                </a:prstGeom>
                <a:solidFill>
                  <a:srgbClr val="24C7A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136" name="Freeform 28"/>
                <p:cNvSpPr/>
                <p:nvPr/>
              </p:nvSpPr>
              <p:spPr>
                <a:xfrm>
                  <a:off x="-1" y="-1"/>
                  <a:ext cx="8746078" cy="18362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573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19573" y="0"/>
                      </a:lnTo>
                      <a:lnTo>
                        <a:pt x="21600" y="10860"/>
                      </a:lnTo>
                      <a:lnTo>
                        <a:pt x="19573" y="21600"/>
                      </a:lnTo>
                    </a:path>
                  </a:pathLst>
                </a:custGeom>
                <a:solidFill>
                  <a:srgbClr val="24C7A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137" name="Freeform 26"/>
                <p:cNvSpPr/>
                <p:nvPr/>
              </p:nvSpPr>
              <p:spPr>
                <a:xfrm>
                  <a:off x="0" y="1703833"/>
                  <a:ext cx="8050712" cy="1323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264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4C7A5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88900" dist="50800" dir="5400000">
                    <a:srgbClr val="000000">
                      <a:alpha val="30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138" name="Freeform 27"/>
                <p:cNvSpPr/>
                <p:nvPr/>
              </p:nvSpPr>
              <p:spPr>
                <a:xfrm>
                  <a:off x="-1" y="-1"/>
                  <a:ext cx="8746078" cy="18362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573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19573" y="0"/>
                      </a:lnTo>
                      <a:lnTo>
                        <a:pt x="21600" y="10860"/>
                      </a:lnTo>
                      <a:lnTo>
                        <a:pt x="19573" y="21600"/>
                      </a:lnTo>
                      <a:close/>
                    </a:path>
                  </a:pathLst>
                </a:custGeom>
                <a:solidFill>
                  <a:srgbClr val="59B1E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</p:grpSp>
        </p:grpSp>
        <p:grpSp>
          <p:nvGrpSpPr>
            <p:cNvPr id="1148" name="Group 1"/>
            <p:cNvGrpSpPr/>
            <p:nvPr/>
          </p:nvGrpSpPr>
          <p:grpSpPr>
            <a:xfrm>
              <a:off x="0" y="0"/>
              <a:ext cx="15254620" cy="3933754"/>
              <a:chOff x="0" y="0"/>
              <a:chExt cx="15254619" cy="3933752"/>
            </a:xfrm>
          </p:grpSpPr>
          <p:sp>
            <p:nvSpPr>
              <p:cNvPr id="1141" name="Freeform 15"/>
              <p:cNvSpPr/>
              <p:nvPr/>
            </p:nvSpPr>
            <p:spPr>
              <a:xfrm>
                <a:off x="-1" y="0"/>
                <a:ext cx="4864223" cy="3933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1499"/>
                    </a:moveTo>
                    <a:lnTo>
                      <a:pt x="0" y="0"/>
                    </a:lnTo>
                    <a:lnTo>
                      <a:pt x="0" y="14667"/>
                    </a:lnTo>
                    <a:lnTo>
                      <a:pt x="21600" y="21600"/>
                    </a:lnTo>
                    <a:lnTo>
                      <a:pt x="21600" y="11499"/>
                    </a:lnTo>
                    <a:close/>
                  </a:path>
                </a:pathLst>
              </a:custGeom>
              <a:solidFill>
                <a:srgbClr val="7AA4A4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88900" dist="50800" dir="540000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1800"/>
                </a:pPr>
              </a:p>
            </p:txBody>
          </p:sp>
          <p:grpSp>
            <p:nvGrpSpPr>
              <p:cNvPr id="1147" name="Group 53"/>
              <p:cNvGrpSpPr/>
              <p:nvPr/>
            </p:nvGrpSpPr>
            <p:grpSpPr>
              <a:xfrm>
                <a:off x="4860182" y="2094153"/>
                <a:ext cx="10394438" cy="1839598"/>
                <a:chOff x="0" y="0"/>
                <a:chExt cx="10394436" cy="1839597"/>
              </a:xfrm>
            </p:grpSpPr>
            <p:grpSp>
              <p:nvGrpSpPr>
                <p:cNvPr id="1144" name="Freeform 7"/>
                <p:cNvGrpSpPr/>
                <p:nvPr/>
              </p:nvGrpSpPr>
              <p:grpSpPr>
                <a:xfrm>
                  <a:off x="-1" y="-1"/>
                  <a:ext cx="2" cy="1839599"/>
                  <a:chOff x="0" y="0"/>
                  <a:chExt cx="0" cy="1839597"/>
                </a:xfrm>
              </p:grpSpPr>
              <p:sp>
                <p:nvSpPr>
                  <p:cNvPr id="1142" name="Line"/>
                  <p:cNvSpPr/>
                  <p:nvPr/>
                </p:nvSpPr>
                <p:spPr>
                  <a:xfrm flipV="1">
                    <a:off x="-1" y="-1"/>
                    <a:ext cx="2" cy="1839599"/>
                  </a:xfrm>
                  <a:prstGeom prst="line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800"/>
                    </a:pPr>
                  </a:p>
                </p:txBody>
              </p:sp>
              <p:sp>
                <p:nvSpPr>
                  <p:cNvPr id="1143" name="Line"/>
                  <p:cNvSpPr/>
                  <p:nvPr/>
                </p:nvSpPr>
                <p:spPr>
                  <a:xfrm flipH="1">
                    <a:off x="-1" y="0"/>
                    <a:ext cx="2" cy="1839598"/>
                  </a:xfrm>
                  <a:prstGeom prst="line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defTabSz="914400">
                      <a:defRPr sz="1800"/>
                    </a:pPr>
                  </a:p>
                </p:txBody>
              </p:sp>
            </p:grpSp>
            <p:sp>
              <p:nvSpPr>
                <p:cNvPr id="1145" name="Freeform 23"/>
                <p:cNvSpPr/>
                <p:nvPr/>
              </p:nvSpPr>
              <p:spPr>
                <a:xfrm>
                  <a:off x="-1" y="1703834"/>
                  <a:ext cx="7034233" cy="1357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28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FD92E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88900" dist="50800" dir="5400000">
                    <a:srgbClr val="000000">
                      <a:alpha val="30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146" name="Freeform 24"/>
                <p:cNvSpPr/>
                <p:nvPr/>
              </p:nvSpPr>
              <p:spPr>
                <a:xfrm>
                  <a:off x="0" y="0"/>
                  <a:ext cx="10394437" cy="18395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089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0089" y="0"/>
                      </a:lnTo>
                      <a:lnTo>
                        <a:pt x="21600" y="10800"/>
                      </a:lnTo>
                      <a:lnTo>
                        <a:pt x="20089" y="21600"/>
                      </a:lnTo>
                      <a:close/>
                    </a:path>
                  </a:pathLst>
                </a:custGeom>
                <a:solidFill>
                  <a:srgbClr val="95BDB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</p:grpSp>
        </p:grpSp>
      </p:grpSp>
      <p:sp>
        <p:nvSpPr>
          <p:cNvPr id="1150" name="Standard gzip (GNU zip) compression.…"/>
          <p:cNvSpPr txBox="1"/>
          <p:nvPr/>
        </p:nvSpPr>
        <p:spPr>
          <a:xfrm>
            <a:off x="5998969" y="5423549"/>
            <a:ext cx="7684564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Standard gzip (GNU zip) compression. </a:t>
            </a:r>
          </a:p>
          <a:p>
            <a:pPr defTabSz="457200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May contain multiple files &amp; directories</a:t>
            </a:r>
          </a:p>
        </p:txBody>
      </p:sp>
      <p:sp>
        <p:nvSpPr>
          <p:cNvPr id="1151" name="An archive of multiple files put together inside a single file."/>
          <p:cNvSpPr txBox="1"/>
          <p:nvPr/>
        </p:nvSpPr>
        <p:spPr>
          <a:xfrm>
            <a:off x="6176910" y="7171801"/>
            <a:ext cx="7328682" cy="1386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An archive of multiple files put together inside a single file. </a:t>
            </a:r>
          </a:p>
        </p:txBody>
      </p:sp>
      <p:sp>
        <p:nvSpPr>
          <p:cNvPr id="1152" name=".TAR"/>
          <p:cNvSpPr txBox="1"/>
          <p:nvPr/>
        </p:nvSpPr>
        <p:spPr>
          <a:xfrm>
            <a:off x="1503310" y="6968601"/>
            <a:ext cx="1303310" cy="71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40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.TAR</a:t>
            </a:r>
          </a:p>
        </p:txBody>
      </p:sp>
      <p:sp>
        <p:nvSpPr>
          <p:cNvPr id="1153" name=".GZ"/>
          <p:cNvSpPr txBox="1"/>
          <p:nvPr/>
        </p:nvSpPr>
        <p:spPr>
          <a:xfrm>
            <a:off x="1757310" y="4758801"/>
            <a:ext cx="1303310" cy="71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40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.GZ</a:t>
            </a:r>
          </a:p>
        </p:txBody>
      </p:sp>
      <p:sp>
        <p:nvSpPr>
          <p:cNvPr id="1154" name=".TAR.GZ"/>
          <p:cNvSpPr txBox="1"/>
          <p:nvPr/>
        </p:nvSpPr>
        <p:spPr>
          <a:xfrm>
            <a:off x="1001744" y="9256602"/>
            <a:ext cx="2306442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40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.TAR.GZ</a:t>
            </a:r>
          </a:p>
        </p:txBody>
      </p:sp>
      <p:sp>
        <p:nvSpPr>
          <p:cNvPr id="1155" name="A compressed archive of multiple files put together inside a single file."/>
          <p:cNvSpPr txBox="1"/>
          <p:nvPr/>
        </p:nvSpPr>
        <p:spPr>
          <a:xfrm>
            <a:off x="6176910" y="9076801"/>
            <a:ext cx="7328682" cy="1386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A compressed archive of multiple files put together inside a single file.</a:t>
            </a:r>
          </a:p>
        </p:txBody>
      </p:sp>
      <p:sp>
        <p:nvSpPr>
          <p:cNvPr id="1156" name="Rounded Rectangle"/>
          <p:cNvSpPr/>
          <p:nvPr/>
        </p:nvSpPr>
        <p:spPr>
          <a:xfrm>
            <a:off x="17014631" y="4662711"/>
            <a:ext cx="5979568" cy="5752778"/>
          </a:xfrm>
          <a:prstGeom prst="roundRect">
            <a:avLst>
              <a:gd name="adj" fmla="val 9234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157" name="how-to-open-tar-gz-files-sensorstechforum-com-300x300.png" descr="how-to-open-tar-gz-files-sensorstechforum-com-300x3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03386" y="8368035"/>
            <a:ext cx="2804372" cy="2804372"/>
          </a:xfrm>
          <a:prstGeom prst="rect">
            <a:avLst/>
          </a:prstGeom>
          <a:ln w="12700">
            <a:miter lim="400000"/>
          </a:ln>
        </p:spPr>
      </p:pic>
      <p:sp>
        <p:nvSpPr>
          <p:cNvPr id="1158" name="gunzip -k [file.gz]…"/>
          <p:cNvSpPr txBox="1"/>
          <p:nvPr/>
        </p:nvSpPr>
        <p:spPr>
          <a:xfrm>
            <a:off x="17517870" y="5910393"/>
            <a:ext cx="5150343" cy="438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gunzip -k [file.gz]</a:t>
            </a:r>
          </a:p>
          <a:p>
            <a:pPr defTabSz="457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gzip -dk [file.gz]</a:t>
            </a:r>
          </a:p>
          <a:p>
            <a:pPr defTabSz="457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tar -xvf [file.tar.gz]</a:t>
            </a:r>
          </a:p>
          <a:p>
            <a:pPr defTabSz="457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gzcat [file.gz]</a:t>
            </a:r>
          </a:p>
          <a:p>
            <a:pPr defTabSz="457200"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defRPr sz="13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1159" name="EXPAND"/>
          <p:cNvSpPr txBox="1"/>
          <p:nvPr/>
        </p:nvSpPr>
        <p:spPr>
          <a:xfrm>
            <a:off x="19209501" y="4981051"/>
            <a:ext cx="1589828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b="1" sz="3000" u="sng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EXPAND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TextBox 6"/>
          <p:cNvSpPr txBox="1"/>
          <p:nvPr>
            <p:ph type="sldNum" sz="quarter" idx="2"/>
          </p:nvPr>
        </p:nvSpPr>
        <p:spPr>
          <a:xfrm>
            <a:off x="23712255" y="610540"/>
            <a:ext cx="48891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62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1176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1174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1171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1163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164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165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166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167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168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169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170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</p:grpSp>
          <p:pic>
            <p:nvPicPr>
              <p:cNvPr id="1172" name="Picture Placeholder 37" descr="Picture Placeholder 3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173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</a:p>
            </p:txBody>
          </p:sp>
        </p:grpSp>
        <p:pic>
          <p:nvPicPr>
            <p:cNvPr id="1175" name="iStock-1124838925.pdf" descr="iStock-1124838925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1177" name="TextBox 11"/>
          <p:cNvSpPr txBox="1"/>
          <p:nvPr/>
        </p:nvSpPr>
        <p:spPr>
          <a:xfrm>
            <a:off x="914922" y="5421629"/>
            <a:ext cx="9620829" cy="287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450" sz="6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r>
              <a:t>COMMANDS REDIRECTION &amp; PIPES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TextBox 6"/>
          <p:cNvSpPr txBox="1"/>
          <p:nvPr>
            <p:ph type="sldNum" sz="quarter" idx="2"/>
          </p:nvPr>
        </p:nvSpPr>
        <p:spPr>
          <a:xfrm>
            <a:off x="23705778" y="610540"/>
            <a:ext cx="50186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80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54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r>
              <a:t>HENRIKE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TextBox 6"/>
          <p:cNvSpPr txBox="1"/>
          <p:nvPr>
            <p:ph type="sldNum" sz="quarter" idx="2"/>
          </p:nvPr>
        </p:nvSpPr>
        <p:spPr>
          <a:xfrm>
            <a:off x="23709461" y="610540"/>
            <a:ext cx="49450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83" name="Group 3"/>
          <p:cNvSpPr/>
          <p:nvPr/>
        </p:nvSpPr>
        <p:spPr>
          <a:xfrm>
            <a:off x="12198350" y="1490351"/>
            <a:ext cx="1270000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54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CHEAT SHEET 2</a:t>
            </a:r>
          </a:p>
        </p:txBody>
      </p:sp>
      <p:sp>
        <p:nvSpPr>
          <p:cNvPr id="1184" name="Скругленный прямоугольник 7"/>
          <p:cNvSpPr/>
          <p:nvPr/>
        </p:nvSpPr>
        <p:spPr>
          <a:xfrm>
            <a:off x="1061550" y="3821365"/>
            <a:ext cx="10889349" cy="4063735"/>
          </a:xfrm>
          <a:prstGeom prst="roundRect">
            <a:avLst>
              <a:gd name="adj" fmla="val 3330"/>
            </a:avLst>
          </a:prstGeom>
          <a:solidFill>
            <a:srgbClr val="DAEAFF"/>
          </a:solidFill>
          <a:ln w="12700">
            <a:miter lim="400000"/>
          </a:ln>
          <a:effectLst>
            <a:outerShdw sx="100000" sy="100000" kx="0" ky="0" algn="b" rotWithShape="0" blurRad="457200" dist="101600" dir="270000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5" name="Скругленный прямоугольник 7"/>
          <p:cNvSpPr/>
          <p:nvPr/>
        </p:nvSpPr>
        <p:spPr>
          <a:xfrm>
            <a:off x="12420401" y="3821365"/>
            <a:ext cx="10982155" cy="4063735"/>
          </a:xfrm>
          <a:prstGeom prst="roundRect">
            <a:avLst>
              <a:gd name="adj" fmla="val 3330"/>
            </a:avLst>
          </a:prstGeom>
          <a:solidFill>
            <a:srgbClr val="FFEECB"/>
          </a:solidFill>
          <a:ln w="12700">
            <a:miter lim="400000"/>
          </a:ln>
          <a:effectLst>
            <a:outerShdw sx="100000" sy="100000" kx="0" ky="0" algn="b" rotWithShape="0" blurRad="457200" dist="101600" dir="270000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6" name="Скругленный прямоугольник 7"/>
          <p:cNvSpPr/>
          <p:nvPr/>
        </p:nvSpPr>
        <p:spPr>
          <a:xfrm>
            <a:off x="1061550" y="8327419"/>
            <a:ext cx="10889349" cy="4063735"/>
          </a:xfrm>
          <a:prstGeom prst="roundRect">
            <a:avLst>
              <a:gd name="adj" fmla="val 3330"/>
            </a:avLst>
          </a:prstGeom>
          <a:solidFill>
            <a:srgbClr val="CFCFCF"/>
          </a:solidFill>
          <a:ln w="12700">
            <a:miter lim="400000"/>
          </a:ln>
          <a:effectLst>
            <a:outerShdw sx="100000" sy="100000" kx="0" ky="0" algn="b" rotWithShape="0" blurRad="457200" dist="101600" dir="270000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7" name="Скругленный прямоугольник 7"/>
          <p:cNvSpPr/>
          <p:nvPr/>
        </p:nvSpPr>
        <p:spPr>
          <a:xfrm>
            <a:off x="12401753" y="8327419"/>
            <a:ext cx="11019452" cy="4063735"/>
          </a:xfrm>
          <a:prstGeom prst="roundRect">
            <a:avLst>
              <a:gd name="adj" fmla="val 3330"/>
            </a:avLst>
          </a:prstGeom>
          <a:solidFill>
            <a:srgbClr val="CEFFF5"/>
          </a:solidFill>
          <a:ln w="12700">
            <a:miter lim="400000"/>
          </a:ln>
          <a:effectLst>
            <a:outerShdw sx="100000" sy="100000" kx="0" ky="0" algn="b" rotWithShape="0" blurRad="457200" dist="101600" dir="270000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8" name="Скругленный прямоугольник 7"/>
          <p:cNvSpPr/>
          <p:nvPr/>
        </p:nvSpPr>
        <p:spPr>
          <a:xfrm>
            <a:off x="19131453" y="8516894"/>
            <a:ext cx="4026343" cy="744909"/>
          </a:xfrm>
          <a:prstGeom prst="roundRect">
            <a:avLst>
              <a:gd name="adj" fmla="val 18166"/>
            </a:avLst>
          </a:prstGeom>
          <a:ln w="50800">
            <a:solidFill>
              <a:srgbClr val="363D48"/>
            </a:solidFill>
            <a:miter/>
          </a:ln>
          <a:effectLst>
            <a:outerShdw sx="100000" sy="100000" kx="0" ky="0" algn="b" rotWithShape="0" blurRad="457200" dist="101600" dir="270000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363D48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9" name="less [file] # view head of file (interactive)…"/>
          <p:cNvSpPr txBox="1"/>
          <p:nvPr/>
        </p:nvSpPr>
        <p:spPr>
          <a:xfrm>
            <a:off x="1707308" y="5066819"/>
            <a:ext cx="9221884" cy="2397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less [file] </a:t>
            </a:r>
            <a:r>
              <a:rPr b="0"/>
              <a:t># view head of file (interactive)</a:t>
            </a:r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cat [file] </a:t>
            </a:r>
            <a:r>
              <a:rPr b="0"/>
              <a:t># view full file (interactive) </a:t>
            </a:r>
            <a:endParaRPr b="0"/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head -n [file] </a:t>
            </a:r>
            <a:r>
              <a:rPr b="0"/>
              <a:t># view head of file (static)</a:t>
            </a:r>
            <a:endParaRPr b="0"/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gzcat [file]</a:t>
            </a:r>
            <a:r>
              <a:rPr b="0"/>
              <a:t> # view .gz file (interactive)</a:t>
            </a:r>
            <a:endParaRPr b="0"/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190" name="Скругленный прямоугольник 7"/>
          <p:cNvSpPr/>
          <p:nvPr/>
        </p:nvSpPr>
        <p:spPr>
          <a:xfrm>
            <a:off x="8979085" y="4071894"/>
            <a:ext cx="2684059" cy="744909"/>
          </a:xfrm>
          <a:prstGeom prst="roundRect">
            <a:avLst>
              <a:gd name="adj" fmla="val 18166"/>
            </a:avLst>
          </a:prstGeom>
          <a:ln w="50800">
            <a:solidFill>
              <a:srgbClr val="363D48"/>
            </a:solidFill>
            <a:miter/>
          </a:ln>
          <a:effectLst>
            <a:outerShdw sx="100000" sy="100000" kx="0" ky="0" algn="b" rotWithShape="0" blurRad="457200" dist="101600" dir="270000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363D48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1" name="VIEW FILES"/>
          <p:cNvSpPr txBox="1"/>
          <p:nvPr/>
        </p:nvSpPr>
        <p:spPr>
          <a:xfrm>
            <a:off x="9251224" y="4248698"/>
            <a:ext cx="2320905" cy="61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b="1"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VIEW FILES</a:t>
            </a:r>
            <a:endParaRPr b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192" name="nano [file] # editor…"/>
          <p:cNvSpPr txBox="1"/>
          <p:nvPr/>
        </p:nvSpPr>
        <p:spPr>
          <a:xfrm>
            <a:off x="13061108" y="4272891"/>
            <a:ext cx="9221884" cy="3901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nano [file] </a:t>
            </a:r>
            <a:r>
              <a:rPr b="0"/>
              <a:t># editor</a:t>
            </a:r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vim [file] </a:t>
            </a:r>
            <a:r>
              <a:rPr b="0"/>
              <a:t># editor </a:t>
            </a:r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emacs [file] </a:t>
            </a:r>
            <a:r>
              <a:rPr b="0"/>
              <a:t># editor</a:t>
            </a:r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gzip [-f][file] </a:t>
            </a:r>
            <a:r>
              <a:rPr b="0"/>
              <a:t># compress/expand .gz</a:t>
            </a:r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gunzip [-f][file] </a:t>
            </a:r>
            <a:r>
              <a:rPr b="0"/>
              <a:t># expand .gz</a:t>
            </a:r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tar [-f][file] </a:t>
            </a:r>
            <a:r>
              <a:rPr b="0"/>
              <a:t># compress/expand &amp; tar.gz</a:t>
            </a:r>
          </a:p>
          <a:p>
            <a:pPr defTabSz="914400">
              <a:lnSpc>
                <a:spcPct val="150000"/>
              </a:lnSpc>
              <a:defRPr b="1"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6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193" name="Скругленный прямоугольник 7"/>
          <p:cNvSpPr/>
          <p:nvPr/>
        </p:nvSpPr>
        <p:spPr>
          <a:xfrm>
            <a:off x="17747490" y="4059194"/>
            <a:ext cx="5410306" cy="744909"/>
          </a:xfrm>
          <a:prstGeom prst="roundRect">
            <a:avLst>
              <a:gd name="adj" fmla="val 18166"/>
            </a:avLst>
          </a:prstGeom>
          <a:ln w="50800">
            <a:solidFill>
              <a:srgbClr val="363D48"/>
            </a:solidFill>
            <a:miter/>
          </a:ln>
          <a:effectLst>
            <a:outerShdw sx="100000" sy="100000" kx="0" ky="0" algn="b" rotWithShape="0" blurRad="457200" dist="101600" dir="270000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363D48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4" name="EDIT, COMPRESS &amp; EXPAND"/>
          <p:cNvSpPr txBox="1"/>
          <p:nvPr/>
        </p:nvSpPr>
        <p:spPr>
          <a:xfrm>
            <a:off x="18003301" y="4248698"/>
            <a:ext cx="5369370" cy="61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914400">
              <a:lnSpc>
                <a:spcPct val="150000"/>
              </a:lnSpc>
              <a:defRPr b="1"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EDIT, COMPRESS &amp; EXPAND</a:t>
            </a:r>
            <a:endParaRPr b="0"/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914400">
              <a:lnSpc>
                <a:spcPct val="150000"/>
              </a:lnSpc>
              <a:defRPr sz="2800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195" name="Скругленный прямоугольник 7"/>
          <p:cNvSpPr/>
          <p:nvPr/>
        </p:nvSpPr>
        <p:spPr>
          <a:xfrm>
            <a:off x="7482082" y="8516894"/>
            <a:ext cx="4181062" cy="744909"/>
          </a:xfrm>
          <a:prstGeom prst="roundRect">
            <a:avLst>
              <a:gd name="adj" fmla="val 18166"/>
            </a:avLst>
          </a:prstGeom>
          <a:ln w="50800">
            <a:solidFill>
              <a:srgbClr val="363D48"/>
            </a:solidFill>
            <a:miter/>
          </a:ln>
          <a:effectLst>
            <a:outerShdw sx="100000" sy="100000" kx="0" ky="0" algn="b" rotWithShape="0" blurRad="457200" dist="101600" dir="2700000">
              <a:srgbClr val="000000">
                <a:alpha val="26000"/>
              </a:srgbClr>
            </a:outerShdw>
          </a:effectLst>
        </p:spPr>
        <p:txBody>
          <a:bodyPr lIns="45719" rIns="45719" anchor="ctr"/>
          <a:lstStyle/>
          <a:p>
            <a:pPr algn="ctr" defTabSz="914400">
              <a:defRPr sz="1800">
                <a:solidFill>
                  <a:srgbClr val="363D48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"/>
          <p:cNvSpPr/>
          <p:nvPr/>
        </p:nvSpPr>
        <p:spPr>
          <a:xfrm>
            <a:off x="822575" y="65767"/>
            <a:ext cx="15096816" cy="13716001"/>
          </a:xfrm>
          <a:prstGeom prst="rect">
            <a:avLst/>
          </a:prstGeom>
          <a:solidFill>
            <a:srgbClr val="BEBEB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</a:p>
        </p:txBody>
      </p:sp>
      <p:sp>
        <p:nvSpPr>
          <p:cNvPr id="305" name="TextBox 6"/>
          <p:cNvSpPr txBox="1"/>
          <p:nvPr>
            <p:ph type="sldNum" sz="quarter" idx="2"/>
          </p:nvPr>
        </p:nvSpPr>
        <p:spPr>
          <a:xfrm>
            <a:off x="23787312" y="610540"/>
            <a:ext cx="33880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6" name="Rectangle 55"/>
          <p:cNvSpPr/>
          <p:nvPr/>
        </p:nvSpPr>
        <p:spPr>
          <a:xfrm>
            <a:off x="9377994" y="2828482"/>
            <a:ext cx="13406201" cy="3123593"/>
          </a:xfrm>
          <a:prstGeom prst="rect">
            <a:avLst/>
          </a:prstGeom>
          <a:solidFill>
            <a:srgbClr val="90E0E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90DFEA"/>
                </a:solidFill>
              </a:defRPr>
            </a:pPr>
          </a:p>
        </p:txBody>
      </p:sp>
      <p:grpSp>
        <p:nvGrpSpPr>
          <p:cNvPr id="309" name="Group 51"/>
          <p:cNvGrpSpPr/>
          <p:nvPr/>
        </p:nvGrpSpPr>
        <p:grpSpPr>
          <a:xfrm>
            <a:off x="13897634" y="3549339"/>
            <a:ext cx="1326678" cy="1907939"/>
            <a:chOff x="0" y="0"/>
            <a:chExt cx="1326676" cy="1907938"/>
          </a:xfrm>
        </p:grpSpPr>
        <p:sp>
          <p:nvSpPr>
            <p:cNvPr id="307" name="TextBox 52"/>
            <p:cNvSpPr/>
            <p:nvPr/>
          </p:nvSpPr>
          <p:spPr>
            <a:xfrm>
              <a:off x="0" y="63793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600" sz="5400">
                  <a:solidFill>
                    <a:srgbClr val="363D48"/>
                  </a:solidFill>
                  <a:latin typeface="+mn-lt"/>
                  <a:ea typeface="+mn-ea"/>
                  <a:cs typeface="+mn-cs"/>
                  <a:sym typeface="Montserrat Regular"/>
                </a:defRPr>
              </a:lvl1pPr>
            </a:lstStyle>
            <a:p>
              <a:pPr/>
              <a:r>
                <a:t>PROGRAM</a:t>
              </a:r>
            </a:p>
          </p:txBody>
        </p:sp>
        <p:sp>
          <p:nvSpPr>
            <p:cNvPr id="308" name="TextBox 53"/>
            <p:cNvSpPr/>
            <p:nvPr/>
          </p:nvSpPr>
          <p:spPr>
            <a:xfrm>
              <a:off x="56677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1100" sz="2200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/>
              <a:r>
                <a:t>JUST BASH IT!</a:t>
              </a:r>
            </a:p>
          </p:txBody>
        </p:sp>
      </p:grpSp>
      <p:sp>
        <p:nvSpPr>
          <p:cNvPr id="310" name="Rectangle 55"/>
          <p:cNvSpPr/>
          <p:nvPr/>
        </p:nvSpPr>
        <p:spPr>
          <a:xfrm>
            <a:off x="1576331" y="11007372"/>
            <a:ext cx="13563903" cy="1381731"/>
          </a:xfrm>
          <a:prstGeom prst="rect">
            <a:avLst/>
          </a:prstGeom>
          <a:solidFill>
            <a:srgbClr val="90E0E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90DFEA"/>
                </a:solidFill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311" name="Group 51"/>
          <p:cNvSpPr txBox="1"/>
          <p:nvPr/>
        </p:nvSpPr>
        <p:spPr>
          <a:xfrm>
            <a:off x="1985034" y="11207575"/>
            <a:ext cx="16359160" cy="1133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spc="311" sz="2800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rPr spc="288" sz="2600">
                <a:latin typeface="Montserrat Bold"/>
                <a:ea typeface="Montserrat Bold"/>
                <a:cs typeface="Montserrat Bold"/>
                <a:sym typeface="Montserrat Bold"/>
              </a:rPr>
              <a:t>COURSE MATERIALS: </a:t>
            </a:r>
            <a:endParaRPr spc="288" sz="2600"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>
              <a:defRPr spc="288" sz="2600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https://github.com/Center-for-Health-Data-Science/Just-Bash-It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TextBox 6"/>
          <p:cNvSpPr txBox="1"/>
          <p:nvPr>
            <p:ph type="sldNum" sz="quarter" idx="2"/>
          </p:nvPr>
        </p:nvSpPr>
        <p:spPr>
          <a:xfrm>
            <a:off x="23703238" y="610540"/>
            <a:ext cx="50694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98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1212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1210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1207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1199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200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201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202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203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204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205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206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</p:grpSp>
          <p:pic>
            <p:nvPicPr>
              <p:cNvPr id="1208" name="Picture Placeholder 37" descr="Picture Placeholder 3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209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</a:p>
            </p:txBody>
          </p:sp>
        </p:grpSp>
        <p:pic>
          <p:nvPicPr>
            <p:cNvPr id="1211" name="iStock-1124838925.pdf" descr="iStock-1124838925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1213" name="TextBox 11"/>
          <p:cNvSpPr txBox="1"/>
          <p:nvPr/>
        </p:nvSpPr>
        <p:spPr>
          <a:xfrm>
            <a:off x="864122" y="5885179"/>
            <a:ext cx="9620829" cy="194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450" sz="6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r>
              <a:t>MORE BASH COMMANDS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TextBox 6"/>
          <p:cNvSpPr txBox="1"/>
          <p:nvPr>
            <p:ph type="sldNum" sz="quarter" idx="2"/>
          </p:nvPr>
        </p:nvSpPr>
        <p:spPr>
          <a:xfrm>
            <a:off x="23741465" y="610540"/>
            <a:ext cx="43049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16" name="Freeform 6"/>
          <p:cNvSpPr/>
          <p:nvPr/>
        </p:nvSpPr>
        <p:spPr>
          <a:xfrm>
            <a:off x="315610" y="3241673"/>
            <a:ext cx="24050014" cy="10452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28" y="0"/>
                </a:moveTo>
                <a:cubicBezTo>
                  <a:pt x="19709" y="0"/>
                  <a:pt x="18982" y="32"/>
                  <a:pt x="18263" y="142"/>
                </a:cubicBezTo>
                <a:cubicBezTo>
                  <a:pt x="17934" y="189"/>
                  <a:pt x="17550" y="189"/>
                  <a:pt x="17242" y="489"/>
                </a:cubicBezTo>
                <a:cubicBezTo>
                  <a:pt x="16892" y="820"/>
                  <a:pt x="17180" y="1325"/>
                  <a:pt x="17399" y="1499"/>
                </a:cubicBezTo>
                <a:cubicBezTo>
                  <a:pt x="17762" y="1814"/>
                  <a:pt x="18160" y="1925"/>
                  <a:pt x="18537" y="2114"/>
                </a:cubicBezTo>
                <a:cubicBezTo>
                  <a:pt x="18715" y="2193"/>
                  <a:pt x="19414" y="2382"/>
                  <a:pt x="19448" y="2966"/>
                </a:cubicBezTo>
                <a:cubicBezTo>
                  <a:pt x="19448" y="2982"/>
                  <a:pt x="19448" y="2982"/>
                  <a:pt x="19448" y="2982"/>
                </a:cubicBezTo>
                <a:cubicBezTo>
                  <a:pt x="19448" y="2998"/>
                  <a:pt x="19448" y="2998"/>
                  <a:pt x="19448" y="2998"/>
                </a:cubicBezTo>
                <a:cubicBezTo>
                  <a:pt x="19414" y="3329"/>
                  <a:pt x="19044" y="3392"/>
                  <a:pt x="18934" y="3440"/>
                </a:cubicBezTo>
                <a:cubicBezTo>
                  <a:pt x="18701" y="3518"/>
                  <a:pt x="18461" y="3550"/>
                  <a:pt x="18228" y="3582"/>
                </a:cubicBezTo>
                <a:cubicBezTo>
                  <a:pt x="17694" y="3629"/>
                  <a:pt x="17159" y="3645"/>
                  <a:pt x="16632" y="3660"/>
                </a:cubicBezTo>
                <a:cubicBezTo>
                  <a:pt x="16111" y="3692"/>
                  <a:pt x="15590" y="3708"/>
                  <a:pt x="15076" y="3834"/>
                </a:cubicBezTo>
                <a:cubicBezTo>
                  <a:pt x="14795" y="3897"/>
                  <a:pt x="14000" y="3960"/>
                  <a:pt x="13987" y="4923"/>
                </a:cubicBezTo>
                <a:cubicBezTo>
                  <a:pt x="13987" y="4923"/>
                  <a:pt x="13987" y="4986"/>
                  <a:pt x="13987" y="4986"/>
                </a:cubicBezTo>
                <a:cubicBezTo>
                  <a:pt x="13993" y="5822"/>
                  <a:pt x="14555" y="6090"/>
                  <a:pt x="14823" y="6217"/>
                </a:cubicBezTo>
                <a:cubicBezTo>
                  <a:pt x="15206" y="6406"/>
                  <a:pt x="15604" y="6501"/>
                  <a:pt x="15994" y="6611"/>
                </a:cubicBezTo>
                <a:cubicBezTo>
                  <a:pt x="16392" y="6706"/>
                  <a:pt x="16782" y="6785"/>
                  <a:pt x="17180" y="6927"/>
                </a:cubicBezTo>
                <a:cubicBezTo>
                  <a:pt x="17386" y="7005"/>
                  <a:pt x="18132" y="7132"/>
                  <a:pt x="18194" y="7747"/>
                </a:cubicBezTo>
                <a:cubicBezTo>
                  <a:pt x="18194" y="7763"/>
                  <a:pt x="18194" y="7763"/>
                  <a:pt x="18194" y="7763"/>
                </a:cubicBezTo>
                <a:cubicBezTo>
                  <a:pt x="18194" y="7763"/>
                  <a:pt x="18194" y="7763"/>
                  <a:pt x="18194" y="7794"/>
                </a:cubicBezTo>
                <a:cubicBezTo>
                  <a:pt x="18201" y="8410"/>
                  <a:pt x="17358" y="8599"/>
                  <a:pt x="17173" y="8662"/>
                </a:cubicBezTo>
                <a:cubicBezTo>
                  <a:pt x="16741" y="8804"/>
                  <a:pt x="16296" y="8867"/>
                  <a:pt x="15857" y="8915"/>
                </a:cubicBezTo>
                <a:cubicBezTo>
                  <a:pt x="14987" y="9009"/>
                  <a:pt x="14117" y="9025"/>
                  <a:pt x="13246" y="9057"/>
                </a:cubicBezTo>
                <a:cubicBezTo>
                  <a:pt x="12397" y="9088"/>
                  <a:pt x="11540" y="9104"/>
                  <a:pt x="10697" y="9230"/>
                </a:cubicBezTo>
                <a:cubicBezTo>
                  <a:pt x="10279" y="9309"/>
                  <a:pt x="9854" y="9372"/>
                  <a:pt x="9450" y="9593"/>
                </a:cubicBezTo>
                <a:cubicBezTo>
                  <a:pt x="9169" y="9751"/>
                  <a:pt x="8751" y="10019"/>
                  <a:pt x="8730" y="10824"/>
                </a:cubicBezTo>
                <a:cubicBezTo>
                  <a:pt x="8662" y="12323"/>
                  <a:pt x="9820" y="12717"/>
                  <a:pt x="10259" y="12891"/>
                </a:cubicBezTo>
                <a:cubicBezTo>
                  <a:pt x="10951" y="13175"/>
                  <a:pt x="11650" y="13332"/>
                  <a:pt x="12342" y="13490"/>
                </a:cubicBezTo>
                <a:cubicBezTo>
                  <a:pt x="13068" y="13664"/>
                  <a:pt x="13795" y="13806"/>
                  <a:pt x="14514" y="14027"/>
                </a:cubicBezTo>
                <a:cubicBezTo>
                  <a:pt x="14864" y="14137"/>
                  <a:pt x="15220" y="14263"/>
                  <a:pt x="15563" y="14453"/>
                </a:cubicBezTo>
                <a:cubicBezTo>
                  <a:pt x="15775" y="14563"/>
                  <a:pt x="16323" y="14768"/>
                  <a:pt x="16419" y="15336"/>
                </a:cubicBezTo>
                <a:cubicBezTo>
                  <a:pt x="16419" y="15352"/>
                  <a:pt x="16419" y="15352"/>
                  <a:pt x="16426" y="15368"/>
                </a:cubicBezTo>
                <a:cubicBezTo>
                  <a:pt x="16426" y="15399"/>
                  <a:pt x="16426" y="15336"/>
                  <a:pt x="16426" y="15383"/>
                </a:cubicBezTo>
                <a:cubicBezTo>
                  <a:pt x="16426" y="15383"/>
                  <a:pt x="16426" y="15399"/>
                  <a:pt x="16426" y="15415"/>
                </a:cubicBezTo>
                <a:cubicBezTo>
                  <a:pt x="16426" y="15415"/>
                  <a:pt x="16426" y="15415"/>
                  <a:pt x="16426" y="15415"/>
                </a:cubicBezTo>
                <a:cubicBezTo>
                  <a:pt x="16412" y="15667"/>
                  <a:pt x="16200" y="15888"/>
                  <a:pt x="16125" y="15999"/>
                </a:cubicBezTo>
                <a:cubicBezTo>
                  <a:pt x="15953" y="16204"/>
                  <a:pt x="15768" y="16378"/>
                  <a:pt x="15583" y="16520"/>
                </a:cubicBezTo>
                <a:cubicBezTo>
                  <a:pt x="15206" y="16835"/>
                  <a:pt x="14816" y="17072"/>
                  <a:pt x="14418" y="17293"/>
                </a:cubicBezTo>
                <a:cubicBezTo>
                  <a:pt x="13623" y="17719"/>
                  <a:pt x="12808" y="18050"/>
                  <a:pt x="11999" y="18350"/>
                </a:cubicBezTo>
                <a:cubicBezTo>
                  <a:pt x="10361" y="18949"/>
                  <a:pt x="8717" y="19391"/>
                  <a:pt x="7065" y="19770"/>
                </a:cubicBezTo>
                <a:cubicBezTo>
                  <a:pt x="5427" y="20148"/>
                  <a:pt x="3783" y="20369"/>
                  <a:pt x="2145" y="20843"/>
                </a:cubicBezTo>
                <a:cubicBezTo>
                  <a:pt x="1425" y="21048"/>
                  <a:pt x="713" y="21300"/>
                  <a:pt x="0" y="21600"/>
                </a:cubicBezTo>
                <a:cubicBezTo>
                  <a:pt x="5222" y="21600"/>
                  <a:pt x="5222" y="21600"/>
                  <a:pt x="5222" y="21600"/>
                </a:cubicBezTo>
                <a:cubicBezTo>
                  <a:pt x="5859" y="21458"/>
                  <a:pt x="6496" y="21316"/>
                  <a:pt x="7134" y="21158"/>
                </a:cubicBezTo>
                <a:cubicBezTo>
                  <a:pt x="8799" y="20732"/>
                  <a:pt x="10464" y="20243"/>
                  <a:pt x="12116" y="19580"/>
                </a:cubicBezTo>
                <a:cubicBezTo>
                  <a:pt x="13061" y="19218"/>
                  <a:pt x="14007" y="18807"/>
                  <a:pt x="14932" y="18224"/>
                </a:cubicBezTo>
                <a:cubicBezTo>
                  <a:pt x="15343" y="17955"/>
                  <a:pt x="15755" y="17671"/>
                  <a:pt x="16138" y="17261"/>
                </a:cubicBezTo>
                <a:cubicBezTo>
                  <a:pt x="16467" y="16914"/>
                  <a:pt x="16913" y="16346"/>
                  <a:pt x="16920" y="15383"/>
                </a:cubicBezTo>
                <a:cubicBezTo>
                  <a:pt x="16913" y="15305"/>
                  <a:pt x="16913" y="15336"/>
                  <a:pt x="16913" y="15305"/>
                </a:cubicBezTo>
                <a:cubicBezTo>
                  <a:pt x="16913" y="15210"/>
                  <a:pt x="16899" y="15115"/>
                  <a:pt x="16892" y="15021"/>
                </a:cubicBezTo>
                <a:cubicBezTo>
                  <a:pt x="16680" y="13648"/>
                  <a:pt x="15755" y="13395"/>
                  <a:pt x="15227" y="13190"/>
                </a:cubicBezTo>
                <a:cubicBezTo>
                  <a:pt x="14507" y="12906"/>
                  <a:pt x="13788" y="12764"/>
                  <a:pt x="13061" y="12622"/>
                </a:cubicBezTo>
                <a:cubicBezTo>
                  <a:pt x="12335" y="12480"/>
                  <a:pt x="11602" y="12354"/>
                  <a:pt x="10875" y="12133"/>
                </a:cubicBezTo>
                <a:cubicBezTo>
                  <a:pt x="10540" y="12039"/>
                  <a:pt x="10197" y="11928"/>
                  <a:pt x="9861" y="11739"/>
                </a:cubicBezTo>
                <a:cubicBezTo>
                  <a:pt x="9704" y="11644"/>
                  <a:pt x="9128" y="11392"/>
                  <a:pt x="9121" y="10871"/>
                </a:cubicBezTo>
                <a:cubicBezTo>
                  <a:pt x="9272" y="10366"/>
                  <a:pt x="9847" y="10303"/>
                  <a:pt x="10080" y="10240"/>
                </a:cubicBezTo>
                <a:cubicBezTo>
                  <a:pt x="10498" y="10114"/>
                  <a:pt x="10916" y="10035"/>
                  <a:pt x="11341" y="9987"/>
                </a:cubicBezTo>
                <a:cubicBezTo>
                  <a:pt x="12205" y="9877"/>
                  <a:pt x="13068" y="9830"/>
                  <a:pt x="13932" y="9782"/>
                </a:cubicBezTo>
                <a:cubicBezTo>
                  <a:pt x="14775" y="9719"/>
                  <a:pt x="15618" y="9656"/>
                  <a:pt x="16454" y="9498"/>
                </a:cubicBezTo>
                <a:cubicBezTo>
                  <a:pt x="16872" y="9404"/>
                  <a:pt x="17296" y="9309"/>
                  <a:pt x="17708" y="9072"/>
                </a:cubicBezTo>
                <a:cubicBezTo>
                  <a:pt x="17975" y="8915"/>
                  <a:pt x="18475" y="8615"/>
                  <a:pt x="18455" y="7763"/>
                </a:cubicBezTo>
                <a:cubicBezTo>
                  <a:pt x="18455" y="7715"/>
                  <a:pt x="18448" y="7668"/>
                  <a:pt x="18448" y="7605"/>
                </a:cubicBezTo>
                <a:cubicBezTo>
                  <a:pt x="18359" y="6816"/>
                  <a:pt x="17845" y="6627"/>
                  <a:pt x="17557" y="6501"/>
                </a:cubicBezTo>
                <a:cubicBezTo>
                  <a:pt x="17146" y="6327"/>
                  <a:pt x="16728" y="6248"/>
                  <a:pt x="16316" y="6153"/>
                </a:cubicBezTo>
                <a:cubicBezTo>
                  <a:pt x="16070" y="6106"/>
                  <a:pt x="14062" y="5854"/>
                  <a:pt x="14185" y="4907"/>
                </a:cubicBezTo>
                <a:cubicBezTo>
                  <a:pt x="14220" y="4544"/>
                  <a:pt x="14583" y="4434"/>
                  <a:pt x="14706" y="4386"/>
                </a:cubicBezTo>
                <a:cubicBezTo>
                  <a:pt x="14960" y="4276"/>
                  <a:pt x="15213" y="4213"/>
                  <a:pt x="15474" y="4165"/>
                </a:cubicBezTo>
                <a:cubicBezTo>
                  <a:pt x="15988" y="4086"/>
                  <a:pt x="16508" y="4055"/>
                  <a:pt x="17029" y="4023"/>
                </a:cubicBezTo>
                <a:cubicBezTo>
                  <a:pt x="17516" y="3992"/>
                  <a:pt x="18002" y="3976"/>
                  <a:pt x="18489" y="3881"/>
                </a:cubicBezTo>
                <a:cubicBezTo>
                  <a:pt x="18729" y="3834"/>
                  <a:pt x="19565" y="3834"/>
                  <a:pt x="19585" y="3014"/>
                </a:cubicBezTo>
                <a:cubicBezTo>
                  <a:pt x="19626" y="2098"/>
                  <a:pt x="18715" y="1893"/>
                  <a:pt x="18468" y="1783"/>
                </a:cubicBezTo>
                <a:cubicBezTo>
                  <a:pt x="18290" y="1704"/>
                  <a:pt x="17146" y="1436"/>
                  <a:pt x="17166" y="852"/>
                </a:cubicBezTo>
                <a:cubicBezTo>
                  <a:pt x="17201" y="458"/>
                  <a:pt x="17927" y="410"/>
                  <a:pt x="18071" y="379"/>
                </a:cubicBezTo>
                <a:cubicBezTo>
                  <a:pt x="18427" y="300"/>
                  <a:pt x="18790" y="252"/>
                  <a:pt x="19154" y="221"/>
                </a:cubicBezTo>
                <a:cubicBezTo>
                  <a:pt x="19928" y="142"/>
                  <a:pt x="20709" y="126"/>
                  <a:pt x="21490" y="110"/>
                </a:cubicBezTo>
                <a:cubicBezTo>
                  <a:pt x="21525" y="110"/>
                  <a:pt x="21566" y="110"/>
                  <a:pt x="21600" y="110"/>
                </a:cubicBezTo>
                <a:cubicBezTo>
                  <a:pt x="21600" y="16"/>
                  <a:pt x="21600" y="16"/>
                  <a:pt x="21600" y="16"/>
                </a:cubicBezTo>
                <a:cubicBezTo>
                  <a:pt x="21209" y="0"/>
                  <a:pt x="20819" y="0"/>
                  <a:pt x="20428" y="0"/>
                </a:cubicBezTo>
                <a:close/>
                <a:moveTo>
                  <a:pt x="9121" y="10887"/>
                </a:moveTo>
                <a:cubicBezTo>
                  <a:pt x="9121" y="10887"/>
                  <a:pt x="9121" y="10887"/>
                  <a:pt x="9121" y="10871"/>
                </a:cubicBezTo>
                <a:cubicBezTo>
                  <a:pt x="9121" y="10887"/>
                  <a:pt x="9121" y="10887"/>
                  <a:pt x="9121" y="10887"/>
                </a:cubicBezTo>
                <a:close/>
              </a:path>
            </a:pathLst>
          </a:custGeom>
          <a:solidFill>
            <a:srgbClr val="1F2734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</a:p>
        </p:txBody>
      </p:sp>
      <p:sp>
        <p:nvSpPr>
          <p:cNvPr id="1217" name="Group 1"/>
          <p:cNvSpPr/>
          <p:nvPr/>
        </p:nvSpPr>
        <p:spPr>
          <a:xfrm>
            <a:off x="4668421" y="7921100"/>
            <a:ext cx="2842155" cy="5424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fill="norm" stroke="1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FFC899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</a:p>
        </p:txBody>
      </p:sp>
      <p:sp>
        <p:nvSpPr>
          <p:cNvPr id="1218" name="Oval 25"/>
          <p:cNvSpPr/>
          <p:nvPr/>
        </p:nvSpPr>
        <p:spPr>
          <a:xfrm rot="8741889">
            <a:off x="17248838" y="10210271"/>
            <a:ext cx="3463446" cy="1047927"/>
          </a:xfrm>
          <a:prstGeom prst="ellipse">
            <a:avLst/>
          </a:prstGeom>
          <a:gradFill>
            <a:gsLst>
              <a:gs pos="2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</a:p>
        </p:txBody>
      </p:sp>
      <p:sp>
        <p:nvSpPr>
          <p:cNvPr id="1219" name="Group 2"/>
          <p:cNvSpPr/>
          <p:nvPr/>
        </p:nvSpPr>
        <p:spPr>
          <a:xfrm>
            <a:off x="16956878" y="7201856"/>
            <a:ext cx="2248106" cy="4289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119" fill="norm" stroke="1" extrusionOk="0">
                <a:moveTo>
                  <a:pt x="21101" y="5531"/>
                </a:moveTo>
                <a:cubicBezTo>
                  <a:pt x="21101" y="2269"/>
                  <a:pt x="15668" y="-341"/>
                  <a:pt x="9319" y="37"/>
                </a:cubicBezTo>
                <a:cubicBezTo>
                  <a:pt x="4541" y="311"/>
                  <a:pt x="679" y="2338"/>
                  <a:pt x="90" y="4844"/>
                </a:cubicBezTo>
                <a:cubicBezTo>
                  <a:pt x="-499" y="7248"/>
                  <a:pt x="1857" y="9377"/>
                  <a:pt x="5588" y="10407"/>
                </a:cubicBezTo>
                <a:cubicBezTo>
                  <a:pt x="8206" y="11163"/>
                  <a:pt x="9974" y="12571"/>
                  <a:pt x="9974" y="14151"/>
                </a:cubicBezTo>
                <a:cubicBezTo>
                  <a:pt x="9974" y="17482"/>
                  <a:pt x="9974" y="17482"/>
                  <a:pt x="9974" y="17482"/>
                </a:cubicBezTo>
                <a:cubicBezTo>
                  <a:pt x="9974" y="18168"/>
                  <a:pt x="9450" y="18821"/>
                  <a:pt x="8730" y="19405"/>
                </a:cubicBezTo>
                <a:cubicBezTo>
                  <a:pt x="8468" y="19645"/>
                  <a:pt x="8337" y="19954"/>
                  <a:pt x="8468" y="20297"/>
                </a:cubicBezTo>
                <a:cubicBezTo>
                  <a:pt x="8665" y="20675"/>
                  <a:pt x="9254" y="21019"/>
                  <a:pt x="10039" y="21087"/>
                </a:cubicBezTo>
                <a:cubicBezTo>
                  <a:pt x="11414" y="21259"/>
                  <a:pt x="12657" y="20710"/>
                  <a:pt x="12657" y="20023"/>
                </a:cubicBezTo>
                <a:cubicBezTo>
                  <a:pt x="12657" y="19748"/>
                  <a:pt x="12526" y="19508"/>
                  <a:pt x="12199" y="19336"/>
                </a:cubicBezTo>
                <a:cubicBezTo>
                  <a:pt x="11414" y="18821"/>
                  <a:pt x="11086" y="18134"/>
                  <a:pt x="11086" y="17482"/>
                </a:cubicBezTo>
                <a:cubicBezTo>
                  <a:pt x="11086" y="14151"/>
                  <a:pt x="11086" y="14151"/>
                  <a:pt x="11086" y="14151"/>
                </a:cubicBezTo>
                <a:cubicBezTo>
                  <a:pt x="11086" y="12571"/>
                  <a:pt x="12854" y="11163"/>
                  <a:pt x="15537" y="10407"/>
                </a:cubicBezTo>
                <a:cubicBezTo>
                  <a:pt x="18810" y="9480"/>
                  <a:pt x="21101" y="7660"/>
                  <a:pt x="21101" y="5531"/>
                </a:cubicBezTo>
                <a:close/>
              </a:path>
            </a:pathLst>
          </a:custGeom>
          <a:solidFill>
            <a:srgbClr val="64C3FF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</a:p>
        </p:txBody>
      </p:sp>
      <p:sp>
        <p:nvSpPr>
          <p:cNvPr id="1220" name="Oval 27"/>
          <p:cNvSpPr/>
          <p:nvPr/>
        </p:nvSpPr>
        <p:spPr>
          <a:xfrm rot="8741889">
            <a:off x="19291044" y="6704693"/>
            <a:ext cx="2761879" cy="835657"/>
          </a:xfrm>
          <a:prstGeom prst="ellipse">
            <a:avLst/>
          </a:prstGeom>
          <a:gradFill>
            <a:gsLst>
              <a:gs pos="2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</a:p>
        </p:txBody>
      </p:sp>
      <p:sp>
        <p:nvSpPr>
          <p:cNvPr id="1221" name="Group 4"/>
          <p:cNvSpPr/>
          <p:nvPr/>
        </p:nvSpPr>
        <p:spPr>
          <a:xfrm>
            <a:off x="19162883" y="4260589"/>
            <a:ext cx="1761115" cy="3367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29" h="21134" fill="norm" stroke="1" extrusionOk="0">
                <a:moveTo>
                  <a:pt x="21129" y="5545"/>
                </a:moveTo>
                <a:cubicBezTo>
                  <a:pt x="21129" y="2288"/>
                  <a:pt x="15729" y="-346"/>
                  <a:pt x="9322" y="37"/>
                </a:cubicBezTo>
                <a:cubicBezTo>
                  <a:pt x="4563" y="325"/>
                  <a:pt x="627" y="2336"/>
                  <a:pt x="78" y="4827"/>
                </a:cubicBezTo>
                <a:cubicBezTo>
                  <a:pt x="-471" y="7221"/>
                  <a:pt x="1909" y="9376"/>
                  <a:pt x="5570" y="10430"/>
                </a:cubicBezTo>
                <a:cubicBezTo>
                  <a:pt x="8224" y="11148"/>
                  <a:pt x="9963" y="12585"/>
                  <a:pt x="9963" y="14166"/>
                </a:cubicBezTo>
                <a:cubicBezTo>
                  <a:pt x="9963" y="17470"/>
                  <a:pt x="9963" y="17470"/>
                  <a:pt x="9963" y="17470"/>
                </a:cubicBezTo>
                <a:cubicBezTo>
                  <a:pt x="9963" y="18189"/>
                  <a:pt x="9505" y="18811"/>
                  <a:pt x="8773" y="19386"/>
                </a:cubicBezTo>
                <a:cubicBezTo>
                  <a:pt x="8498" y="19674"/>
                  <a:pt x="8315" y="19961"/>
                  <a:pt x="8498" y="20296"/>
                </a:cubicBezTo>
                <a:cubicBezTo>
                  <a:pt x="8682" y="20679"/>
                  <a:pt x="9322" y="21015"/>
                  <a:pt x="10054" y="21110"/>
                </a:cubicBezTo>
                <a:cubicBezTo>
                  <a:pt x="11427" y="21254"/>
                  <a:pt x="12709" y="20727"/>
                  <a:pt x="12709" y="20009"/>
                </a:cubicBezTo>
                <a:cubicBezTo>
                  <a:pt x="12709" y="19769"/>
                  <a:pt x="12526" y="19530"/>
                  <a:pt x="12251" y="19338"/>
                </a:cubicBezTo>
                <a:cubicBezTo>
                  <a:pt x="11519" y="18811"/>
                  <a:pt x="11153" y="18141"/>
                  <a:pt x="11153" y="17470"/>
                </a:cubicBezTo>
                <a:cubicBezTo>
                  <a:pt x="11153" y="14166"/>
                  <a:pt x="11153" y="14166"/>
                  <a:pt x="11153" y="14166"/>
                </a:cubicBezTo>
                <a:cubicBezTo>
                  <a:pt x="11153" y="12585"/>
                  <a:pt x="12892" y="11148"/>
                  <a:pt x="15546" y="10430"/>
                </a:cubicBezTo>
                <a:cubicBezTo>
                  <a:pt x="18932" y="9472"/>
                  <a:pt x="21129" y="7652"/>
                  <a:pt x="21129" y="5545"/>
                </a:cubicBezTo>
                <a:close/>
              </a:path>
            </a:pathLst>
          </a:custGeom>
          <a:solidFill>
            <a:srgbClr val="AEA0FF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</a:p>
        </p:txBody>
      </p:sp>
      <p:sp>
        <p:nvSpPr>
          <p:cNvPr id="1222" name="Oval 28"/>
          <p:cNvSpPr/>
          <p:nvPr/>
        </p:nvSpPr>
        <p:spPr>
          <a:xfrm rot="8741889">
            <a:off x="16637159" y="4446543"/>
            <a:ext cx="2447082" cy="740406"/>
          </a:xfrm>
          <a:prstGeom prst="ellipse">
            <a:avLst/>
          </a:prstGeom>
          <a:gradFill>
            <a:gsLst>
              <a:gs pos="2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</a:p>
        </p:txBody>
      </p:sp>
      <p:sp>
        <p:nvSpPr>
          <p:cNvPr id="1223" name="Group 36"/>
          <p:cNvSpPr/>
          <p:nvPr/>
        </p:nvSpPr>
        <p:spPr>
          <a:xfrm>
            <a:off x="16668799" y="2535716"/>
            <a:ext cx="1408388" cy="2688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3" h="21128" fill="norm" stroke="1" extrusionOk="0">
                <a:moveTo>
                  <a:pt x="21113" y="5554"/>
                </a:moveTo>
                <a:cubicBezTo>
                  <a:pt x="21113" y="2254"/>
                  <a:pt x="15742" y="-326"/>
                  <a:pt x="9342" y="34"/>
                </a:cubicBezTo>
                <a:cubicBezTo>
                  <a:pt x="4542" y="334"/>
                  <a:pt x="656" y="2314"/>
                  <a:pt x="84" y="4834"/>
                </a:cubicBezTo>
                <a:cubicBezTo>
                  <a:pt x="-487" y="7234"/>
                  <a:pt x="1913" y="9394"/>
                  <a:pt x="5570" y="10414"/>
                </a:cubicBezTo>
                <a:cubicBezTo>
                  <a:pt x="8199" y="11134"/>
                  <a:pt x="10027" y="12574"/>
                  <a:pt x="10027" y="14134"/>
                </a:cubicBezTo>
                <a:cubicBezTo>
                  <a:pt x="10027" y="17494"/>
                  <a:pt x="10027" y="17494"/>
                  <a:pt x="10027" y="17494"/>
                </a:cubicBezTo>
                <a:cubicBezTo>
                  <a:pt x="10027" y="18154"/>
                  <a:pt x="9456" y="18814"/>
                  <a:pt x="8770" y="19414"/>
                </a:cubicBezTo>
                <a:cubicBezTo>
                  <a:pt x="8427" y="19654"/>
                  <a:pt x="8313" y="19954"/>
                  <a:pt x="8427" y="20254"/>
                </a:cubicBezTo>
                <a:cubicBezTo>
                  <a:pt x="8656" y="20674"/>
                  <a:pt x="9227" y="20974"/>
                  <a:pt x="10027" y="21094"/>
                </a:cubicBezTo>
                <a:cubicBezTo>
                  <a:pt x="11399" y="21274"/>
                  <a:pt x="12656" y="20734"/>
                  <a:pt x="12656" y="20014"/>
                </a:cubicBezTo>
                <a:cubicBezTo>
                  <a:pt x="12656" y="19774"/>
                  <a:pt x="12542" y="19534"/>
                  <a:pt x="12199" y="19354"/>
                </a:cubicBezTo>
                <a:cubicBezTo>
                  <a:pt x="11513" y="18814"/>
                  <a:pt x="11170" y="18154"/>
                  <a:pt x="11170" y="17434"/>
                </a:cubicBezTo>
                <a:cubicBezTo>
                  <a:pt x="11170" y="14134"/>
                  <a:pt x="11170" y="14134"/>
                  <a:pt x="11170" y="14134"/>
                </a:cubicBezTo>
                <a:cubicBezTo>
                  <a:pt x="11170" y="12574"/>
                  <a:pt x="12884" y="11134"/>
                  <a:pt x="15513" y="10414"/>
                </a:cubicBezTo>
                <a:cubicBezTo>
                  <a:pt x="18827" y="9454"/>
                  <a:pt x="21113" y="7654"/>
                  <a:pt x="21113" y="5554"/>
                </a:cubicBezTo>
                <a:close/>
              </a:path>
            </a:pathLst>
          </a:custGeom>
          <a:solidFill>
            <a:srgbClr val="E4D1FF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</a:p>
        </p:txBody>
      </p:sp>
      <p:sp>
        <p:nvSpPr>
          <p:cNvPr id="1224" name="Oval 29"/>
          <p:cNvSpPr/>
          <p:nvPr/>
        </p:nvSpPr>
        <p:spPr>
          <a:xfrm rot="8741889">
            <a:off x="20694440" y="2634622"/>
            <a:ext cx="2290208" cy="692944"/>
          </a:xfrm>
          <a:prstGeom prst="ellipse">
            <a:avLst/>
          </a:prstGeom>
          <a:gradFill>
            <a:gsLst>
              <a:gs pos="2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</a:p>
        </p:txBody>
      </p:sp>
      <p:sp>
        <p:nvSpPr>
          <p:cNvPr id="1225" name="Group 37"/>
          <p:cNvSpPr/>
          <p:nvPr/>
        </p:nvSpPr>
        <p:spPr>
          <a:xfrm>
            <a:off x="20851169" y="1323006"/>
            <a:ext cx="1039795" cy="199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8" h="21102" fill="norm" stroke="1" extrusionOk="0">
                <a:moveTo>
                  <a:pt x="21078" y="5542"/>
                </a:moveTo>
                <a:cubicBezTo>
                  <a:pt x="21078" y="2306"/>
                  <a:pt x="15678" y="-364"/>
                  <a:pt x="9352" y="40"/>
                </a:cubicBezTo>
                <a:cubicBezTo>
                  <a:pt x="4569" y="283"/>
                  <a:pt x="712" y="2306"/>
                  <a:pt x="95" y="4814"/>
                </a:cubicBezTo>
                <a:cubicBezTo>
                  <a:pt x="-522" y="7240"/>
                  <a:pt x="1947" y="9344"/>
                  <a:pt x="5495" y="10396"/>
                </a:cubicBezTo>
                <a:cubicBezTo>
                  <a:pt x="8272" y="11124"/>
                  <a:pt x="9969" y="12580"/>
                  <a:pt x="9969" y="14117"/>
                </a:cubicBezTo>
                <a:cubicBezTo>
                  <a:pt x="9969" y="17434"/>
                  <a:pt x="9969" y="17434"/>
                  <a:pt x="9969" y="17434"/>
                </a:cubicBezTo>
                <a:cubicBezTo>
                  <a:pt x="9969" y="18162"/>
                  <a:pt x="9507" y="18809"/>
                  <a:pt x="8735" y="19375"/>
                </a:cubicBezTo>
                <a:cubicBezTo>
                  <a:pt x="8427" y="19618"/>
                  <a:pt x="8272" y="19942"/>
                  <a:pt x="8427" y="20265"/>
                </a:cubicBezTo>
                <a:cubicBezTo>
                  <a:pt x="8581" y="20670"/>
                  <a:pt x="9198" y="20993"/>
                  <a:pt x="9969" y="21074"/>
                </a:cubicBezTo>
                <a:cubicBezTo>
                  <a:pt x="11358" y="21236"/>
                  <a:pt x="12592" y="20670"/>
                  <a:pt x="12592" y="19942"/>
                </a:cubicBezTo>
                <a:cubicBezTo>
                  <a:pt x="12592" y="19699"/>
                  <a:pt x="12438" y="19456"/>
                  <a:pt x="12129" y="19294"/>
                </a:cubicBezTo>
                <a:cubicBezTo>
                  <a:pt x="11358" y="18809"/>
                  <a:pt x="11049" y="18081"/>
                  <a:pt x="11049" y="17434"/>
                </a:cubicBezTo>
                <a:cubicBezTo>
                  <a:pt x="11049" y="14117"/>
                  <a:pt x="11049" y="14117"/>
                  <a:pt x="11049" y="14117"/>
                </a:cubicBezTo>
                <a:cubicBezTo>
                  <a:pt x="11049" y="12580"/>
                  <a:pt x="12901" y="11124"/>
                  <a:pt x="15524" y="10396"/>
                </a:cubicBezTo>
                <a:cubicBezTo>
                  <a:pt x="18764" y="9425"/>
                  <a:pt x="21078" y="7645"/>
                  <a:pt x="21078" y="5542"/>
                </a:cubicBezTo>
                <a:close/>
              </a:path>
            </a:pathLst>
          </a:custGeom>
          <a:solidFill>
            <a:srgbClr val="FF9DAB">
              <a:alpha val="82526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</a:p>
        </p:txBody>
      </p:sp>
      <p:sp>
        <p:nvSpPr>
          <p:cNvPr id="1226" name="TextBox 34"/>
          <p:cNvSpPr txBox="1"/>
          <p:nvPr/>
        </p:nvSpPr>
        <p:spPr>
          <a:xfrm>
            <a:off x="20371458" y="1633370"/>
            <a:ext cx="195626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00" sz="27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CUT </a:t>
            </a:r>
          </a:p>
        </p:txBody>
      </p:sp>
      <p:sp>
        <p:nvSpPr>
          <p:cNvPr id="1227" name="TextBox 34"/>
          <p:cNvSpPr txBox="1"/>
          <p:nvPr/>
        </p:nvSpPr>
        <p:spPr>
          <a:xfrm>
            <a:off x="5124217" y="9088270"/>
            <a:ext cx="195626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33" sz="30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COUNT</a:t>
            </a:r>
          </a:p>
        </p:txBody>
      </p:sp>
      <p:sp>
        <p:nvSpPr>
          <p:cNvPr id="1228" name="TextBox 34"/>
          <p:cNvSpPr txBox="1"/>
          <p:nvPr/>
        </p:nvSpPr>
        <p:spPr>
          <a:xfrm>
            <a:off x="19081517" y="4909970"/>
            <a:ext cx="1956266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33" sz="30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SED </a:t>
            </a:r>
          </a:p>
        </p:txBody>
      </p:sp>
      <p:sp>
        <p:nvSpPr>
          <p:cNvPr id="1229" name="TextBox 34"/>
          <p:cNvSpPr txBox="1"/>
          <p:nvPr/>
        </p:nvSpPr>
        <p:spPr>
          <a:xfrm>
            <a:off x="16383658" y="2992270"/>
            <a:ext cx="195626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11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AWK </a:t>
            </a:r>
          </a:p>
        </p:txBody>
      </p:sp>
      <p:sp>
        <p:nvSpPr>
          <p:cNvPr id="1230" name="wc [-f] [file]…"/>
          <p:cNvSpPr txBox="1"/>
          <p:nvPr/>
        </p:nvSpPr>
        <p:spPr>
          <a:xfrm>
            <a:off x="1732497" y="11436033"/>
            <a:ext cx="4026330" cy="168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wc [-f] [file]</a:t>
            </a:r>
          </a:p>
          <a:p>
            <a:pPr>
              <a:lnSpc>
                <a:spcPts val="42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Count lines, words, characters or bytes</a:t>
            </a:r>
          </a:p>
        </p:txBody>
      </p:sp>
      <p:sp>
        <p:nvSpPr>
          <p:cNvPr id="1231" name="Oval 25"/>
          <p:cNvSpPr/>
          <p:nvPr/>
        </p:nvSpPr>
        <p:spPr>
          <a:xfrm rot="8741889">
            <a:off x="11188755" y="11550848"/>
            <a:ext cx="3463446" cy="1047927"/>
          </a:xfrm>
          <a:prstGeom prst="ellipse">
            <a:avLst/>
          </a:prstGeom>
          <a:gradFill>
            <a:gsLst>
              <a:gs pos="2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</a:p>
        </p:txBody>
      </p:sp>
      <p:sp>
        <p:nvSpPr>
          <p:cNvPr id="1232" name="Group 2"/>
          <p:cNvSpPr/>
          <p:nvPr/>
        </p:nvSpPr>
        <p:spPr>
          <a:xfrm>
            <a:off x="10731694" y="8123525"/>
            <a:ext cx="2460985" cy="4695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1" h="21119" fill="norm" stroke="1" extrusionOk="0">
                <a:moveTo>
                  <a:pt x="21101" y="5531"/>
                </a:moveTo>
                <a:cubicBezTo>
                  <a:pt x="21101" y="2269"/>
                  <a:pt x="15668" y="-341"/>
                  <a:pt x="9319" y="37"/>
                </a:cubicBezTo>
                <a:cubicBezTo>
                  <a:pt x="4541" y="311"/>
                  <a:pt x="679" y="2338"/>
                  <a:pt x="90" y="4844"/>
                </a:cubicBezTo>
                <a:cubicBezTo>
                  <a:pt x="-499" y="7248"/>
                  <a:pt x="1857" y="9377"/>
                  <a:pt x="5588" y="10407"/>
                </a:cubicBezTo>
                <a:cubicBezTo>
                  <a:pt x="8206" y="11163"/>
                  <a:pt x="9974" y="12571"/>
                  <a:pt x="9974" y="14151"/>
                </a:cubicBezTo>
                <a:cubicBezTo>
                  <a:pt x="9974" y="17482"/>
                  <a:pt x="9974" y="17482"/>
                  <a:pt x="9974" y="17482"/>
                </a:cubicBezTo>
                <a:cubicBezTo>
                  <a:pt x="9974" y="18168"/>
                  <a:pt x="9450" y="18821"/>
                  <a:pt x="8730" y="19405"/>
                </a:cubicBezTo>
                <a:cubicBezTo>
                  <a:pt x="8468" y="19645"/>
                  <a:pt x="8337" y="19954"/>
                  <a:pt x="8468" y="20297"/>
                </a:cubicBezTo>
                <a:cubicBezTo>
                  <a:pt x="8665" y="20675"/>
                  <a:pt x="9254" y="21019"/>
                  <a:pt x="10039" y="21087"/>
                </a:cubicBezTo>
                <a:cubicBezTo>
                  <a:pt x="11414" y="21259"/>
                  <a:pt x="12657" y="20710"/>
                  <a:pt x="12657" y="20023"/>
                </a:cubicBezTo>
                <a:cubicBezTo>
                  <a:pt x="12657" y="19748"/>
                  <a:pt x="12526" y="19508"/>
                  <a:pt x="12199" y="19336"/>
                </a:cubicBezTo>
                <a:cubicBezTo>
                  <a:pt x="11414" y="18821"/>
                  <a:pt x="11086" y="18134"/>
                  <a:pt x="11086" y="17482"/>
                </a:cubicBezTo>
                <a:cubicBezTo>
                  <a:pt x="11086" y="14151"/>
                  <a:pt x="11086" y="14151"/>
                  <a:pt x="11086" y="14151"/>
                </a:cubicBezTo>
                <a:cubicBezTo>
                  <a:pt x="11086" y="12571"/>
                  <a:pt x="12854" y="11163"/>
                  <a:pt x="15537" y="10407"/>
                </a:cubicBezTo>
                <a:cubicBezTo>
                  <a:pt x="18810" y="9480"/>
                  <a:pt x="21101" y="7660"/>
                  <a:pt x="21101" y="5531"/>
                </a:cubicBezTo>
                <a:close/>
              </a:path>
            </a:pathLst>
          </a:custGeom>
          <a:solidFill>
            <a:srgbClr val="A2E4E4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</a:p>
        </p:txBody>
      </p:sp>
      <p:sp>
        <p:nvSpPr>
          <p:cNvPr id="1233" name="Group 1"/>
          <p:cNvSpPr/>
          <p:nvPr/>
        </p:nvSpPr>
        <p:spPr>
          <a:xfrm flipH="1">
            <a:off x="0" y="539809"/>
            <a:ext cx="12178997" cy="2697663"/>
          </a:xfrm>
          <a:prstGeom prst="rect">
            <a:avLst/>
          </a:prstGeom>
          <a:solidFill>
            <a:srgbClr val="FFFFFF"/>
          </a:solidFill>
          <a:ln w="63500">
            <a:solidFill>
              <a:srgbClr val="FFC899"/>
            </a:solidFill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234" name="Oval 26"/>
          <p:cNvSpPr/>
          <p:nvPr/>
        </p:nvSpPr>
        <p:spPr>
          <a:xfrm rot="8741889">
            <a:off x="12831639" y="6930396"/>
            <a:ext cx="2916650" cy="846046"/>
          </a:xfrm>
          <a:prstGeom prst="ellipse">
            <a:avLst/>
          </a:prstGeom>
          <a:gradFill>
            <a:gsLst>
              <a:gs pos="2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</a:p>
        </p:txBody>
      </p:sp>
      <p:sp>
        <p:nvSpPr>
          <p:cNvPr id="1235" name="Group 3"/>
          <p:cNvSpPr/>
          <p:nvPr/>
        </p:nvSpPr>
        <p:spPr>
          <a:xfrm>
            <a:off x="12562750" y="3882788"/>
            <a:ext cx="2091484" cy="3997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2" h="21109" fill="norm" stroke="1" extrusionOk="0">
                <a:moveTo>
                  <a:pt x="21112" y="5521"/>
                </a:moveTo>
                <a:cubicBezTo>
                  <a:pt x="21112" y="2253"/>
                  <a:pt x="15730" y="-339"/>
                  <a:pt x="9343" y="37"/>
                </a:cubicBezTo>
                <a:cubicBezTo>
                  <a:pt x="4535" y="300"/>
                  <a:pt x="660" y="2328"/>
                  <a:pt x="86" y="4807"/>
                </a:cubicBezTo>
                <a:cubicBezTo>
                  <a:pt x="-488" y="7212"/>
                  <a:pt x="1880" y="9390"/>
                  <a:pt x="5540" y="10405"/>
                </a:cubicBezTo>
                <a:cubicBezTo>
                  <a:pt x="8267" y="11156"/>
                  <a:pt x="9989" y="12583"/>
                  <a:pt x="9989" y="14161"/>
                </a:cubicBezTo>
                <a:cubicBezTo>
                  <a:pt x="9989" y="17467"/>
                  <a:pt x="9989" y="17467"/>
                  <a:pt x="9989" y="17467"/>
                </a:cubicBezTo>
                <a:cubicBezTo>
                  <a:pt x="9989" y="18143"/>
                  <a:pt x="9487" y="18819"/>
                  <a:pt x="8769" y="19383"/>
                </a:cubicBezTo>
                <a:cubicBezTo>
                  <a:pt x="8482" y="19646"/>
                  <a:pt x="8339" y="19946"/>
                  <a:pt x="8482" y="20284"/>
                </a:cubicBezTo>
                <a:cubicBezTo>
                  <a:pt x="8626" y="20660"/>
                  <a:pt x="9271" y="20998"/>
                  <a:pt x="10061" y="21073"/>
                </a:cubicBezTo>
                <a:cubicBezTo>
                  <a:pt x="11424" y="21261"/>
                  <a:pt x="12716" y="20698"/>
                  <a:pt x="12716" y="19984"/>
                </a:cubicBezTo>
                <a:cubicBezTo>
                  <a:pt x="12716" y="19758"/>
                  <a:pt x="12501" y="19495"/>
                  <a:pt x="12214" y="19308"/>
                </a:cubicBezTo>
                <a:cubicBezTo>
                  <a:pt x="11424" y="18782"/>
                  <a:pt x="11137" y="18143"/>
                  <a:pt x="11137" y="17467"/>
                </a:cubicBezTo>
                <a:cubicBezTo>
                  <a:pt x="11137" y="14161"/>
                  <a:pt x="11137" y="14161"/>
                  <a:pt x="11137" y="14161"/>
                </a:cubicBezTo>
                <a:cubicBezTo>
                  <a:pt x="11137" y="12546"/>
                  <a:pt x="12860" y="11156"/>
                  <a:pt x="15515" y="10405"/>
                </a:cubicBezTo>
                <a:cubicBezTo>
                  <a:pt x="18887" y="9466"/>
                  <a:pt x="21112" y="7625"/>
                  <a:pt x="21112" y="5521"/>
                </a:cubicBezTo>
                <a:close/>
              </a:path>
            </a:pathLst>
          </a:custGeom>
          <a:solidFill>
            <a:srgbClr val="7E9EFF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</a:p>
        </p:txBody>
      </p:sp>
      <p:sp>
        <p:nvSpPr>
          <p:cNvPr id="1236" name="TextBox 34"/>
          <p:cNvSpPr txBox="1"/>
          <p:nvPr/>
        </p:nvSpPr>
        <p:spPr>
          <a:xfrm>
            <a:off x="12630360" y="4701176"/>
            <a:ext cx="1956266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22" sz="29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FIND </a:t>
            </a:r>
          </a:p>
        </p:txBody>
      </p:sp>
      <p:sp>
        <p:nvSpPr>
          <p:cNvPr id="1237" name="TextBox 34"/>
          <p:cNvSpPr txBox="1"/>
          <p:nvPr/>
        </p:nvSpPr>
        <p:spPr>
          <a:xfrm>
            <a:off x="10996753" y="9113670"/>
            <a:ext cx="1956266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55" sz="32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SORT </a:t>
            </a:r>
          </a:p>
        </p:txBody>
      </p:sp>
      <p:sp>
        <p:nvSpPr>
          <p:cNvPr id="1238" name="TextBox 34"/>
          <p:cNvSpPr txBox="1"/>
          <p:nvPr/>
        </p:nvSpPr>
        <p:spPr>
          <a:xfrm>
            <a:off x="17102799" y="8123553"/>
            <a:ext cx="1956266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22" sz="29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GREP </a:t>
            </a:r>
          </a:p>
        </p:txBody>
      </p:sp>
      <p:sp>
        <p:nvSpPr>
          <p:cNvPr id="1239" name="sort [-f] [file]…"/>
          <p:cNvSpPr txBox="1"/>
          <p:nvPr/>
        </p:nvSpPr>
        <p:spPr>
          <a:xfrm>
            <a:off x="7681576" y="10745110"/>
            <a:ext cx="4389639" cy="168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sort [-f] [file]</a:t>
            </a:r>
          </a:p>
          <a:p>
            <a:pPr>
              <a:lnSpc>
                <a:spcPts val="42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Sort a file on field, line or record </a:t>
            </a:r>
          </a:p>
        </p:txBody>
      </p:sp>
      <p:sp>
        <p:nvSpPr>
          <p:cNvPr id="1240" name="(x)grep [-f] [x]…"/>
          <p:cNvSpPr txBox="1"/>
          <p:nvPr/>
        </p:nvSpPr>
        <p:spPr>
          <a:xfrm>
            <a:off x="18871979" y="10557810"/>
            <a:ext cx="4755946" cy="168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(x)grep [-f] [x]</a:t>
            </a:r>
          </a:p>
          <a:p>
            <a:pPr>
              <a:lnSpc>
                <a:spcPts val="42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Match a regx or pattern in line of a file</a:t>
            </a:r>
          </a:p>
        </p:txBody>
      </p:sp>
      <p:sp>
        <p:nvSpPr>
          <p:cNvPr id="1241" name="find [path] [-f] [x]…"/>
          <p:cNvSpPr txBox="1"/>
          <p:nvPr/>
        </p:nvSpPr>
        <p:spPr>
          <a:xfrm>
            <a:off x="8151500" y="5567748"/>
            <a:ext cx="5005383" cy="168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42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find [path] [-f] [x]</a:t>
            </a:r>
            <a:endParaRPr b="1"/>
          </a:p>
          <a:p>
            <a:pPr>
              <a:lnSpc>
                <a:spcPts val="42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Match a regx or pattern of a filename in a dir</a:t>
            </a:r>
          </a:p>
        </p:txBody>
      </p:sp>
      <p:sp>
        <p:nvSpPr>
          <p:cNvPr id="1242" name="Group 3"/>
          <p:cNvSpPr/>
          <p:nvPr/>
        </p:nvSpPr>
        <p:spPr>
          <a:xfrm>
            <a:off x="6102198" y="1004720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pc="600" sz="5400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t>WORKING WITH FILES - </a:t>
            </a:r>
          </a:p>
          <a:p>
            <a:pPr algn="ctr">
              <a:defRPr spc="600" sz="5400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t>USEFUL COMMANDS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TextBox 6"/>
          <p:cNvSpPr txBox="1"/>
          <p:nvPr>
            <p:ph type="sldNum" sz="quarter" idx="2"/>
          </p:nvPr>
        </p:nvSpPr>
        <p:spPr>
          <a:xfrm>
            <a:off x="23715811" y="610540"/>
            <a:ext cx="481803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45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1259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1257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1254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1246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247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248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249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250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251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252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253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</p:grpSp>
          <p:pic>
            <p:nvPicPr>
              <p:cNvPr id="1255" name="Picture Placeholder 37" descr="Picture Placeholder 3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256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</a:p>
            </p:txBody>
          </p:sp>
        </p:grpSp>
        <p:pic>
          <p:nvPicPr>
            <p:cNvPr id="1258" name="iStock-1124838925.pdf" descr="iStock-1124838925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1260" name="TextBox 11"/>
          <p:cNvSpPr txBox="1"/>
          <p:nvPr/>
        </p:nvSpPr>
        <p:spPr>
          <a:xfrm>
            <a:off x="940322" y="6348729"/>
            <a:ext cx="9620829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450" sz="6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r>
              <a:t>SHELL SCRIPTS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TextBox 6"/>
          <p:cNvSpPr txBox="1"/>
          <p:nvPr>
            <p:ph type="sldNum" sz="quarter" idx="2"/>
          </p:nvPr>
        </p:nvSpPr>
        <p:spPr>
          <a:xfrm>
            <a:off x="23716319" y="610540"/>
            <a:ext cx="48078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63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54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r>
              <a:t>HENRIKE</a:t>
            </a:r>
          </a:p>
        </p:txBody>
      </p:sp>
      <p:sp>
        <p:nvSpPr>
          <p:cNvPr id="1264" name="Shape"/>
          <p:cNvSpPr/>
          <p:nvPr/>
        </p:nvSpPr>
        <p:spPr>
          <a:xfrm>
            <a:off x="4990001" y="8434495"/>
            <a:ext cx="992647" cy="122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fill="norm" stroke="1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271" name="Group"/>
          <p:cNvGrpSpPr/>
          <p:nvPr/>
        </p:nvGrpSpPr>
        <p:grpSpPr>
          <a:xfrm rot="2220000">
            <a:off x="6327776" y="8509614"/>
            <a:ext cx="1120580" cy="1332343"/>
            <a:chOff x="0" y="0"/>
            <a:chExt cx="1120578" cy="1332341"/>
          </a:xfrm>
        </p:grpSpPr>
        <p:sp>
          <p:nvSpPr>
            <p:cNvPr id="1265" name="Oval"/>
            <p:cNvSpPr/>
            <p:nvPr/>
          </p:nvSpPr>
          <p:spPr>
            <a:xfrm>
              <a:off x="797124" y="682185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66" name="Oval"/>
            <p:cNvSpPr/>
            <p:nvPr/>
          </p:nvSpPr>
          <p:spPr>
            <a:xfrm>
              <a:off x="0" y="691087"/>
              <a:ext cx="323455" cy="324820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67" name="Oval"/>
            <p:cNvSpPr/>
            <p:nvPr/>
          </p:nvSpPr>
          <p:spPr>
            <a:xfrm>
              <a:off x="401995" y="0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68" name="Shape"/>
            <p:cNvSpPr/>
            <p:nvPr/>
          </p:nvSpPr>
          <p:spPr>
            <a:xfrm>
              <a:off x="717613" y="116863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9" name="Shape"/>
            <p:cNvSpPr/>
            <p:nvPr/>
          </p:nvSpPr>
          <p:spPr>
            <a:xfrm rot="7200000">
              <a:off x="377362" y="715656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0" name="Shape"/>
            <p:cNvSpPr/>
            <p:nvPr/>
          </p:nvSpPr>
          <p:spPr>
            <a:xfrm flipH="1">
              <a:off x="31686" y="115082"/>
              <a:ext cx="377249" cy="604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72" name="Subtitle 2"/>
          <p:cNvSpPr txBox="1"/>
          <p:nvPr/>
        </p:nvSpPr>
        <p:spPr>
          <a:xfrm>
            <a:off x="1225226" y="5656413"/>
            <a:ext cx="6813112" cy="188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8718" tIns="108718" rIns="108718" bIns="108718">
            <a:spAutoFit/>
          </a:bodyPr>
          <a:lstStyle/>
          <a:p>
            <a:pPr algn="ctr" defTabSz="1087636">
              <a:lnSpc>
                <a:spcPts val="4200"/>
              </a:lnSpc>
              <a:spcBef>
                <a:spcPts val="600"/>
              </a:spcBef>
              <a:defRPr spc="300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YEAH! </a:t>
            </a: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pc="300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HAVE A BASH SHELL &amp; TERMINAL ALREADY.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TextBox 6"/>
          <p:cNvSpPr txBox="1"/>
          <p:nvPr>
            <p:ph type="sldNum" sz="quarter" idx="2"/>
          </p:nvPr>
        </p:nvSpPr>
        <p:spPr>
          <a:xfrm>
            <a:off x="23703365" y="610540"/>
            <a:ext cx="50669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75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1289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1287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1284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1276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277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278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279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280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281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282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283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</p:grpSp>
          <p:pic>
            <p:nvPicPr>
              <p:cNvPr id="1285" name="Picture Placeholder 37" descr="Picture Placeholder 3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286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</a:p>
            </p:txBody>
          </p:sp>
        </p:grpSp>
        <p:pic>
          <p:nvPicPr>
            <p:cNvPr id="1288" name="iStock-1124838925.pdf" descr="iStock-1124838925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1290" name="TextBox 11"/>
          <p:cNvSpPr txBox="1"/>
          <p:nvPr/>
        </p:nvSpPr>
        <p:spPr>
          <a:xfrm>
            <a:off x="991122" y="5885179"/>
            <a:ext cx="9620829" cy="194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450" sz="6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r>
              <a:t>LOOPS &amp; WORKFLOW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TextBox 6"/>
          <p:cNvSpPr txBox="1"/>
          <p:nvPr>
            <p:ph type="sldNum" sz="quarter" idx="2"/>
          </p:nvPr>
        </p:nvSpPr>
        <p:spPr>
          <a:xfrm>
            <a:off x="23716700" y="610540"/>
            <a:ext cx="48002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93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54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r>
              <a:t>HENRIKE</a:t>
            </a:r>
          </a:p>
        </p:txBody>
      </p:sp>
      <p:sp>
        <p:nvSpPr>
          <p:cNvPr id="1294" name="Shape"/>
          <p:cNvSpPr/>
          <p:nvPr/>
        </p:nvSpPr>
        <p:spPr>
          <a:xfrm>
            <a:off x="4990001" y="8434495"/>
            <a:ext cx="992647" cy="122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fill="norm" stroke="1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301" name="Group"/>
          <p:cNvGrpSpPr/>
          <p:nvPr/>
        </p:nvGrpSpPr>
        <p:grpSpPr>
          <a:xfrm rot="2220000">
            <a:off x="6327776" y="8509614"/>
            <a:ext cx="1120580" cy="1332343"/>
            <a:chOff x="0" y="0"/>
            <a:chExt cx="1120578" cy="1332341"/>
          </a:xfrm>
        </p:grpSpPr>
        <p:sp>
          <p:nvSpPr>
            <p:cNvPr id="1295" name="Oval"/>
            <p:cNvSpPr/>
            <p:nvPr/>
          </p:nvSpPr>
          <p:spPr>
            <a:xfrm>
              <a:off x="797124" y="682185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96" name="Oval"/>
            <p:cNvSpPr/>
            <p:nvPr/>
          </p:nvSpPr>
          <p:spPr>
            <a:xfrm>
              <a:off x="0" y="691087"/>
              <a:ext cx="323455" cy="324820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97" name="Oval"/>
            <p:cNvSpPr/>
            <p:nvPr/>
          </p:nvSpPr>
          <p:spPr>
            <a:xfrm>
              <a:off x="401995" y="0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98" name="Shape"/>
            <p:cNvSpPr/>
            <p:nvPr/>
          </p:nvSpPr>
          <p:spPr>
            <a:xfrm>
              <a:off x="717613" y="116863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9" name="Shape"/>
            <p:cNvSpPr/>
            <p:nvPr/>
          </p:nvSpPr>
          <p:spPr>
            <a:xfrm rot="7200000">
              <a:off x="377362" y="715656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0" name="Shape"/>
            <p:cNvSpPr/>
            <p:nvPr/>
          </p:nvSpPr>
          <p:spPr>
            <a:xfrm flipH="1">
              <a:off x="31686" y="115082"/>
              <a:ext cx="377249" cy="604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02" name="Subtitle 2"/>
          <p:cNvSpPr txBox="1"/>
          <p:nvPr/>
        </p:nvSpPr>
        <p:spPr>
          <a:xfrm>
            <a:off x="1225226" y="5656413"/>
            <a:ext cx="6813112" cy="188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8718" tIns="108718" rIns="108718" bIns="108718">
            <a:spAutoFit/>
          </a:bodyPr>
          <a:lstStyle/>
          <a:p>
            <a:pPr algn="ctr" defTabSz="1087636">
              <a:lnSpc>
                <a:spcPts val="4200"/>
              </a:lnSpc>
              <a:spcBef>
                <a:spcPts val="600"/>
              </a:spcBef>
              <a:defRPr spc="300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YEAH! </a:t>
            </a: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pc="300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HAVE A BASH SHELL &amp; TERMINAL ALREADY.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TextBox 6"/>
          <p:cNvSpPr txBox="1"/>
          <p:nvPr>
            <p:ph type="sldNum" sz="quarter" idx="2"/>
          </p:nvPr>
        </p:nvSpPr>
        <p:spPr>
          <a:xfrm>
            <a:off x="23709969" y="610540"/>
            <a:ext cx="49348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05" name="Rectangle 12"/>
          <p:cNvSpPr/>
          <p:nvPr/>
        </p:nvSpPr>
        <p:spPr>
          <a:xfrm>
            <a:off x="-14985" y="13441993"/>
            <a:ext cx="24401270" cy="254972"/>
          </a:xfrm>
          <a:prstGeom prst="rect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1319" name="Group"/>
          <p:cNvGrpSpPr/>
          <p:nvPr/>
        </p:nvGrpSpPr>
        <p:grpSpPr>
          <a:xfrm>
            <a:off x="7561860" y="1024534"/>
            <a:ext cx="25206933" cy="11666932"/>
            <a:chOff x="0" y="0"/>
            <a:chExt cx="25206932" cy="11666930"/>
          </a:xfrm>
        </p:grpSpPr>
        <p:grpSp>
          <p:nvGrpSpPr>
            <p:cNvPr id="1317" name="Group"/>
            <p:cNvGrpSpPr/>
            <p:nvPr/>
          </p:nvGrpSpPr>
          <p:grpSpPr>
            <a:xfrm>
              <a:off x="0" y="0"/>
              <a:ext cx="25206933" cy="11666931"/>
              <a:chOff x="0" y="0"/>
              <a:chExt cx="25206932" cy="11666930"/>
            </a:xfrm>
          </p:grpSpPr>
          <p:grpSp>
            <p:nvGrpSpPr>
              <p:cNvPr id="1314" name="Group 36"/>
              <p:cNvGrpSpPr/>
              <p:nvPr/>
            </p:nvGrpSpPr>
            <p:grpSpPr>
              <a:xfrm>
                <a:off x="2132624" y="0"/>
                <a:ext cx="19159727" cy="11007440"/>
                <a:chOff x="0" y="0"/>
                <a:chExt cx="19159726" cy="11007439"/>
              </a:xfrm>
            </p:grpSpPr>
            <p:sp>
              <p:nvSpPr>
                <p:cNvPr id="1306" name="Freeform 6"/>
                <p:cNvSpPr/>
                <p:nvPr/>
              </p:nvSpPr>
              <p:spPr>
                <a:xfrm>
                  <a:off x="1779836" y="-1"/>
                  <a:ext cx="15615943" cy="107055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372" y="21600"/>
                      </a:moveTo>
                      <a:cubicBezTo>
                        <a:pt x="228" y="21600"/>
                        <a:pt x="228" y="21600"/>
                        <a:pt x="228" y="21600"/>
                      </a:cubicBezTo>
                      <a:cubicBezTo>
                        <a:pt x="105" y="21600"/>
                        <a:pt x="0" y="21446"/>
                        <a:pt x="0" y="21241"/>
                      </a:cubicBezTo>
                      <a:cubicBezTo>
                        <a:pt x="0" y="1206"/>
                        <a:pt x="0" y="1206"/>
                        <a:pt x="0" y="1206"/>
                      </a:cubicBezTo>
                      <a:cubicBezTo>
                        <a:pt x="0" y="539"/>
                        <a:pt x="369" y="0"/>
                        <a:pt x="826" y="0"/>
                      </a:cubicBezTo>
                      <a:cubicBezTo>
                        <a:pt x="20774" y="0"/>
                        <a:pt x="20774" y="0"/>
                        <a:pt x="20774" y="0"/>
                      </a:cubicBezTo>
                      <a:cubicBezTo>
                        <a:pt x="21231" y="0"/>
                        <a:pt x="21600" y="539"/>
                        <a:pt x="21600" y="1206"/>
                      </a:cubicBezTo>
                      <a:cubicBezTo>
                        <a:pt x="21600" y="21241"/>
                        <a:pt x="21600" y="21241"/>
                        <a:pt x="21600" y="21241"/>
                      </a:cubicBezTo>
                      <a:cubicBezTo>
                        <a:pt x="21600" y="21446"/>
                        <a:pt x="21495" y="21600"/>
                        <a:pt x="21372" y="21600"/>
                      </a:cubicBezTo>
                      <a:close/>
                      <a:moveTo>
                        <a:pt x="826" y="103"/>
                      </a:moveTo>
                      <a:cubicBezTo>
                        <a:pt x="422" y="103"/>
                        <a:pt x="70" y="616"/>
                        <a:pt x="70" y="1206"/>
                      </a:cubicBezTo>
                      <a:cubicBezTo>
                        <a:pt x="70" y="21241"/>
                        <a:pt x="70" y="21241"/>
                        <a:pt x="70" y="21241"/>
                      </a:cubicBezTo>
                      <a:cubicBezTo>
                        <a:pt x="70" y="21369"/>
                        <a:pt x="141" y="21497"/>
                        <a:pt x="228" y="21497"/>
                      </a:cubicBezTo>
                      <a:cubicBezTo>
                        <a:pt x="21372" y="21497"/>
                        <a:pt x="21372" y="21497"/>
                        <a:pt x="21372" y="21497"/>
                      </a:cubicBezTo>
                      <a:cubicBezTo>
                        <a:pt x="21459" y="21497"/>
                        <a:pt x="21530" y="21369"/>
                        <a:pt x="21530" y="21241"/>
                      </a:cubicBezTo>
                      <a:cubicBezTo>
                        <a:pt x="21530" y="1206"/>
                        <a:pt x="21530" y="1206"/>
                        <a:pt x="21530" y="1206"/>
                      </a:cubicBezTo>
                      <a:cubicBezTo>
                        <a:pt x="21530" y="616"/>
                        <a:pt x="21178" y="103"/>
                        <a:pt x="20774" y="103"/>
                      </a:cubicBezTo>
                      <a:lnTo>
                        <a:pt x="826" y="103"/>
                      </a:lnTo>
                      <a:close/>
                    </a:path>
                  </a:pathLst>
                </a:cu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307" name="Freeform 7"/>
                <p:cNvSpPr/>
                <p:nvPr/>
              </p:nvSpPr>
              <p:spPr>
                <a:xfrm>
                  <a:off x="1806323" y="10594"/>
                  <a:ext cx="15562973" cy="102234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209"/>
                      </a:moveTo>
                      <a:cubicBezTo>
                        <a:pt x="21600" y="537"/>
                        <a:pt x="21247" y="0"/>
                        <a:pt x="20807" y="0"/>
                      </a:cubicBezTo>
                      <a:cubicBezTo>
                        <a:pt x="793" y="0"/>
                        <a:pt x="793" y="0"/>
                        <a:pt x="793" y="0"/>
                      </a:cubicBezTo>
                      <a:cubicBezTo>
                        <a:pt x="353" y="0"/>
                        <a:pt x="0" y="537"/>
                        <a:pt x="0" y="1209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21600" y="12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308" name="Freeform 8"/>
                <p:cNvSpPr/>
                <p:nvPr/>
              </p:nvSpPr>
              <p:spPr>
                <a:xfrm>
                  <a:off x="1806323" y="10244652"/>
                  <a:ext cx="15562973" cy="434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0" y="13976"/>
                        <a:pt x="0" y="13976"/>
                        <a:pt x="0" y="13976"/>
                      </a:cubicBezTo>
                      <a:cubicBezTo>
                        <a:pt x="0" y="18424"/>
                        <a:pt x="88" y="21600"/>
                        <a:pt x="194" y="21600"/>
                      </a:cubicBezTo>
                      <a:cubicBezTo>
                        <a:pt x="21406" y="21600"/>
                        <a:pt x="21406" y="21600"/>
                        <a:pt x="21406" y="21600"/>
                      </a:cubicBezTo>
                      <a:cubicBezTo>
                        <a:pt x="21512" y="21600"/>
                        <a:pt x="21600" y="18424"/>
                        <a:pt x="21600" y="13976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1C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309" name="Rectangle 9"/>
                <p:cNvSpPr/>
                <p:nvPr/>
              </p:nvSpPr>
              <p:spPr>
                <a:xfrm>
                  <a:off x="2378413" y="815758"/>
                  <a:ext cx="14392307" cy="9026313"/>
                </a:xfrm>
                <a:prstGeom prst="rect">
                  <a:avLst/>
                </a:prstGeom>
                <a:solidFill>
                  <a:srgbClr val="C7F1F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310" name="Rectangle 10"/>
                <p:cNvSpPr/>
                <p:nvPr/>
              </p:nvSpPr>
              <p:spPr>
                <a:xfrm>
                  <a:off x="11436507" y="10679017"/>
                  <a:ext cx="7723219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311" name="Freeform 11"/>
                <p:cNvSpPr/>
                <p:nvPr/>
              </p:nvSpPr>
              <p:spPr>
                <a:xfrm>
                  <a:off x="0" y="10816742"/>
                  <a:ext cx="19159727" cy="1906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0" y="0"/>
                        <a:pt x="1003" y="21600"/>
                        <a:pt x="1805" y="21600"/>
                      </a:cubicBezTo>
                      <a:cubicBezTo>
                        <a:pt x="2607" y="21600"/>
                        <a:pt x="18993" y="21600"/>
                        <a:pt x="19795" y="21600"/>
                      </a:cubicBezTo>
                      <a:cubicBezTo>
                        <a:pt x="20597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9494"/>
                    </a:gs>
                    <a:gs pos="50000">
                      <a:srgbClr val="D5D5D5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312" name="Rectangle 12"/>
                <p:cNvSpPr/>
                <p:nvPr/>
              </p:nvSpPr>
              <p:spPr>
                <a:xfrm>
                  <a:off x="-1" y="10679017"/>
                  <a:ext cx="7712625" cy="137726"/>
                </a:xfrm>
                <a:prstGeom prst="rect">
                  <a:avLst/>
                </a:prstGeom>
                <a:solidFill>
                  <a:srgbClr val="D1D3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  <p:sp>
              <p:nvSpPr>
                <p:cNvPr id="1313" name="Rectangle 13"/>
                <p:cNvSpPr/>
                <p:nvPr/>
              </p:nvSpPr>
              <p:spPr>
                <a:xfrm>
                  <a:off x="7712623" y="10679017"/>
                  <a:ext cx="3723886" cy="13772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F4F51"/>
                    </a:gs>
                    <a:gs pos="5000">
                      <a:srgbClr val="FFFFFF"/>
                    </a:gs>
                    <a:gs pos="95000">
                      <a:srgbClr val="FFFFFF"/>
                    </a:gs>
                    <a:gs pos="100000">
                      <a:srgbClr val="4F4F51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914400">
                    <a:defRPr sz="1800"/>
                  </a:pPr>
                </a:p>
              </p:txBody>
            </p:sp>
          </p:grpSp>
          <p:pic>
            <p:nvPicPr>
              <p:cNvPr id="1315" name="Picture Placeholder 37" descr="Picture Placeholder 3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4511037" y="815758"/>
                <a:ext cx="14392307" cy="90263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16" name="Oval 34"/>
              <p:cNvSpPr/>
              <p:nvPr/>
            </p:nvSpPr>
            <p:spPr>
              <a:xfrm>
                <a:off x="0" y="10461834"/>
                <a:ext cx="25206933" cy="12050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400">
                  <a:defRPr sz="1800"/>
                </a:pPr>
              </a:p>
            </p:txBody>
          </p:sp>
        </p:grpSp>
        <p:pic>
          <p:nvPicPr>
            <p:cNvPr id="1318" name="iStock-1124838925.pdf" descr="iStock-1124838925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7085" t="18765" r="17085" b="22546"/>
            <a:stretch>
              <a:fillRect/>
            </a:stretch>
          </p:blipFill>
          <p:spPr>
            <a:xfrm>
              <a:off x="4495679" y="662103"/>
              <a:ext cx="14480779" cy="927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8" y="0"/>
                  </a:moveTo>
                  <a:cubicBezTo>
                    <a:pt x="232" y="0"/>
                    <a:pt x="174" y="0"/>
                    <a:pt x="136" y="25"/>
                  </a:cubicBezTo>
                  <a:cubicBezTo>
                    <a:pt x="80" y="57"/>
                    <a:pt x="36" y="125"/>
                    <a:pt x="16" y="212"/>
                  </a:cubicBezTo>
                  <a:cubicBezTo>
                    <a:pt x="0" y="272"/>
                    <a:pt x="0" y="362"/>
                    <a:pt x="0" y="512"/>
                  </a:cubicBezTo>
                  <a:lnTo>
                    <a:pt x="0" y="21088"/>
                  </a:lnTo>
                  <a:cubicBezTo>
                    <a:pt x="0" y="21238"/>
                    <a:pt x="0" y="21328"/>
                    <a:pt x="16" y="21388"/>
                  </a:cubicBezTo>
                  <a:cubicBezTo>
                    <a:pt x="36" y="21475"/>
                    <a:pt x="80" y="21543"/>
                    <a:pt x="136" y="21575"/>
                  </a:cubicBezTo>
                  <a:cubicBezTo>
                    <a:pt x="174" y="21600"/>
                    <a:pt x="232" y="21600"/>
                    <a:pt x="328" y="21600"/>
                  </a:cubicBezTo>
                  <a:lnTo>
                    <a:pt x="21272" y="21600"/>
                  </a:lnTo>
                  <a:cubicBezTo>
                    <a:pt x="21368" y="21600"/>
                    <a:pt x="21426" y="21600"/>
                    <a:pt x="21464" y="21575"/>
                  </a:cubicBezTo>
                  <a:cubicBezTo>
                    <a:pt x="21520" y="21543"/>
                    <a:pt x="21564" y="21475"/>
                    <a:pt x="21584" y="21388"/>
                  </a:cubicBezTo>
                  <a:cubicBezTo>
                    <a:pt x="21600" y="21328"/>
                    <a:pt x="21600" y="21238"/>
                    <a:pt x="21600" y="21088"/>
                  </a:cubicBezTo>
                  <a:lnTo>
                    <a:pt x="21600" y="512"/>
                  </a:lnTo>
                  <a:cubicBezTo>
                    <a:pt x="21600" y="362"/>
                    <a:pt x="21600" y="272"/>
                    <a:pt x="21584" y="212"/>
                  </a:cubicBezTo>
                  <a:cubicBezTo>
                    <a:pt x="21564" y="125"/>
                    <a:pt x="21520" y="57"/>
                    <a:pt x="21464" y="25"/>
                  </a:cubicBezTo>
                  <a:cubicBezTo>
                    <a:pt x="21426" y="0"/>
                    <a:pt x="21368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1320" name="TextBox 11"/>
          <p:cNvSpPr txBox="1"/>
          <p:nvPr/>
        </p:nvSpPr>
        <p:spPr>
          <a:xfrm>
            <a:off x="965722" y="5421629"/>
            <a:ext cx="9620829" cy="287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450" sz="6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r>
              <a:t>SOFTWARE INSTALLATION UPKEEP &amp; MORE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TextBox 6"/>
          <p:cNvSpPr txBox="1"/>
          <p:nvPr>
            <p:ph type="sldNum" sz="quarter" idx="2"/>
          </p:nvPr>
        </p:nvSpPr>
        <p:spPr>
          <a:xfrm>
            <a:off x="23714160" y="610540"/>
            <a:ext cx="485105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23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54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r>
              <a:t>BOTH</a:t>
            </a:r>
          </a:p>
        </p:txBody>
      </p:sp>
      <p:sp>
        <p:nvSpPr>
          <p:cNvPr id="1324" name="Shape"/>
          <p:cNvSpPr/>
          <p:nvPr/>
        </p:nvSpPr>
        <p:spPr>
          <a:xfrm>
            <a:off x="4990001" y="8434495"/>
            <a:ext cx="992647" cy="122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fill="norm" stroke="1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331" name="Group"/>
          <p:cNvGrpSpPr/>
          <p:nvPr/>
        </p:nvGrpSpPr>
        <p:grpSpPr>
          <a:xfrm rot="2220000">
            <a:off x="6327776" y="8509614"/>
            <a:ext cx="1120580" cy="1332343"/>
            <a:chOff x="0" y="0"/>
            <a:chExt cx="1120578" cy="1332341"/>
          </a:xfrm>
        </p:grpSpPr>
        <p:sp>
          <p:nvSpPr>
            <p:cNvPr id="1325" name="Oval"/>
            <p:cNvSpPr/>
            <p:nvPr/>
          </p:nvSpPr>
          <p:spPr>
            <a:xfrm>
              <a:off x="797124" y="682185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26" name="Oval"/>
            <p:cNvSpPr/>
            <p:nvPr/>
          </p:nvSpPr>
          <p:spPr>
            <a:xfrm>
              <a:off x="0" y="691087"/>
              <a:ext cx="323455" cy="324820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27" name="Oval"/>
            <p:cNvSpPr/>
            <p:nvPr/>
          </p:nvSpPr>
          <p:spPr>
            <a:xfrm>
              <a:off x="401995" y="0"/>
              <a:ext cx="323455" cy="324819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28" name="Shape"/>
            <p:cNvSpPr/>
            <p:nvPr/>
          </p:nvSpPr>
          <p:spPr>
            <a:xfrm>
              <a:off x="717613" y="116863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9" name="Shape"/>
            <p:cNvSpPr/>
            <p:nvPr/>
          </p:nvSpPr>
          <p:spPr>
            <a:xfrm rot="7200000">
              <a:off x="377362" y="715656"/>
              <a:ext cx="377249" cy="60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0" name="Shape"/>
            <p:cNvSpPr/>
            <p:nvPr/>
          </p:nvSpPr>
          <p:spPr>
            <a:xfrm flipH="1">
              <a:off x="31686" y="115082"/>
              <a:ext cx="377249" cy="604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32" name="Subtitle 2"/>
          <p:cNvSpPr txBox="1"/>
          <p:nvPr/>
        </p:nvSpPr>
        <p:spPr>
          <a:xfrm>
            <a:off x="1225226" y="5656413"/>
            <a:ext cx="6813112" cy="1885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8718" tIns="108718" rIns="108718" bIns="108718">
            <a:spAutoFit/>
          </a:bodyPr>
          <a:lstStyle/>
          <a:p>
            <a:pPr algn="ctr" defTabSz="1087636">
              <a:lnSpc>
                <a:spcPts val="4200"/>
              </a:lnSpc>
              <a:spcBef>
                <a:spcPts val="600"/>
              </a:spcBef>
              <a:defRPr spc="300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YEAH! </a:t>
            </a: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pc="300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HAVE A BASH SHELL &amp; TERMINAL ALREADY.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6"/>
          <p:cNvSpPr txBox="1"/>
          <p:nvPr>
            <p:ph type="sldNum" sz="quarter" idx="2"/>
          </p:nvPr>
        </p:nvSpPr>
        <p:spPr>
          <a:xfrm>
            <a:off x="23774993" y="610540"/>
            <a:ext cx="36343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14" name="Picture Placeholder 2" descr="Picture Placeholder 2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15" name="Screenshot 2022-06-24 at 15.06.23.png" descr="Screenshot 2022-06-24 at 15.06.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0591" y="5533"/>
            <a:ext cx="25152352" cy="13943153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Rectangle 39"/>
          <p:cNvSpPr/>
          <p:nvPr/>
        </p:nvSpPr>
        <p:spPr>
          <a:xfrm>
            <a:off x="10584180" y="3268979"/>
            <a:ext cx="13793470" cy="7178042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17" name="TextBox 35"/>
          <p:cNvSpPr txBox="1"/>
          <p:nvPr/>
        </p:nvSpPr>
        <p:spPr>
          <a:xfrm>
            <a:off x="10097423" y="1914762"/>
            <a:ext cx="2294314" cy="472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pc="600" sz="30000">
                <a:solidFill>
                  <a:srgbClr val="E2A24F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318" name="Group 1"/>
          <p:cNvSpPr txBox="1"/>
          <p:nvPr/>
        </p:nvSpPr>
        <p:spPr>
          <a:xfrm>
            <a:off x="11640962" y="4990654"/>
            <a:ext cx="12237416" cy="4579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spc="562" sz="4500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t>“What is a shell, a terminal, a command-line, and what is bash?” </a:t>
            </a:r>
          </a:p>
          <a:p>
            <a:pPr>
              <a:defRPr spc="562" sz="4500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</a:p>
          <a:p>
            <a:pPr>
              <a:defRPr spc="600" sz="4800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r>
              <a:t>“</a:t>
            </a:r>
            <a:r>
              <a:rPr spc="562" sz="4500"/>
              <a:t>How do these concepts connected to my computer?</a:t>
            </a:r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"/>
          <p:cNvSpPr/>
          <p:nvPr/>
        </p:nvSpPr>
        <p:spPr>
          <a:xfrm>
            <a:off x="3030" y="-36898"/>
            <a:ext cx="24365240" cy="2555932"/>
          </a:xfrm>
          <a:prstGeom prst="rect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2E2E2"/>
                </a:solidFill>
              </a:defRPr>
            </a:pPr>
          </a:p>
        </p:txBody>
      </p:sp>
      <p:sp>
        <p:nvSpPr>
          <p:cNvPr id="321" name="TextBox 6"/>
          <p:cNvSpPr txBox="1"/>
          <p:nvPr>
            <p:ph type="sldNum" sz="quarter" idx="2"/>
          </p:nvPr>
        </p:nvSpPr>
        <p:spPr>
          <a:xfrm>
            <a:off x="23787058" y="610540"/>
            <a:ext cx="339309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2" name="Group 3"/>
          <p:cNvSpPr/>
          <p:nvPr/>
        </p:nvSpPr>
        <p:spPr>
          <a:xfrm>
            <a:off x="12185650" y="871019"/>
            <a:ext cx="1270000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5400">
                <a:solidFill>
                  <a:srgbClr val="363D48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r>
              <a:t>TERMINOLOGY</a:t>
            </a:r>
          </a:p>
        </p:txBody>
      </p:sp>
      <p:sp>
        <p:nvSpPr>
          <p:cNvPr id="323" name="TextBox 34"/>
          <p:cNvSpPr txBox="1"/>
          <p:nvPr/>
        </p:nvSpPr>
        <p:spPr>
          <a:xfrm>
            <a:off x="600004" y="5773960"/>
            <a:ext cx="600588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11"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COMPUTER (Hardware)</a:t>
            </a:r>
          </a:p>
        </p:txBody>
      </p:sp>
      <p:sp>
        <p:nvSpPr>
          <p:cNvPr id="324" name="TextBox 34"/>
          <p:cNvSpPr txBox="1"/>
          <p:nvPr/>
        </p:nvSpPr>
        <p:spPr>
          <a:xfrm>
            <a:off x="2626684" y="7925380"/>
            <a:ext cx="600588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11" sz="28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OPERATING SYSTEM (GUI)</a:t>
            </a:r>
          </a:p>
        </p:txBody>
      </p:sp>
      <p:sp>
        <p:nvSpPr>
          <p:cNvPr id="325" name="TextBox 34"/>
          <p:cNvSpPr txBox="1"/>
          <p:nvPr/>
        </p:nvSpPr>
        <p:spPr>
          <a:xfrm>
            <a:off x="12860199" y="6674817"/>
            <a:ext cx="8931036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pc="311"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BASH SHELL - </a:t>
            </a:r>
          </a:p>
          <a:p>
            <a:pPr algn="ctr">
              <a:defRPr spc="311"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COMMAND INTEPRETER</a:t>
            </a:r>
          </a:p>
        </p:txBody>
      </p:sp>
      <p:sp>
        <p:nvSpPr>
          <p:cNvPr id="326" name="TextBox 34"/>
          <p:cNvSpPr txBox="1"/>
          <p:nvPr/>
        </p:nvSpPr>
        <p:spPr>
          <a:xfrm>
            <a:off x="5621354" y="9622904"/>
            <a:ext cx="600588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pc="311"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FILES</a:t>
            </a:r>
            <a:br/>
            <a:r>
              <a:t>SOFWARE</a:t>
            </a:r>
          </a:p>
        </p:txBody>
      </p:sp>
      <p:sp>
        <p:nvSpPr>
          <p:cNvPr id="327" name="TextBox 34"/>
          <p:cNvSpPr txBox="1"/>
          <p:nvPr/>
        </p:nvSpPr>
        <p:spPr>
          <a:xfrm>
            <a:off x="15286502" y="8699159"/>
            <a:ext cx="9417273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pc="311"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TERMINAL - </a:t>
            </a:r>
          </a:p>
          <a:p>
            <a:pPr algn="ctr">
              <a:defRPr spc="311" sz="28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WRAPPER FOR SHELL</a:t>
            </a:r>
          </a:p>
        </p:txBody>
      </p:sp>
      <p:sp>
        <p:nvSpPr>
          <p:cNvPr id="328" name="Oval 6"/>
          <p:cNvSpPr/>
          <p:nvPr/>
        </p:nvSpPr>
        <p:spPr>
          <a:xfrm rot="16200000">
            <a:off x="3747261" y="3634896"/>
            <a:ext cx="1732727" cy="1732727"/>
          </a:xfrm>
          <a:prstGeom prst="ellipse">
            <a:avLst/>
          </a:prstGeom>
          <a:solidFill>
            <a:srgbClr val="FFC899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9" name="Oval 7"/>
          <p:cNvSpPr/>
          <p:nvPr/>
        </p:nvSpPr>
        <p:spPr>
          <a:xfrm rot="16200000">
            <a:off x="6463730" y="5724713"/>
            <a:ext cx="1725674" cy="1732727"/>
          </a:xfrm>
          <a:prstGeom prst="ellipse">
            <a:avLst/>
          </a:prstGeom>
          <a:solidFill>
            <a:srgbClr val="B6A99D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0" name="Oval 8"/>
          <p:cNvSpPr/>
          <p:nvPr/>
        </p:nvSpPr>
        <p:spPr>
          <a:xfrm rot="16200000">
            <a:off x="9161434" y="7820809"/>
            <a:ext cx="1725674" cy="17327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1" name="Oval 9"/>
          <p:cNvSpPr/>
          <p:nvPr/>
        </p:nvSpPr>
        <p:spPr>
          <a:xfrm rot="16200000">
            <a:off x="13313937" y="7884309"/>
            <a:ext cx="1730375" cy="1732727"/>
          </a:xfrm>
          <a:prstGeom prst="ellipse">
            <a:avLst/>
          </a:prstGeom>
          <a:solidFill>
            <a:srgbClr val="A4D2B4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2" name="Group 28"/>
          <p:cNvSpPr/>
          <p:nvPr/>
        </p:nvSpPr>
        <p:spPr>
          <a:xfrm rot="16200000">
            <a:off x="8584402" y="6264830"/>
            <a:ext cx="1090222" cy="1732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18514"/>
                  <a:pt x="21600" y="18514"/>
                  <a:pt x="21600" y="18514"/>
                </a:cubicBezTo>
                <a:cubicBezTo>
                  <a:pt x="21600" y="20211"/>
                  <a:pt x="20310" y="21600"/>
                  <a:pt x="18733" y="21600"/>
                </a:cubicBezTo>
                <a:cubicBezTo>
                  <a:pt x="0" y="21600"/>
                  <a:pt x="0" y="21600"/>
                  <a:pt x="0" y="21600"/>
                </a:cubicBezTo>
              </a:path>
            </a:pathLst>
          </a:custGeom>
          <a:ln w="50800">
            <a:solidFill>
              <a:srgbClr val="B6A99D"/>
            </a:solidFill>
            <a:miter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3" name="Line"/>
          <p:cNvSpPr/>
          <p:nvPr/>
        </p:nvSpPr>
        <p:spPr>
          <a:xfrm>
            <a:off x="11031496" y="8750672"/>
            <a:ext cx="2140404" cy="1"/>
          </a:xfrm>
          <a:prstGeom prst="line">
            <a:avLst/>
          </a:prstGeom>
          <a:ln w="50800">
            <a:solidFill>
              <a:srgbClr val="90C4C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4" name="Group 28"/>
          <p:cNvSpPr/>
          <p:nvPr/>
        </p:nvSpPr>
        <p:spPr>
          <a:xfrm rot="16200000">
            <a:off x="5926458" y="4178127"/>
            <a:ext cx="1090222" cy="1732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18514"/>
                  <a:pt x="21600" y="18514"/>
                  <a:pt x="21600" y="18514"/>
                </a:cubicBezTo>
                <a:cubicBezTo>
                  <a:pt x="21600" y="20211"/>
                  <a:pt x="20310" y="21600"/>
                  <a:pt x="18733" y="21600"/>
                </a:cubicBezTo>
                <a:cubicBezTo>
                  <a:pt x="0" y="21600"/>
                  <a:pt x="0" y="21600"/>
                  <a:pt x="0" y="21600"/>
                </a:cubicBezTo>
              </a:path>
            </a:pathLst>
          </a:custGeom>
          <a:ln w="50800">
            <a:solidFill>
              <a:srgbClr val="FFC899"/>
            </a:solidFill>
            <a:miter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5" name="Group 28"/>
          <p:cNvSpPr/>
          <p:nvPr/>
        </p:nvSpPr>
        <p:spPr>
          <a:xfrm rot="16200000">
            <a:off x="15569374" y="8372736"/>
            <a:ext cx="1090222" cy="1856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18514"/>
                  <a:pt x="21600" y="18514"/>
                  <a:pt x="21600" y="18514"/>
                </a:cubicBezTo>
                <a:cubicBezTo>
                  <a:pt x="21600" y="20211"/>
                  <a:pt x="20310" y="21600"/>
                  <a:pt x="18733" y="21600"/>
                </a:cubicBezTo>
                <a:cubicBezTo>
                  <a:pt x="0" y="21600"/>
                  <a:pt x="0" y="21600"/>
                  <a:pt x="0" y="21600"/>
                </a:cubicBezTo>
              </a:path>
            </a:pathLst>
          </a:custGeom>
          <a:ln w="50800">
            <a:solidFill>
              <a:schemeClr val="accent1">
                <a:alpha val="68198"/>
              </a:schemeClr>
            </a:solidFill>
            <a:miter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6" name="Shape"/>
          <p:cNvSpPr/>
          <p:nvPr/>
        </p:nvSpPr>
        <p:spPr>
          <a:xfrm>
            <a:off x="6815388" y="6119952"/>
            <a:ext cx="1022358" cy="951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363D48"/>
          </a:solidFill>
          <a:ln w="12700">
            <a:solidFill>
              <a:srgbClr val="363D48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7" name="Shape"/>
          <p:cNvSpPr/>
          <p:nvPr/>
        </p:nvSpPr>
        <p:spPr>
          <a:xfrm>
            <a:off x="7152284" y="6246742"/>
            <a:ext cx="378506" cy="466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fill="norm" stroke="1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8" name="Oval 9"/>
          <p:cNvSpPr/>
          <p:nvPr/>
        </p:nvSpPr>
        <p:spPr>
          <a:xfrm rot="16200000">
            <a:off x="16158903" y="9902795"/>
            <a:ext cx="1730375" cy="1732727"/>
          </a:xfrm>
          <a:prstGeom prst="ellipse">
            <a:avLst/>
          </a:prstGeom>
          <a:solidFill>
            <a:schemeClr val="accent1">
              <a:alpha val="68198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9" name="Shape"/>
          <p:cNvSpPr/>
          <p:nvPr/>
        </p:nvSpPr>
        <p:spPr>
          <a:xfrm>
            <a:off x="16557417" y="10329802"/>
            <a:ext cx="933347" cy="878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29" y="0"/>
                </a:moveTo>
                <a:cubicBezTo>
                  <a:pt x="1200" y="0"/>
                  <a:pt x="1200" y="0"/>
                  <a:pt x="1200" y="0"/>
                </a:cubicBezTo>
                <a:cubicBezTo>
                  <a:pt x="514" y="0"/>
                  <a:pt x="0" y="751"/>
                  <a:pt x="0" y="1503"/>
                </a:cubicBezTo>
                <a:cubicBezTo>
                  <a:pt x="0" y="20097"/>
                  <a:pt x="0" y="20097"/>
                  <a:pt x="0" y="20097"/>
                </a:cubicBezTo>
                <a:cubicBezTo>
                  <a:pt x="0" y="21037"/>
                  <a:pt x="514" y="21600"/>
                  <a:pt x="1200" y="21600"/>
                </a:cubicBezTo>
                <a:cubicBezTo>
                  <a:pt x="20229" y="21600"/>
                  <a:pt x="20229" y="21600"/>
                  <a:pt x="20229" y="21600"/>
                </a:cubicBezTo>
                <a:cubicBezTo>
                  <a:pt x="20914" y="21600"/>
                  <a:pt x="21600" y="21037"/>
                  <a:pt x="21600" y="20097"/>
                </a:cubicBezTo>
                <a:cubicBezTo>
                  <a:pt x="21600" y="1503"/>
                  <a:pt x="21600" y="1503"/>
                  <a:pt x="21600" y="1503"/>
                </a:cubicBezTo>
                <a:cubicBezTo>
                  <a:pt x="21600" y="751"/>
                  <a:pt x="20914" y="0"/>
                  <a:pt x="20229" y="0"/>
                </a:cubicBezTo>
                <a:close/>
                <a:moveTo>
                  <a:pt x="16286" y="2442"/>
                </a:moveTo>
                <a:cubicBezTo>
                  <a:pt x="16286" y="2254"/>
                  <a:pt x="16629" y="1878"/>
                  <a:pt x="16800" y="1878"/>
                </a:cubicBezTo>
                <a:cubicBezTo>
                  <a:pt x="17314" y="1878"/>
                  <a:pt x="17314" y="1878"/>
                  <a:pt x="17314" y="1878"/>
                </a:cubicBezTo>
                <a:cubicBezTo>
                  <a:pt x="17486" y="1878"/>
                  <a:pt x="17829" y="2254"/>
                  <a:pt x="17829" y="2442"/>
                </a:cubicBezTo>
                <a:cubicBezTo>
                  <a:pt x="17829" y="3005"/>
                  <a:pt x="17829" y="3005"/>
                  <a:pt x="17829" y="3005"/>
                </a:cubicBezTo>
                <a:cubicBezTo>
                  <a:pt x="17829" y="3381"/>
                  <a:pt x="17486" y="3569"/>
                  <a:pt x="17314" y="3569"/>
                </a:cubicBezTo>
                <a:cubicBezTo>
                  <a:pt x="16800" y="3569"/>
                  <a:pt x="16800" y="3569"/>
                  <a:pt x="16800" y="3569"/>
                </a:cubicBezTo>
                <a:cubicBezTo>
                  <a:pt x="16629" y="3569"/>
                  <a:pt x="16286" y="3381"/>
                  <a:pt x="16286" y="3005"/>
                </a:cubicBezTo>
                <a:lnTo>
                  <a:pt x="16286" y="2442"/>
                </a:lnTo>
                <a:close/>
                <a:moveTo>
                  <a:pt x="14057" y="2442"/>
                </a:moveTo>
                <a:cubicBezTo>
                  <a:pt x="14057" y="2254"/>
                  <a:pt x="14400" y="1878"/>
                  <a:pt x="14571" y="1878"/>
                </a:cubicBezTo>
                <a:cubicBezTo>
                  <a:pt x="15086" y="1878"/>
                  <a:pt x="15086" y="1878"/>
                  <a:pt x="15086" y="1878"/>
                </a:cubicBezTo>
                <a:cubicBezTo>
                  <a:pt x="15257" y="1878"/>
                  <a:pt x="15600" y="2254"/>
                  <a:pt x="15600" y="2442"/>
                </a:cubicBezTo>
                <a:cubicBezTo>
                  <a:pt x="15600" y="3005"/>
                  <a:pt x="15600" y="3005"/>
                  <a:pt x="15600" y="3005"/>
                </a:cubicBezTo>
                <a:cubicBezTo>
                  <a:pt x="15600" y="3381"/>
                  <a:pt x="15257" y="3569"/>
                  <a:pt x="15086" y="3569"/>
                </a:cubicBezTo>
                <a:cubicBezTo>
                  <a:pt x="14571" y="3569"/>
                  <a:pt x="14571" y="3569"/>
                  <a:pt x="14571" y="3569"/>
                </a:cubicBezTo>
                <a:cubicBezTo>
                  <a:pt x="14400" y="3569"/>
                  <a:pt x="14057" y="3381"/>
                  <a:pt x="14057" y="3005"/>
                </a:cubicBezTo>
                <a:lnTo>
                  <a:pt x="14057" y="2442"/>
                </a:lnTo>
                <a:close/>
                <a:moveTo>
                  <a:pt x="20057" y="19910"/>
                </a:moveTo>
                <a:cubicBezTo>
                  <a:pt x="1543" y="19910"/>
                  <a:pt x="1543" y="19910"/>
                  <a:pt x="1543" y="19910"/>
                </a:cubicBezTo>
                <a:cubicBezTo>
                  <a:pt x="1543" y="5071"/>
                  <a:pt x="1543" y="5071"/>
                  <a:pt x="1543" y="5071"/>
                </a:cubicBezTo>
                <a:cubicBezTo>
                  <a:pt x="20057" y="5071"/>
                  <a:pt x="20057" y="5071"/>
                  <a:pt x="20057" y="5071"/>
                </a:cubicBezTo>
                <a:lnTo>
                  <a:pt x="20057" y="19910"/>
                </a:lnTo>
                <a:close/>
                <a:moveTo>
                  <a:pt x="20057" y="3005"/>
                </a:moveTo>
                <a:cubicBezTo>
                  <a:pt x="20057" y="3381"/>
                  <a:pt x="19886" y="3569"/>
                  <a:pt x="19543" y="3569"/>
                </a:cubicBezTo>
                <a:cubicBezTo>
                  <a:pt x="19029" y="3569"/>
                  <a:pt x="19029" y="3569"/>
                  <a:pt x="19029" y="3569"/>
                </a:cubicBezTo>
                <a:cubicBezTo>
                  <a:pt x="18857" y="3569"/>
                  <a:pt x="18514" y="3381"/>
                  <a:pt x="18514" y="3005"/>
                </a:cubicBezTo>
                <a:cubicBezTo>
                  <a:pt x="18514" y="2442"/>
                  <a:pt x="18514" y="2442"/>
                  <a:pt x="18514" y="2442"/>
                </a:cubicBezTo>
                <a:cubicBezTo>
                  <a:pt x="18514" y="2254"/>
                  <a:pt x="18857" y="1878"/>
                  <a:pt x="19029" y="1878"/>
                </a:cubicBezTo>
                <a:cubicBezTo>
                  <a:pt x="19543" y="1878"/>
                  <a:pt x="19543" y="1878"/>
                  <a:pt x="19543" y="1878"/>
                </a:cubicBezTo>
                <a:cubicBezTo>
                  <a:pt x="19886" y="1878"/>
                  <a:pt x="20057" y="2254"/>
                  <a:pt x="20057" y="2442"/>
                </a:cubicBezTo>
                <a:lnTo>
                  <a:pt x="20057" y="3005"/>
                </a:lnTo>
                <a:close/>
                <a:moveTo>
                  <a:pt x="4629" y="13148"/>
                </a:moveTo>
                <a:cubicBezTo>
                  <a:pt x="8057" y="14838"/>
                  <a:pt x="8057" y="14838"/>
                  <a:pt x="8057" y="14838"/>
                </a:cubicBezTo>
                <a:cubicBezTo>
                  <a:pt x="8057" y="14838"/>
                  <a:pt x="8229" y="14838"/>
                  <a:pt x="8400" y="14838"/>
                </a:cubicBezTo>
                <a:cubicBezTo>
                  <a:pt x="8400" y="14838"/>
                  <a:pt x="8571" y="14838"/>
                  <a:pt x="8743" y="14838"/>
                </a:cubicBezTo>
                <a:cubicBezTo>
                  <a:pt x="8914" y="14650"/>
                  <a:pt x="9086" y="14463"/>
                  <a:pt x="9086" y="14275"/>
                </a:cubicBezTo>
                <a:cubicBezTo>
                  <a:pt x="9086" y="14087"/>
                  <a:pt x="9086" y="14087"/>
                  <a:pt x="9086" y="14087"/>
                </a:cubicBezTo>
                <a:cubicBezTo>
                  <a:pt x="9086" y="13899"/>
                  <a:pt x="8914" y="13523"/>
                  <a:pt x="8571" y="13523"/>
                </a:cubicBezTo>
                <a:cubicBezTo>
                  <a:pt x="6514" y="12397"/>
                  <a:pt x="6514" y="12397"/>
                  <a:pt x="6514" y="12397"/>
                </a:cubicBezTo>
                <a:cubicBezTo>
                  <a:pt x="8571" y="11270"/>
                  <a:pt x="8571" y="11270"/>
                  <a:pt x="8571" y="11270"/>
                </a:cubicBezTo>
                <a:cubicBezTo>
                  <a:pt x="8914" y="11082"/>
                  <a:pt x="9086" y="10894"/>
                  <a:pt x="9086" y="10518"/>
                </a:cubicBezTo>
                <a:cubicBezTo>
                  <a:pt x="9086" y="10518"/>
                  <a:pt x="9086" y="10518"/>
                  <a:pt x="9086" y="10518"/>
                </a:cubicBezTo>
                <a:cubicBezTo>
                  <a:pt x="9086" y="10330"/>
                  <a:pt x="8914" y="10143"/>
                  <a:pt x="8743" y="9955"/>
                </a:cubicBezTo>
                <a:cubicBezTo>
                  <a:pt x="8571" y="9955"/>
                  <a:pt x="8400" y="9767"/>
                  <a:pt x="8400" y="9767"/>
                </a:cubicBezTo>
                <a:cubicBezTo>
                  <a:pt x="8229" y="9767"/>
                  <a:pt x="8057" y="9955"/>
                  <a:pt x="8057" y="9955"/>
                </a:cubicBezTo>
                <a:cubicBezTo>
                  <a:pt x="4629" y="11645"/>
                  <a:pt x="4629" y="11645"/>
                  <a:pt x="4629" y="11645"/>
                </a:cubicBezTo>
                <a:cubicBezTo>
                  <a:pt x="4286" y="11833"/>
                  <a:pt x="4114" y="12021"/>
                  <a:pt x="4114" y="12397"/>
                </a:cubicBezTo>
                <a:cubicBezTo>
                  <a:pt x="4114" y="12397"/>
                  <a:pt x="4114" y="12397"/>
                  <a:pt x="4114" y="12397"/>
                </a:cubicBezTo>
                <a:cubicBezTo>
                  <a:pt x="4114" y="12772"/>
                  <a:pt x="4286" y="12960"/>
                  <a:pt x="4629" y="13148"/>
                </a:cubicBezTo>
                <a:close/>
                <a:moveTo>
                  <a:pt x="9086" y="16717"/>
                </a:moveTo>
                <a:cubicBezTo>
                  <a:pt x="9257" y="16904"/>
                  <a:pt x="9429" y="17092"/>
                  <a:pt x="9600" y="17092"/>
                </a:cubicBezTo>
                <a:cubicBezTo>
                  <a:pt x="9600" y="17092"/>
                  <a:pt x="9600" y="17092"/>
                  <a:pt x="9600" y="17092"/>
                </a:cubicBezTo>
                <a:cubicBezTo>
                  <a:pt x="9943" y="17092"/>
                  <a:pt x="10114" y="16717"/>
                  <a:pt x="10286" y="16529"/>
                </a:cubicBezTo>
                <a:cubicBezTo>
                  <a:pt x="12514" y="8640"/>
                  <a:pt x="12514" y="8640"/>
                  <a:pt x="12514" y="8640"/>
                </a:cubicBezTo>
                <a:cubicBezTo>
                  <a:pt x="12686" y="8452"/>
                  <a:pt x="12514" y="8264"/>
                  <a:pt x="12514" y="8077"/>
                </a:cubicBezTo>
                <a:cubicBezTo>
                  <a:pt x="12343" y="7889"/>
                  <a:pt x="12171" y="7701"/>
                  <a:pt x="11829" y="7701"/>
                </a:cubicBezTo>
                <a:cubicBezTo>
                  <a:pt x="11829" y="7701"/>
                  <a:pt x="11829" y="7701"/>
                  <a:pt x="11829" y="7701"/>
                </a:cubicBezTo>
                <a:cubicBezTo>
                  <a:pt x="11657" y="7701"/>
                  <a:pt x="11314" y="7889"/>
                  <a:pt x="11314" y="8264"/>
                </a:cubicBezTo>
                <a:cubicBezTo>
                  <a:pt x="8914" y="15965"/>
                  <a:pt x="8914" y="15965"/>
                  <a:pt x="8914" y="15965"/>
                </a:cubicBezTo>
                <a:cubicBezTo>
                  <a:pt x="8914" y="16341"/>
                  <a:pt x="8914" y="16529"/>
                  <a:pt x="9086" y="16717"/>
                </a:cubicBezTo>
                <a:close/>
                <a:moveTo>
                  <a:pt x="12514" y="10518"/>
                </a:moveTo>
                <a:cubicBezTo>
                  <a:pt x="12514" y="10894"/>
                  <a:pt x="12686" y="11082"/>
                  <a:pt x="12857" y="11270"/>
                </a:cubicBezTo>
                <a:cubicBezTo>
                  <a:pt x="15086" y="12397"/>
                  <a:pt x="15086" y="12397"/>
                  <a:pt x="15086" y="12397"/>
                </a:cubicBezTo>
                <a:cubicBezTo>
                  <a:pt x="12857" y="13523"/>
                  <a:pt x="12857" y="13523"/>
                  <a:pt x="12857" y="13523"/>
                </a:cubicBezTo>
                <a:cubicBezTo>
                  <a:pt x="12686" y="13523"/>
                  <a:pt x="12514" y="13899"/>
                  <a:pt x="12514" y="14087"/>
                </a:cubicBezTo>
                <a:cubicBezTo>
                  <a:pt x="12514" y="14275"/>
                  <a:pt x="12514" y="14275"/>
                  <a:pt x="12514" y="14275"/>
                </a:cubicBezTo>
                <a:cubicBezTo>
                  <a:pt x="12514" y="14463"/>
                  <a:pt x="12514" y="14650"/>
                  <a:pt x="12857" y="14838"/>
                </a:cubicBezTo>
                <a:cubicBezTo>
                  <a:pt x="12857" y="14838"/>
                  <a:pt x="13029" y="14838"/>
                  <a:pt x="13200" y="14838"/>
                </a:cubicBezTo>
                <a:cubicBezTo>
                  <a:pt x="13200" y="14838"/>
                  <a:pt x="13371" y="14838"/>
                  <a:pt x="13371" y="14838"/>
                </a:cubicBezTo>
                <a:cubicBezTo>
                  <a:pt x="16971" y="13148"/>
                  <a:pt x="16971" y="13148"/>
                  <a:pt x="16971" y="13148"/>
                </a:cubicBezTo>
                <a:cubicBezTo>
                  <a:pt x="17143" y="12960"/>
                  <a:pt x="17314" y="12772"/>
                  <a:pt x="17314" y="12397"/>
                </a:cubicBezTo>
                <a:cubicBezTo>
                  <a:pt x="17314" y="12397"/>
                  <a:pt x="17314" y="12397"/>
                  <a:pt x="17314" y="12397"/>
                </a:cubicBezTo>
                <a:cubicBezTo>
                  <a:pt x="17314" y="12021"/>
                  <a:pt x="17143" y="11833"/>
                  <a:pt x="16971" y="11645"/>
                </a:cubicBezTo>
                <a:cubicBezTo>
                  <a:pt x="13371" y="9955"/>
                  <a:pt x="13371" y="9955"/>
                  <a:pt x="13371" y="9955"/>
                </a:cubicBezTo>
                <a:cubicBezTo>
                  <a:pt x="13371" y="9955"/>
                  <a:pt x="13200" y="9767"/>
                  <a:pt x="13200" y="9767"/>
                </a:cubicBezTo>
                <a:cubicBezTo>
                  <a:pt x="13029" y="9767"/>
                  <a:pt x="12857" y="9955"/>
                  <a:pt x="12857" y="9955"/>
                </a:cubicBezTo>
                <a:cubicBezTo>
                  <a:pt x="12514" y="10143"/>
                  <a:pt x="12514" y="10330"/>
                  <a:pt x="12514" y="10518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0" name="&gt;"/>
          <p:cNvSpPr txBox="1"/>
          <p:nvPr/>
        </p:nvSpPr>
        <p:spPr>
          <a:xfrm>
            <a:off x="19264820" y="12054362"/>
            <a:ext cx="378506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363D48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 b="0" sz="30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b="1" sz="360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grpSp>
        <p:nvGrpSpPr>
          <p:cNvPr id="358" name="Group"/>
          <p:cNvGrpSpPr/>
          <p:nvPr/>
        </p:nvGrpSpPr>
        <p:grpSpPr>
          <a:xfrm>
            <a:off x="4045295" y="3942068"/>
            <a:ext cx="1088536" cy="1090222"/>
            <a:chOff x="0" y="0"/>
            <a:chExt cx="1088534" cy="1090221"/>
          </a:xfrm>
        </p:grpSpPr>
        <p:sp>
          <p:nvSpPr>
            <p:cNvPr id="341" name="Rounded Rectangle"/>
            <p:cNvSpPr/>
            <p:nvPr/>
          </p:nvSpPr>
          <p:spPr>
            <a:xfrm>
              <a:off x="213752" y="215840"/>
              <a:ext cx="661031" cy="661031"/>
            </a:xfrm>
            <a:prstGeom prst="roundRect">
              <a:avLst>
                <a:gd name="adj" fmla="val 15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2" name="Rounded Rectangle"/>
            <p:cNvSpPr/>
            <p:nvPr/>
          </p:nvSpPr>
          <p:spPr>
            <a:xfrm>
              <a:off x="288565" y="0"/>
              <a:ext cx="69211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3" name="Rounded Rectangle"/>
            <p:cNvSpPr/>
            <p:nvPr/>
          </p:nvSpPr>
          <p:spPr>
            <a:xfrm>
              <a:off x="434988" y="0"/>
              <a:ext cx="69211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4" name="Rounded Rectangle"/>
            <p:cNvSpPr/>
            <p:nvPr/>
          </p:nvSpPr>
          <p:spPr>
            <a:xfrm>
              <a:off x="581412" y="0"/>
              <a:ext cx="69211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5" name="Rounded Rectangle"/>
            <p:cNvSpPr/>
            <p:nvPr/>
          </p:nvSpPr>
          <p:spPr>
            <a:xfrm>
              <a:off x="727835" y="0"/>
              <a:ext cx="69212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6" name="Rounded Rectangle"/>
            <p:cNvSpPr/>
            <p:nvPr/>
          </p:nvSpPr>
          <p:spPr>
            <a:xfrm>
              <a:off x="285145" y="907693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7" name="Rounded Rectangle"/>
            <p:cNvSpPr/>
            <p:nvPr/>
          </p:nvSpPr>
          <p:spPr>
            <a:xfrm>
              <a:off x="431569" y="907693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8" name="Rounded Rectangle"/>
            <p:cNvSpPr/>
            <p:nvPr/>
          </p:nvSpPr>
          <p:spPr>
            <a:xfrm>
              <a:off x="577993" y="907693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9" name="Rounded Rectangle"/>
            <p:cNvSpPr/>
            <p:nvPr/>
          </p:nvSpPr>
          <p:spPr>
            <a:xfrm>
              <a:off x="724416" y="907693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0" name="Rounded Rectangle"/>
            <p:cNvSpPr/>
            <p:nvPr/>
          </p:nvSpPr>
          <p:spPr>
            <a:xfrm rot="16200000">
              <a:off x="962665" y="262000"/>
              <a:ext cx="69212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1" name="Rounded Rectangle"/>
            <p:cNvSpPr/>
            <p:nvPr/>
          </p:nvSpPr>
          <p:spPr>
            <a:xfrm rot="16200000">
              <a:off x="962665" y="398070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2" name="Rounded Rectangle"/>
            <p:cNvSpPr/>
            <p:nvPr/>
          </p:nvSpPr>
          <p:spPr>
            <a:xfrm rot="16200000">
              <a:off x="962665" y="534445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3" name="Rounded Rectangle"/>
            <p:cNvSpPr/>
            <p:nvPr/>
          </p:nvSpPr>
          <p:spPr>
            <a:xfrm rot="16200000">
              <a:off x="962665" y="670820"/>
              <a:ext cx="69212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4" name="Rounded Rectangle"/>
            <p:cNvSpPr/>
            <p:nvPr/>
          </p:nvSpPr>
          <p:spPr>
            <a:xfrm rot="16200000">
              <a:off x="56658" y="250681"/>
              <a:ext cx="69211" cy="182528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5" name="Rounded Rectangle"/>
            <p:cNvSpPr/>
            <p:nvPr/>
          </p:nvSpPr>
          <p:spPr>
            <a:xfrm rot="16200000">
              <a:off x="56658" y="386751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6" name="Rounded Rectangle"/>
            <p:cNvSpPr/>
            <p:nvPr/>
          </p:nvSpPr>
          <p:spPr>
            <a:xfrm rot="16200000">
              <a:off x="56658" y="523126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7" name="Rounded Rectangle"/>
            <p:cNvSpPr/>
            <p:nvPr/>
          </p:nvSpPr>
          <p:spPr>
            <a:xfrm rot="16200000">
              <a:off x="56658" y="659501"/>
              <a:ext cx="69211" cy="182529"/>
            </a:xfrm>
            <a:prstGeom prst="roundRect">
              <a:avLst>
                <a:gd name="adj" fmla="val 50000"/>
              </a:avLst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59" name="Shape"/>
          <p:cNvSpPr/>
          <p:nvPr/>
        </p:nvSpPr>
        <p:spPr>
          <a:xfrm>
            <a:off x="13667945" y="8317666"/>
            <a:ext cx="1022358" cy="916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201" y="0"/>
                </a:moveTo>
                <a:cubicBezTo>
                  <a:pt x="7108" y="0"/>
                  <a:pt x="7018" y="37"/>
                  <a:pt x="6952" y="103"/>
                </a:cubicBezTo>
                <a:lnTo>
                  <a:pt x="103" y="6951"/>
                </a:lnTo>
                <a:cubicBezTo>
                  <a:pt x="65" y="6989"/>
                  <a:pt x="91" y="7054"/>
                  <a:pt x="145" y="7054"/>
                </a:cubicBezTo>
                <a:lnTo>
                  <a:pt x="14172" y="7054"/>
                </a:lnTo>
                <a:cubicBezTo>
                  <a:pt x="14214" y="7054"/>
                  <a:pt x="14253" y="7038"/>
                  <a:pt x="14283" y="7008"/>
                </a:cubicBezTo>
                <a:lnTo>
                  <a:pt x="21210" y="81"/>
                </a:lnTo>
                <a:cubicBezTo>
                  <a:pt x="21240" y="51"/>
                  <a:pt x="21219" y="0"/>
                  <a:pt x="21176" y="0"/>
                </a:cubicBezTo>
                <a:lnTo>
                  <a:pt x="7201" y="0"/>
                </a:lnTo>
                <a:close/>
                <a:moveTo>
                  <a:pt x="21571" y="380"/>
                </a:moveTo>
                <a:cubicBezTo>
                  <a:pt x="21555" y="373"/>
                  <a:pt x="21534" y="375"/>
                  <a:pt x="21519" y="390"/>
                </a:cubicBezTo>
                <a:lnTo>
                  <a:pt x="14597" y="7312"/>
                </a:lnTo>
                <a:cubicBezTo>
                  <a:pt x="14564" y="7345"/>
                  <a:pt x="14546" y="7389"/>
                  <a:pt x="14546" y="7435"/>
                </a:cubicBezTo>
                <a:lnTo>
                  <a:pt x="14546" y="21490"/>
                </a:lnTo>
                <a:cubicBezTo>
                  <a:pt x="14546" y="21530"/>
                  <a:pt x="14594" y="21550"/>
                  <a:pt x="14622" y="21522"/>
                </a:cubicBezTo>
                <a:lnTo>
                  <a:pt x="21490" y="14622"/>
                </a:lnTo>
                <a:cubicBezTo>
                  <a:pt x="21561" y="14552"/>
                  <a:pt x="21600" y="14457"/>
                  <a:pt x="21600" y="14357"/>
                </a:cubicBezTo>
                <a:lnTo>
                  <a:pt x="21600" y="424"/>
                </a:lnTo>
                <a:cubicBezTo>
                  <a:pt x="21600" y="402"/>
                  <a:pt x="21588" y="387"/>
                  <a:pt x="21571" y="380"/>
                </a:cubicBezTo>
                <a:close/>
                <a:moveTo>
                  <a:pt x="78" y="7491"/>
                </a:moveTo>
                <a:cubicBezTo>
                  <a:pt x="34" y="7491"/>
                  <a:pt x="0" y="7527"/>
                  <a:pt x="0" y="7570"/>
                </a:cubicBezTo>
                <a:lnTo>
                  <a:pt x="0" y="21522"/>
                </a:lnTo>
                <a:cubicBezTo>
                  <a:pt x="0" y="21566"/>
                  <a:pt x="34" y="21600"/>
                  <a:pt x="78" y="21600"/>
                </a:cubicBezTo>
                <a:lnTo>
                  <a:pt x="14030" y="21600"/>
                </a:lnTo>
                <a:cubicBezTo>
                  <a:pt x="14073" y="21600"/>
                  <a:pt x="14109" y="21566"/>
                  <a:pt x="14109" y="21522"/>
                </a:cubicBezTo>
                <a:lnTo>
                  <a:pt x="14109" y="7570"/>
                </a:lnTo>
                <a:cubicBezTo>
                  <a:pt x="14109" y="7527"/>
                  <a:pt x="14073" y="7491"/>
                  <a:pt x="14030" y="7491"/>
                </a:cubicBezTo>
                <a:lnTo>
                  <a:pt x="78" y="7491"/>
                </a:lnTo>
                <a:close/>
              </a:path>
            </a:pathLst>
          </a:custGeom>
          <a:solidFill>
            <a:srgbClr val="363D48"/>
          </a:solidFill>
          <a:ln w="12700">
            <a:solidFill>
              <a:srgbClr val="E2E2E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0" name="$_"/>
          <p:cNvSpPr txBox="1"/>
          <p:nvPr/>
        </p:nvSpPr>
        <p:spPr>
          <a:xfrm>
            <a:off x="13722577" y="8582397"/>
            <a:ext cx="669239" cy="580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$_</a:t>
            </a:r>
            <a:r>
              <a:t> </a:t>
            </a:r>
          </a:p>
        </p:txBody>
      </p:sp>
      <p:sp>
        <p:nvSpPr>
          <p:cNvPr id="361" name="Shape"/>
          <p:cNvSpPr/>
          <p:nvPr/>
        </p:nvSpPr>
        <p:spPr>
          <a:xfrm>
            <a:off x="9585570" y="8142061"/>
            <a:ext cx="902804" cy="1090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594"/>
                </a:moveTo>
                <a:cubicBezTo>
                  <a:pt x="21600" y="18429"/>
                  <a:pt x="21600" y="18429"/>
                  <a:pt x="21600" y="18429"/>
                </a:cubicBezTo>
                <a:cubicBezTo>
                  <a:pt x="21600" y="18628"/>
                  <a:pt x="21346" y="18826"/>
                  <a:pt x="21092" y="18826"/>
                </a:cubicBezTo>
                <a:cubicBezTo>
                  <a:pt x="19821" y="18826"/>
                  <a:pt x="19821" y="18826"/>
                  <a:pt x="19821" y="18826"/>
                </a:cubicBezTo>
                <a:cubicBezTo>
                  <a:pt x="19821" y="1982"/>
                  <a:pt x="19821" y="1982"/>
                  <a:pt x="19821" y="1982"/>
                </a:cubicBezTo>
                <a:cubicBezTo>
                  <a:pt x="19821" y="1783"/>
                  <a:pt x="19313" y="1585"/>
                  <a:pt x="19059" y="1585"/>
                </a:cubicBezTo>
                <a:cubicBezTo>
                  <a:pt x="3812" y="1585"/>
                  <a:pt x="3812" y="1585"/>
                  <a:pt x="3812" y="1585"/>
                </a:cubicBezTo>
                <a:cubicBezTo>
                  <a:pt x="3812" y="594"/>
                  <a:pt x="3812" y="594"/>
                  <a:pt x="3812" y="594"/>
                </a:cubicBezTo>
                <a:cubicBezTo>
                  <a:pt x="3812" y="198"/>
                  <a:pt x="4066" y="0"/>
                  <a:pt x="4320" y="0"/>
                </a:cubicBezTo>
                <a:cubicBezTo>
                  <a:pt x="21092" y="0"/>
                  <a:pt x="21092" y="0"/>
                  <a:pt x="21092" y="0"/>
                </a:cubicBezTo>
                <a:cubicBezTo>
                  <a:pt x="21346" y="0"/>
                  <a:pt x="21600" y="198"/>
                  <a:pt x="21600" y="594"/>
                </a:cubicBezTo>
                <a:close/>
                <a:moveTo>
                  <a:pt x="17788" y="3567"/>
                </a:moveTo>
                <a:cubicBezTo>
                  <a:pt x="17788" y="21006"/>
                  <a:pt x="17788" y="21006"/>
                  <a:pt x="17788" y="21006"/>
                </a:cubicBezTo>
                <a:cubicBezTo>
                  <a:pt x="17788" y="21204"/>
                  <a:pt x="17534" y="21600"/>
                  <a:pt x="17280" y="21600"/>
                </a:cubicBezTo>
                <a:cubicBezTo>
                  <a:pt x="508" y="21600"/>
                  <a:pt x="508" y="21600"/>
                  <a:pt x="508" y="21600"/>
                </a:cubicBezTo>
                <a:cubicBezTo>
                  <a:pt x="254" y="21600"/>
                  <a:pt x="0" y="21204"/>
                  <a:pt x="0" y="21006"/>
                </a:cubicBezTo>
                <a:cubicBezTo>
                  <a:pt x="0" y="3567"/>
                  <a:pt x="0" y="3567"/>
                  <a:pt x="0" y="3567"/>
                </a:cubicBezTo>
                <a:cubicBezTo>
                  <a:pt x="0" y="3171"/>
                  <a:pt x="254" y="2972"/>
                  <a:pt x="508" y="2972"/>
                </a:cubicBezTo>
                <a:cubicBezTo>
                  <a:pt x="17280" y="2972"/>
                  <a:pt x="17280" y="2972"/>
                  <a:pt x="17280" y="2972"/>
                </a:cubicBezTo>
                <a:cubicBezTo>
                  <a:pt x="17534" y="2972"/>
                  <a:pt x="17788" y="3171"/>
                  <a:pt x="17788" y="3567"/>
                </a:cubicBezTo>
                <a:close/>
                <a:moveTo>
                  <a:pt x="2541" y="9908"/>
                </a:moveTo>
                <a:cubicBezTo>
                  <a:pt x="2541" y="10305"/>
                  <a:pt x="2795" y="10503"/>
                  <a:pt x="3049" y="10503"/>
                </a:cubicBezTo>
                <a:cubicBezTo>
                  <a:pt x="12706" y="10503"/>
                  <a:pt x="12706" y="10503"/>
                  <a:pt x="12706" y="10503"/>
                </a:cubicBezTo>
                <a:cubicBezTo>
                  <a:pt x="13214" y="10503"/>
                  <a:pt x="13468" y="10305"/>
                  <a:pt x="13468" y="9908"/>
                </a:cubicBezTo>
                <a:cubicBezTo>
                  <a:pt x="13468" y="9710"/>
                  <a:pt x="13214" y="9512"/>
                  <a:pt x="12706" y="9512"/>
                </a:cubicBezTo>
                <a:cubicBezTo>
                  <a:pt x="3049" y="9512"/>
                  <a:pt x="3049" y="9512"/>
                  <a:pt x="3049" y="9512"/>
                </a:cubicBezTo>
                <a:cubicBezTo>
                  <a:pt x="2795" y="9512"/>
                  <a:pt x="2541" y="9710"/>
                  <a:pt x="2541" y="9908"/>
                </a:cubicBezTo>
                <a:close/>
                <a:moveTo>
                  <a:pt x="3049" y="8323"/>
                </a:moveTo>
                <a:cubicBezTo>
                  <a:pt x="9148" y="8323"/>
                  <a:pt x="9148" y="8323"/>
                  <a:pt x="9148" y="8323"/>
                </a:cubicBezTo>
                <a:cubicBezTo>
                  <a:pt x="9402" y="8323"/>
                  <a:pt x="9656" y="8125"/>
                  <a:pt x="9656" y="7927"/>
                </a:cubicBezTo>
                <a:cubicBezTo>
                  <a:pt x="9656" y="7530"/>
                  <a:pt x="9402" y="7332"/>
                  <a:pt x="9148" y="7332"/>
                </a:cubicBezTo>
                <a:cubicBezTo>
                  <a:pt x="3049" y="7332"/>
                  <a:pt x="3049" y="7332"/>
                  <a:pt x="3049" y="7332"/>
                </a:cubicBezTo>
                <a:cubicBezTo>
                  <a:pt x="2795" y="7332"/>
                  <a:pt x="2541" y="7530"/>
                  <a:pt x="2541" y="7927"/>
                </a:cubicBezTo>
                <a:cubicBezTo>
                  <a:pt x="2541" y="8125"/>
                  <a:pt x="2795" y="8323"/>
                  <a:pt x="3049" y="8323"/>
                </a:cubicBezTo>
                <a:close/>
                <a:moveTo>
                  <a:pt x="15247" y="17439"/>
                </a:moveTo>
                <a:cubicBezTo>
                  <a:pt x="15247" y="17042"/>
                  <a:pt x="14993" y="16844"/>
                  <a:pt x="14739" y="16844"/>
                </a:cubicBezTo>
                <a:cubicBezTo>
                  <a:pt x="3049" y="16844"/>
                  <a:pt x="3049" y="16844"/>
                  <a:pt x="3049" y="16844"/>
                </a:cubicBezTo>
                <a:cubicBezTo>
                  <a:pt x="2795" y="16844"/>
                  <a:pt x="2541" y="17042"/>
                  <a:pt x="2541" y="17439"/>
                </a:cubicBezTo>
                <a:cubicBezTo>
                  <a:pt x="2541" y="17637"/>
                  <a:pt x="2795" y="17835"/>
                  <a:pt x="3049" y="17835"/>
                </a:cubicBezTo>
                <a:cubicBezTo>
                  <a:pt x="14739" y="17835"/>
                  <a:pt x="14739" y="17835"/>
                  <a:pt x="14739" y="17835"/>
                </a:cubicBezTo>
                <a:cubicBezTo>
                  <a:pt x="14993" y="17835"/>
                  <a:pt x="15247" y="17637"/>
                  <a:pt x="15247" y="17439"/>
                </a:cubicBezTo>
                <a:close/>
                <a:moveTo>
                  <a:pt x="15247" y="15259"/>
                </a:moveTo>
                <a:cubicBezTo>
                  <a:pt x="15247" y="15061"/>
                  <a:pt x="14993" y="14664"/>
                  <a:pt x="14739" y="14664"/>
                </a:cubicBezTo>
                <a:cubicBezTo>
                  <a:pt x="3049" y="14664"/>
                  <a:pt x="3049" y="14664"/>
                  <a:pt x="3049" y="14664"/>
                </a:cubicBezTo>
                <a:cubicBezTo>
                  <a:pt x="2795" y="14664"/>
                  <a:pt x="2541" y="15061"/>
                  <a:pt x="2541" y="15259"/>
                </a:cubicBezTo>
                <a:cubicBezTo>
                  <a:pt x="2541" y="15655"/>
                  <a:pt x="2795" y="15853"/>
                  <a:pt x="3049" y="15853"/>
                </a:cubicBezTo>
                <a:cubicBezTo>
                  <a:pt x="14739" y="15853"/>
                  <a:pt x="14739" y="15853"/>
                  <a:pt x="14739" y="15853"/>
                </a:cubicBezTo>
                <a:cubicBezTo>
                  <a:pt x="14993" y="15853"/>
                  <a:pt x="15247" y="15655"/>
                  <a:pt x="15247" y="15259"/>
                </a:cubicBezTo>
                <a:close/>
                <a:moveTo>
                  <a:pt x="15247" y="5747"/>
                </a:moveTo>
                <a:cubicBezTo>
                  <a:pt x="15247" y="5549"/>
                  <a:pt x="14993" y="5350"/>
                  <a:pt x="14739" y="5350"/>
                </a:cubicBezTo>
                <a:cubicBezTo>
                  <a:pt x="3049" y="5350"/>
                  <a:pt x="3049" y="5350"/>
                  <a:pt x="3049" y="5350"/>
                </a:cubicBezTo>
                <a:cubicBezTo>
                  <a:pt x="2795" y="5350"/>
                  <a:pt x="2541" y="5549"/>
                  <a:pt x="2541" y="5747"/>
                </a:cubicBezTo>
                <a:cubicBezTo>
                  <a:pt x="2541" y="6143"/>
                  <a:pt x="2795" y="6341"/>
                  <a:pt x="3049" y="6341"/>
                </a:cubicBezTo>
                <a:cubicBezTo>
                  <a:pt x="14739" y="6341"/>
                  <a:pt x="14739" y="6341"/>
                  <a:pt x="14739" y="6341"/>
                </a:cubicBezTo>
                <a:cubicBezTo>
                  <a:pt x="14993" y="6341"/>
                  <a:pt x="15247" y="6143"/>
                  <a:pt x="15247" y="5747"/>
                </a:cubicBezTo>
                <a:close/>
                <a:moveTo>
                  <a:pt x="15247" y="5747"/>
                </a:moveTo>
                <a:cubicBezTo>
                  <a:pt x="15247" y="5747"/>
                  <a:pt x="15247" y="5747"/>
                  <a:pt x="15247" y="5747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2" name="TextBox 35"/>
          <p:cNvSpPr txBox="1"/>
          <p:nvPr/>
        </p:nvSpPr>
        <p:spPr>
          <a:xfrm>
            <a:off x="315561" y="11684211"/>
            <a:ext cx="17977631" cy="1603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You open the terminal on your computer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You type bash commands 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Commands are interpreted and feed to the OS</a:t>
            </a:r>
          </a:p>
        </p:txBody>
      </p:sp>
      <p:sp>
        <p:nvSpPr>
          <p:cNvPr id="370" name="Connection Line"/>
          <p:cNvSpPr/>
          <p:nvPr/>
        </p:nvSpPr>
        <p:spPr>
          <a:xfrm>
            <a:off x="7207467" y="5419142"/>
            <a:ext cx="237729" cy="156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FFC899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71" name="Connection Line"/>
          <p:cNvSpPr/>
          <p:nvPr/>
        </p:nvSpPr>
        <p:spPr>
          <a:xfrm>
            <a:off x="9879771" y="7550212"/>
            <a:ext cx="237729" cy="156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0"/>
                </a:moveTo>
                <a:cubicBezTo>
                  <a:pt x="15097" y="21463"/>
                  <a:pt x="7897" y="21600"/>
                  <a:pt x="0" y="410"/>
                </a:cubicBezTo>
              </a:path>
            </a:pathLst>
          </a:custGeom>
          <a:ln w="38100">
            <a:solidFill>
              <a:srgbClr val="B6A99D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72" name="Connection Line"/>
          <p:cNvSpPr/>
          <p:nvPr/>
        </p:nvSpPr>
        <p:spPr>
          <a:xfrm>
            <a:off x="10997012" y="8659865"/>
            <a:ext cx="146003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fill="norm" stroke="1" extrusionOk="0">
                <a:moveTo>
                  <a:pt x="13701" y="21600"/>
                </a:moveTo>
                <a:cubicBezTo>
                  <a:pt x="-5373" y="12380"/>
                  <a:pt x="-4531" y="5180"/>
                  <a:pt x="16227" y="0"/>
                </a:cubicBezTo>
              </a:path>
            </a:pathLst>
          </a:custGeom>
          <a:ln w="38100">
            <a:solidFill>
              <a:srgbClr val="A4D2B4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73" name="Connection Line"/>
          <p:cNvSpPr/>
          <p:nvPr/>
        </p:nvSpPr>
        <p:spPr>
          <a:xfrm>
            <a:off x="13046319" y="8672565"/>
            <a:ext cx="146003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fill="norm" stroke="1" extrusionOk="0">
                <a:moveTo>
                  <a:pt x="2526" y="21600"/>
                </a:moveTo>
                <a:cubicBezTo>
                  <a:pt x="21600" y="12380"/>
                  <a:pt x="20758" y="5180"/>
                  <a:pt x="0" y="0"/>
                </a:cubicBezTo>
              </a:path>
            </a:pathLst>
          </a:custGeom>
          <a:ln w="38100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74" name="Connection Line"/>
          <p:cNvSpPr/>
          <p:nvPr/>
        </p:nvSpPr>
        <p:spPr>
          <a:xfrm>
            <a:off x="15153152" y="8659865"/>
            <a:ext cx="146003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fill="norm" stroke="1" extrusionOk="0">
                <a:moveTo>
                  <a:pt x="13701" y="21600"/>
                </a:moveTo>
                <a:cubicBezTo>
                  <a:pt x="-5373" y="12380"/>
                  <a:pt x="-4531" y="5180"/>
                  <a:pt x="16227" y="0"/>
                </a:cubicBezTo>
              </a:path>
            </a:pathLst>
          </a:custGeom>
          <a:ln w="38100">
            <a:solidFill>
              <a:schemeClr val="accent1">
                <a:alpha val="68198"/>
              </a:schemeClr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68" name="Line"/>
          <p:cNvSpPr/>
          <p:nvPr/>
        </p:nvSpPr>
        <p:spPr>
          <a:xfrm>
            <a:off x="5602107" y="4490034"/>
            <a:ext cx="17209312" cy="6315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589" fill="norm" stroke="1" extrusionOk="0">
                <a:moveTo>
                  <a:pt x="0" y="34"/>
                </a:moveTo>
                <a:lnTo>
                  <a:pt x="21009" y="1"/>
                </a:lnTo>
                <a:cubicBezTo>
                  <a:pt x="21113" y="-11"/>
                  <a:pt x="21215" y="53"/>
                  <a:pt x="21306" y="186"/>
                </a:cubicBezTo>
                <a:cubicBezTo>
                  <a:pt x="21420" y="351"/>
                  <a:pt x="21510" y="622"/>
                  <a:pt x="21558" y="940"/>
                </a:cubicBezTo>
                <a:cubicBezTo>
                  <a:pt x="21587" y="1126"/>
                  <a:pt x="21600" y="1321"/>
                  <a:pt x="21597" y="1515"/>
                </a:cubicBezTo>
                <a:lnTo>
                  <a:pt x="21597" y="20000"/>
                </a:lnTo>
                <a:cubicBezTo>
                  <a:pt x="21596" y="20175"/>
                  <a:pt x="21589" y="20347"/>
                  <a:pt x="21576" y="20516"/>
                </a:cubicBezTo>
                <a:cubicBezTo>
                  <a:pt x="21565" y="20663"/>
                  <a:pt x="21549" y="20810"/>
                  <a:pt x="21520" y="20942"/>
                </a:cubicBezTo>
                <a:cubicBezTo>
                  <a:pt x="21432" y="21336"/>
                  <a:pt x="21262" y="21489"/>
                  <a:pt x="21094" y="21548"/>
                </a:cubicBezTo>
                <a:cubicBezTo>
                  <a:pt x="21030" y="21571"/>
                  <a:pt x="20964" y="21583"/>
                  <a:pt x="20898" y="21584"/>
                </a:cubicBezTo>
                <a:lnTo>
                  <a:pt x="15799" y="21589"/>
                </a:lnTo>
              </a:path>
            </a:pathLst>
          </a:custGeom>
          <a:ln w="50800">
            <a:solidFill>
              <a:srgbClr val="FFC89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5" name="Connection Line"/>
          <p:cNvSpPr/>
          <p:nvPr/>
        </p:nvSpPr>
        <p:spPr>
          <a:xfrm>
            <a:off x="18172834" y="10703751"/>
            <a:ext cx="146003" cy="18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7" h="21600" fill="norm" stroke="1" extrusionOk="0">
                <a:moveTo>
                  <a:pt x="13701" y="21600"/>
                </a:moveTo>
                <a:cubicBezTo>
                  <a:pt x="-5373" y="12380"/>
                  <a:pt x="-4531" y="5180"/>
                  <a:pt x="16227" y="0"/>
                </a:cubicBezTo>
              </a:path>
            </a:pathLst>
          </a:custGeom>
          <a:ln w="38100">
            <a:solidFill>
              <a:srgbClr val="FFC899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6"/>
          <p:cNvSpPr txBox="1"/>
          <p:nvPr>
            <p:ph type="sldNum" sz="quarter" idx="2"/>
          </p:nvPr>
        </p:nvSpPr>
        <p:spPr>
          <a:xfrm>
            <a:off x="23781597" y="610540"/>
            <a:ext cx="35023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0" name="Rectangle 5"/>
          <p:cNvSpPr/>
          <p:nvPr/>
        </p:nvSpPr>
        <p:spPr>
          <a:xfrm>
            <a:off x="85724" y="0"/>
            <a:ext cx="13768252" cy="13716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Wind</a:t>
            </a:r>
          </a:p>
        </p:txBody>
      </p:sp>
      <p:grpSp>
        <p:nvGrpSpPr>
          <p:cNvPr id="383" name="Group 10"/>
          <p:cNvGrpSpPr/>
          <p:nvPr/>
        </p:nvGrpSpPr>
        <p:grpSpPr>
          <a:xfrm>
            <a:off x="12554584" y="2644936"/>
            <a:ext cx="9598834" cy="2227376"/>
            <a:chOff x="0" y="0"/>
            <a:chExt cx="9598833" cy="2227375"/>
          </a:xfrm>
        </p:grpSpPr>
        <p:sp>
          <p:nvSpPr>
            <p:cNvPr id="381" name="Rectangle 37"/>
            <p:cNvSpPr/>
            <p:nvPr/>
          </p:nvSpPr>
          <p:spPr>
            <a:xfrm>
              <a:off x="-1" y="-1"/>
              <a:ext cx="9598835" cy="2227377"/>
            </a:xfrm>
            <a:prstGeom prst="rect">
              <a:avLst/>
            </a:prstGeom>
            <a:solidFill>
              <a:srgbClr val="A4A1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82" name="TextBox 34"/>
            <p:cNvSpPr/>
            <p:nvPr/>
          </p:nvSpPr>
          <p:spPr>
            <a:xfrm>
              <a:off x="533863" y="648867"/>
              <a:ext cx="853110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pc="600" sz="5400">
                  <a:solidFill>
                    <a:srgbClr val="363D48"/>
                  </a:solidFill>
                  <a:latin typeface="Montserrat Thin Regular"/>
                  <a:ea typeface="Montserrat Thin Regular"/>
                  <a:cs typeface="Montserrat Thin Regular"/>
                  <a:sym typeface="Montserrat Thin Regular"/>
                </a:defRPr>
              </a:lvl1pPr>
            </a:lstStyle>
            <a:p>
              <a:pPr/>
              <a:r>
                <a:t>SELL IT TO ME!</a:t>
              </a:r>
            </a:p>
          </p:txBody>
        </p:sp>
      </p:grpSp>
      <p:grpSp>
        <p:nvGrpSpPr>
          <p:cNvPr id="389" name="Group"/>
          <p:cNvGrpSpPr/>
          <p:nvPr/>
        </p:nvGrpSpPr>
        <p:grpSpPr>
          <a:xfrm rot="16200000">
            <a:off x="259805" y="4112977"/>
            <a:ext cx="12331153" cy="5916366"/>
            <a:chOff x="0" y="0"/>
            <a:chExt cx="12331151" cy="5916364"/>
          </a:xfrm>
        </p:grpSpPr>
        <p:sp>
          <p:nvSpPr>
            <p:cNvPr id="384" name="Freeform 6"/>
            <p:cNvSpPr/>
            <p:nvPr/>
          </p:nvSpPr>
          <p:spPr>
            <a:xfrm>
              <a:off x="8562145" y="2144649"/>
              <a:ext cx="3769007" cy="3771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95" fill="norm" stroke="1" extrusionOk="0">
                  <a:moveTo>
                    <a:pt x="11406" y="308"/>
                  </a:moveTo>
                  <a:cubicBezTo>
                    <a:pt x="21088" y="9990"/>
                    <a:pt x="21088" y="9990"/>
                    <a:pt x="21088" y="9990"/>
                  </a:cubicBezTo>
                  <a:cubicBezTo>
                    <a:pt x="21498" y="10363"/>
                    <a:pt x="21498" y="10996"/>
                    <a:pt x="21088" y="11406"/>
                  </a:cubicBezTo>
                  <a:cubicBezTo>
                    <a:pt x="11406" y="21088"/>
                    <a:pt x="11406" y="21088"/>
                    <a:pt x="11406" y="21088"/>
                  </a:cubicBezTo>
                  <a:cubicBezTo>
                    <a:pt x="11033" y="21498"/>
                    <a:pt x="10363" y="21498"/>
                    <a:pt x="9990" y="21088"/>
                  </a:cubicBezTo>
                  <a:cubicBezTo>
                    <a:pt x="308" y="11406"/>
                    <a:pt x="308" y="11406"/>
                    <a:pt x="308" y="11406"/>
                  </a:cubicBezTo>
                  <a:cubicBezTo>
                    <a:pt x="-102" y="10996"/>
                    <a:pt x="-102" y="10363"/>
                    <a:pt x="308" y="9990"/>
                  </a:cubicBezTo>
                  <a:cubicBezTo>
                    <a:pt x="9990" y="308"/>
                    <a:pt x="9990" y="308"/>
                    <a:pt x="9990" y="308"/>
                  </a:cubicBezTo>
                  <a:cubicBezTo>
                    <a:pt x="10363" y="-102"/>
                    <a:pt x="11033" y="-102"/>
                    <a:pt x="11406" y="308"/>
                  </a:cubicBezTo>
                  <a:close/>
                </a:path>
              </a:pathLst>
            </a:custGeom>
            <a:solidFill>
              <a:srgbClr val="B8B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</a:p>
          </p:txBody>
        </p:sp>
        <p:sp>
          <p:nvSpPr>
            <p:cNvPr id="385" name="Freeform 7"/>
            <p:cNvSpPr/>
            <p:nvPr/>
          </p:nvSpPr>
          <p:spPr>
            <a:xfrm>
              <a:off x="4281065" y="2144649"/>
              <a:ext cx="3766297" cy="3771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95" fill="norm" stroke="1" extrusionOk="0">
                  <a:moveTo>
                    <a:pt x="9990" y="308"/>
                  </a:moveTo>
                  <a:cubicBezTo>
                    <a:pt x="308" y="9990"/>
                    <a:pt x="308" y="9990"/>
                    <a:pt x="308" y="9990"/>
                  </a:cubicBezTo>
                  <a:cubicBezTo>
                    <a:pt x="-102" y="10363"/>
                    <a:pt x="-102" y="10996"/>
                    <a:pt x="308" y="11406"/>
                  </a:cubicBezTo>
                  <a:cubicBezTo>
                    <a:pt x="9990" y="21088"/>
                    <a:pt x="9990" y="21088"/>
                    <a:pt x="9990" y="21088"/>
                  </a:cubicBezTo>
                  <a:cubicBezTo>
                    <a:pt x="10363" y="21498"/>
                    <a:pt x="11033" y="21498"/>
                    <a:pt x="11406" y="21088"/>
                  </a:cubicBezTo>
                  <a:cubicBezTo>
                    <a:pt x="21088" y="11406"/>
                    <a:pt x="21088" y="11406"/>
                    <a:pt x="21088" y="11406"/>
                  </a:cubicBezTo>
                  <a:cubicBezTo>
                    <a:pt x="21498" y="10996"/>
                    <a:pt x="21498" y="10363"/>
                    <a:pt x="21088" y="9990"/>
                  </a:cubicBezTo>
                  <a:cubicBezTo>
                    <a:pt x="11406" y="308"/>
                    <a:pt x="11406" y="308"/>
                    <a:pt x="11406" y="308"/>
                  </a:cubicBezTo>
                  <a:cubicBezTo>
                    <a:pt x="11033" y="-102"/>
                    <a:pt x="10363" y="-102"/>
                    <a:pt x="9990" y="308"/>
                  </a:cubicBezTo>
                  <a:close/>
                </a:path>
              </a:pathLst>
            </a:custGeom>
            <a:solidFill>
              <a:srgbClr val="8A96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</a:p>
          </p:txBody>
        </p:sp>
        <p:sp>
          <p:nvSpPr>
            <p:cNvPr id="386" name="Freeform 8"/>
            <p:cNvSpPr/>
            <p:nvPr/>
          </p:nvSpPr>
          <p:spPr>
            <a:xfrm>
              <a:off x="0" y="2144649"/>
              <a:ext cx="3766297" cy="3771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95" fill="norm" stroke="1" extrusionOk="0">
                  <a:moveTo>
                    <a:pt x="11406" y="308"/>
                  </a:moveTo>
                  <a:cubicBezTo>
                    <a:pt x="21088" y="9990"/>
                    <a:pt x="21088" y="9990"/>
                    <a:pt x="21088" y="9990"/>
                  </a:cubicBezTo>
                  <a:cubicBezTo>
                    <a:pt x="21498" y="10363"/>
                    <a:pt x="21498" y="10996"/>
                    <a:pt x="21088" y="11406"/>
                  </a:cubicBezTo>
                  <a:cubicBezTo>
                    <a:pt x="11406" y="21088"/>
                    <a:pt x="11406" y="21088"/>
                    <a:pt x="11406" y="21088"/>
                  </a:cubicBezTo>
                  <a:cubicBezTo>
                    <a:pt x="11033" y="21498"/>
                    <a:pt x="10363" y="21498"/>
                    <a:pt x="9990" y="21088"/>
                  </a:cubicBezTo>
                  <a:cubicBezTo>
                    <a:pt x="308" y="11406"/>
                    <a:pt x="308" y="11406"/>
                    <a:pt x="308" y="11406"/>
                  </a:cubicBezTo>
                  <a:cubicBezTo>
                    <a:pt x="-102" y="10996"/>
                    <a:pt x="-102" y="10363"/>
                    <a:pt x="308" y="9990"/>
                  </a:cubicBezTo>
                  <a:cubicBezTo>
                    <a:pt x="9990" y="308"/>
                    <a:pt x="9990" y="308"/>
                    <a:pt x="9990" y="308"/>
                  </a:cubicBezTo>
                  <a:cubicBezTo>
                    <a:pt x="10363" y="-102"/>
                    <a:pt x="11033" y="-102"/>
                    <a:pt x="11406" y="308"/>
                  </a:cubicBezTo>
                  <a:close/>
                </a:path>
              </a:pathLst>
            </a:custGeom>
            <a:solidFill>
              <a:srgbClr val="9DC6F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</a:p>
          </p:txBody>
        </p:sp>
        <p:sp>
          <p:nvSpPr>
            <p:cNvPr id="387" name="Freeform 9"/>
            <p:cNvSpPr/>
            <p:nvPr/>
          </p:nvSpPr>
          <p:spPr>
            <a:xfrm>
              <a:off x="6424066" y="0"/>
              <a:ext cx="3764095" cy="3770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04" fill="norm" stroke="1" extrusionOk="0">
                  <a:moveTo>
                    <a:pt x="11434" y="308"/>
                  </a:moveTo>
                  <a:cubicBezTo>
                    <a:pt x="21134" y="9990"/>
                    <a:pt x="21134" y="9990"/>
                    <a:pt x="21134" y="9990"/>
                  </a:cubicBezTo>
                  <a:cubicBezTo>
                    <a:pt x="21507" y="10400"/>
                    <a:pt x="21507" y="11033"/>
                    <a:pt x="21134" y="11443"/>
                  </a:cubicBezTo>
                  <a:cubicBezTo>
                    <a:pt x="11434" y="21126"/>
                    <a:pt x="11434" y="21126"/>
                    <a:pt x="11434" y="21126"/>
                  </a:cubicBezTo>
                  <a:cubicBezTo>
                    <a:pt x="11024" y="21498"/>
                    <a:pt x="10390" y="21498"/>
                    <a:pt x="9980" y="21126"/>
                  </a:cubicBezTo>
                  <a:cubicBezTo>
                    <a:pt x="280" y="11443"/>
                    <a:pt x="280" y="11443"/>
                    <a:pt x="280" y="11443"/>
                  </a:cubicBezTo>
                  <a:cubicBezTo>
                    <a:pt x="-93" y="11033"/>
                    <a:pt x="-93" y="10400"/>
                    <a:pt x="280" y="9990"/>
                  </a:cubicBezTo>
                  <a:cubicBezTo>
                    <a:pt x="9980" y="308"/>
                    <a:pt x="9980" y="308"/>
                    <a:pt x="9980" y="308"/>
                  </a:cubicBezTo>
                  <a:cubicBezTo>
                    <a:pt x="10390" y="-102"/>
                    <a:pt x="11024" y="-102"/>
                    <a:pt x="11434" y="308"/>
                  </a:cubicBezTo>
                  <a:close/>
                </a:path>
              </a:pathLst>
            </a:custGeom>
            <a:solidFill>
              <a:srgbClr val="8E8B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</a:p>
          </p:txBody>
        </p:sp>
        <p:sp>
          <p:nvSpPr>
            <p:cNvPr id="388" name="Freeform 10"/>
            <p:cNvSpPr/>
            <p:nvPr/>
          </p:nvSpPr>
          <p:spPr>
            <a:xfrm>
              <a:off x="2143001" y="0"/>
              <a:ext cx="3764095" cy="3770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04" fill="norm" stroke="1" extrusionOk="0">
                  <a:moveTo>
                    <a:pt x="9980" y="308"/>
                  </a:moveTo>
                  <a:cubicBezTo>
                    <a:pt x="280" y="9990"/>
                    <a:pt x="280" y="9990"/>
                    <a:pt x="280" y="9990"/>
                  </a:cubicBezTo>
                  <a:cubicBezTo>
                    <a:pt x="-93" y="10400"/>
                    <a:pt x="-93" y="11033"/>
                    <a:pt x="280" y="11443"/>
                  </a:cubicBezTo>
                  <a:cubicBezTo>
                    <a:pt x="9980" y="21126"/>
                    <a:pt x="9980" y="21126"/>
                    <a:pt x="9980" y="21126"/>
                  </a:cubicBezTo>
                  <a:cubicBezTo>
                    <a:pt x="10390" y="21498"/>
                    <a:pt x="11024" y="21498"/>
                    <a:pt x="11434" y="21126"/>
                  </a:cubicBezTo>
                  <a:cubicBezTo>
                    <a:pt x="21134" y="11443"/>
                    <a:pt x="21134" y="11443"/>
                    <a:pt x="21134" y="11443"/>
                  </a:cubicBezTo>
                  <a:cubicBezTo>
                    <a:pt x="21507" y="11033"/>
                    <a:pt x="21507" y="10400"/>
                    <a:pt x="21134" y="9990"/>
                  </a:cubicBezTo>
                  <a:cubicBezTo>
                    <a:pt x="11434" y="308"/>
                    <a:pt x="11434" y="308"/>
                    <a:pt x="11434" y="308"/>
                  </a:cubicBezTo>
                  <a:cubicBezTo>
                    <a:pt x="11024" y="-102"/>
                    <a:pt x="10390" y="-102"/>
                    <a:pt x="9980" y="308"/>
                  </a:cubicBezTo>
                  <a:close/>
                </a:path>
              </a:pathLst>
            </a:custGeom>
            <a:solidFill>
              <a:srgbClr val="73A8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1800"/>
              </a:pPr>
            </a:p>
          </p:txBody>
        </p:sp>
      </p:grpSp>
      <p:sp>
        <p:nvSpPr>
          <p:cNvPr id="390" name="TextBox 34"/>
          <p:cNvSpPr txBox="1"/>
          <p:nvPr/>
        </p:nvSpPr>
        <p:spPr>
          <a:xfrm>
            <a:off x="8512208" y="1004990"/>
            <a:ext cx="437095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11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Flexible and works on any system</a:t>
            </a:r>
          </a:p>
        </p:txBody>
      </p:sp>
      <p:sp>
        <p:nvSpPr>
          <p:cNvPr id="391" name="TextBox 34"/>
          <p:cNvSpPr txBox="1"/>
          <p:nvPr/>
        </p:nvSpPr>
        <p:spPr>
          <a:xfrm>
            <a:off x="8322733" y="5182031"/>
            <a:ext cx="4370949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11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Handling Big Datasets</a:t>
            </a:r>
          </a:p>
        </p:txBody>
      </p:sp>
      <p:sp>
        <p:nvSpPr>
          <p:cNvPr id="392" name="TextBox 34"/>
          <p:cNvSpPr txBox="1"/>
          <p:nvPr/>
        </p:nvSpPr>
        <p:spPr>
          <a:xfrm>
            <a:off x="8322733" y="9359072"/>
            <a:ext cx="4370949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11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HPC &amp; Cloud Compute Power</a:t>
            </a:r>
          </a:p>
        </p:txBody>
      </p:sp>
      <p:sp>
        <p:nvSpPr>
          <p:cNvPr id="393" name="TextBox 34"/>
          <p:cNvSpPr txBox="1"/>
          <p:nvPr/>
        </p:nvSpPr>
        <p:spPr>
          <a:xfrm>
            <a:off x="342430" y="7259734"/>
            <a:ext cx="4370949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pc="311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Not Resource Intensive </a:t>
            </a:r>
          </a:p>
          <a:p>
            <a:pPr algn="ctr">
              <a:defRPr spc="311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and Fast</a:t>
            </a:r>
          </a:p>
        </p:txBody>
      </p:sp>
      <p:sp>
        <p:nvSpPr>
          <p:cNvPr id="394" name="TextBox 34"/>
          <p:cNvSpPr txBox="1"/>
          <p:nvPr/>
        </p:nvSpPr>
        <p:spPr>
          <a:xfrm>
            <a:off x="342430" y="2939228"/>
            <a:ext cx="437095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11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Automatised and Reproducible</a:t>
            </a:r>
          </a:p>
        </p:txBody>
      </p:sp>
      <p:sp>
        <p:nvSpPr>
          <p:cNvPr id="395" name="Notebook"/>
          <p:cNvSpPr/>
          <p:nvPr/>
        </p:nvSpPr>
        <p:spPr>
          <a:xfrm>
            <a:off x="6439087" y="2150273"/>
            <a:ext cx="2148289" cy="1203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363D48"/>
          </a:solidFill>
          <a:ln w="38100">
            <a:solidFill>
              <a:srgbClr val="363D48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6" name="Shape"/>
          <p:cNvSpPr/>
          <p:nvPr/>
        </p:nvSpPr>
        <p:spPr>
          <a:xfrm>
            <a:off x="6574034" y="6508800"/>
            <a:ext cx="666294" cy="966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97" y="1676"/>
                </a:moveTo>
                <a:cubicBezTo>
                  <a:pt x="18434" y="745"/>
                  <a:pt x="14897" y="0"/>
                  <a:pt x="10800" y="0"/>
                </a:cubicBezTo>
                <a:cubicBezTo>
                  <a:pt x="6703" y="0"/>
                  <a:pt x="3166" y="745"/>
                  <a:pt x="1303" y="1676"/>
                </a:cubicBezTo>
                <a:cubicBezTo>
                  <a:pt x="559" y="2234"/>
                  <a:pt x="0" y="2793"/>
                  <a:pt x="0" y="3352"/>
                </a:cubicBezTo>
                <a:cubicBezTo>
                  <a:pt x="0" y="18248"/>
                  <a:pt x="0" y="18248"/>
                  <a:pt x="0" y="18248"/>
                </a:cubicBezTo>
                <a:cubicBezTo>
                  <a:pt x="0" y="18807"/>
                  <a:pt x="559" y="19366"/>
                  <a:pt x="1303" y="19924"/>
                </a:cubicBezTo>
                <a:cubicBezTo>
                  <a:pt x="3166" y="20855"/>
                  <a:pt x="6703" y="21600"/>
                  <a:pt x="10800" y="21600"/>
                </a:cubicBezTo>
                <a:cubicBezTo>
                  <a:pt x="14897" y="21600"/>
                  <a:pt x="18434" y="20855"/>
                  <a:pt x="20297" y="19924"/>
                </a:cubicBezTo>
                <a:cubicBezTo>
                  <a:pt x="21228" y="19366"/>
                  <a:pt x="21600" y="18807"/>
                  <a:pt x="21600" y="18248"/>
                </a:cubicBezTo>
                <a:cubicBezTo>
                  <a:pt x="21600" y="3352"/>
                  <a:pt x="21600" y="3352"/>
                  <a:pt x="21600" y="3352"/>
                </a:cubicBezTo>
                <a:cubicBezTo>
                  <a:pt x="21600" y="2793"/>
                  <a:pt x="21228" y="2234"/>
                  <a:pt x="20297" y="1676"/>
                </a:cubicBezTo>
                <a:close/>
                <a:moveTo>
                  <a:pt x="10800" y="1303"/>
                </a:moveTo>
                <a:cubicBezTo>
                  <a:pt x="16572" y="1303"/>
                  <a:pt x="19738" y="2607"/>
                  <a:pt x="20297" y="3352"/>
                </a:cubicBezTo>
                <a:cubicBezTo>
                  <a:pt x="19738" y="3910"/>
                  <a:pt x="16572" y="5400"/>
                  <a:pt x="10800" y="5400"/>
                </a:cubicBezTo>
                <a:cubicBezTo>
                  <a:pt x="5028" y="5400"/>
                  <a:pt x="1862" y="3910"/>
                  <a:pt x="1303" y="3352"/>
                </a:cubicBezTo>
                <a:cubicBezTo>
                  <a:pt x="1862" y="2607"/>
                  <a:pt x="5028" y="1303"/>
                  <a:pt x="10800" y="1303"/>
                </a:cubicBezTo>
                <a:close/>
                <a:moveTo>
                  <a:pt x="10800" y="6703"/>
                </a:moveTo>
                <a:cubicBezTo>
                  <a:pt x="14897" y="6703"/>
                  <a:pt x="18434" y="5959"/>
                  <a:pt x="20297" y="5028"/>
                </a:cubicBezTo>
                <a:cubicBezTo>
                  <a:pt x="20297" y="8007"/>
                  <a:pt x="20297" y="8007"/>
                  <a:pt x="20297" y="8007"/>
                </a:cubicBezTo>
                <a:cubicBezTo>
                  <a:pt x="20297" y="8007"/>
                  <a:pt x="20297" y="8007"/>
                  <a:pt x="20297" y="8007"/>
                </a:cubicBezTo>
                <a:cubicBezTo>
                  <a:pt x="19738" y="8752"/>
                  <a:pt x="16572" y="10055"/>
                  <a:pt x="10800" y="10055"/>
                </a:cubicBezTo>
                <a:cubicBezTo>
                  <a:pt x="5028" y="10055"/>
                  <a:pt x="1862" y="8752"/>
                  <a:pt x="1303" y="8007"/>
                </a:cubicBezTo>
                <a:cubicBezTo>
                  <a:pt x="1303" y="8007"/>
                  <a:pt x="1303" y="8007"/>
                  <a:pt x="1303" y="8007"/>
                </a:cubicBezTo>
                <a:cubicBezTo>
                  <a:pt x="1303" y="5028"/>
                  <a:pt x="1303" y="5028"/>
                  <a:pt x="1303" y="5028"/>
                </a:cubicBezTo>
                <a:cubicBezTo>
                  <a:pt x="3166" y="5959"/>
                  <a:pt x="6703" y="6703"/>
                  <a:pt x="10800" y="6703"/>
                </a:cubicBezTo>
                <a:close/>
                <a:moveTo>
                  <a:pt x="20297" y="18248"/>
                </a:moveTo>
                <a:cubicBezTo>
                  <a:pt x="20297" y="18248"/>
                  <a:pt x="20297" y="18248"/>
                  <a:pt x="20297" y="18248"/>
                </a:cubicBezTo>
                <a:cubicBezTo>
                  <a:pt x="19738" y="18807"/>
                  <a:pt x="16572" y="20297"/>
                  <a:pt x="10800" y="20297"/>
                </a:cubicBezTo>
                <a:cubicBezTo>
                  <a:pt x="5028" y="20297"/>
                  <a:pt x="1862" y="18807"/>
                  <a:pt x="1303" y="18248"/>
                </a:cubicBezTo>
                <a:cubicBezTo>
                  <a:pt x="1303" y="18248"/>
                  <a:pt x="1303" y="18248"/>
                  <a:pt x="1303" y="18248"/>
                </a:cubicBezTo>
                <a:cubicBezTo>
                  <a:pt x="1303" y="14524"/>
                  <a:pt x="1303" y="14524"/>
                  <a:pt x="1303" y="14524"/>
                </a:cubicBezTo>
                <a:cubicBezTo>
                  <a:pt x="3166" y="15455"/>
                  <a:pt x="6703" y="16200"/>
                  <a:pt x="10800" y="16200"/>
                </a:cubicBezTo>
                <a:cubicBezTo>
                  <a:pt x="14897" y="16200"/>
                  <a:pt x="18434" y="15455"/>
                  <a:pt x="20297" y="14524"/>
                </a:cubicBezTo>
                <a:lnTo>
                  <a:pt x="20297" y="18248"/>
                </a:lnTo>
                <a:close/>
                <a:moveTo>
                  <a:pt x="20297" y="12848"/>
                </a:moveTo>
                <a:cubicBezTo>
                  <a:pt x="20297" y="12848"/>
                  <a:pt x="20297" y="12848"/>
                  <a:pt x="20297" y="12848"/>
                </a:cubicBezTo>
                <a:cubicBezTo>
                  <a:pt x="19738" y="13407"/>
                  <a:pt x="16572" y="14897"/>
                  <a:pt x="10800" y="14897"/>
                </a:cubicBezTo>
                <a:cubicBezTo>
                  <a:pt x="5028" y="14897"/>
                  <a:pt x="1862" y="13407"/>
                  <a:pt x="1303" y="12848"/>
                </a:cubicBezTo>
                <a:cubicBezTo>
                  <a:pt x="1303" y="12848"/>
                  <a:pt x="1303" y="12848"/>
                  <a:pt x="1303" y="12848"/>
                </a:cubicBezTo>
                <a:cubicBezTo>
                  <a:pt x="1303" y="9683"/>
                  <a:pt x="1303" y="9683"/>
                  <a:pt x="1303" y="9683"/>
                </a:cubicBezTo>
                <a:cubicBezTo>
                  <a:pt x="3166" y="10800"/>
                  <a:pt x="6703" y="11359"/>
                  <a:pt x="10800" y="11359"/>
                </a:cubicBezTo>
                <a:cubicBezTo>
                  <a:pt x="14897" y="11359"/>
                  <a:pt x="18434" y="10800"/>
                  <a:pt x="20297" y="9683"/>
                </a:cubicBezTo>
                <a:lnTo>
                  <a:pt x="20297" y="12848"/>
                </a:lnTo>
                <a:close/>
              </a:path>
            </a:pathLst>
          </a:custGeom>
          <a:solidFill>
            <a:srgbClr val="363D48"/>
          </a:solidFill>
          <a:ln w="38100">
            <a:solidFill>
              <a:srgbClr val="363D48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7" name="Shape"/>
          <p:cNvSpPr/>
          <p:nvPr/>
        </p:nvSpPr>
        <p:spPr>
          <a:xfrm>
            <a:off x="7168308" y="5958220"/>
            <a:ext cx="666294" cy="966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97" y="1676"/>
                </a:moveTo>
                <a:cubicBezTo>
                  <a:pt x="18434" y="745"/>
                  <a:pt x="14897" y="0"/>
                  <a:pt x="10800" y="0"/>
                </a:cubicBezTo>
                <a:cubicBezTo>
                  <a:pt x="6703" y="0"/>
                  <a:pt x="3166" y="745"/>
                  <a:pt x="1303" y="1676"/>
                </a:cubicBezTo>
                <a:cubicBezTo>
                  <a:pt x="559" y="2234"/>
                  <a:pt x="0" y="2793"/>
                  <a:pt x="0" y="3352"/>
                </a:cubicBezTo>
                <a:cubicBezTo>
                  <a:pt x="0" y="18248"/>
                  <a:pt x="0" y="18248"/>
                  <a:pt x="0" y="18248"/>
                </a:cubicBezTo>
                <a:cubicBezTo>
                  <a:pt x="0" y="18807"/>
                  <a:pt x="559" y="19366"/>
                  <a:pt x="1303" y="19924"/>
                </a:cubicBezTo>
                <a:cubicBezTo>
                  <a:pt x="3166" y="20855"/>
                  <a:pt x="6703" y="21600"/>
                  <a:pt x="10800" y="21600"/>
                </a:cubicBezTo>
                <a:cubicBezTo>
                  <a:pt x="14897" y="21600"/>
                  <a:pt x="18434" y="20855"/>
                  <a:pt x="20297" y="19924"/>
                </a:cubicBezTo>
                <a:cubicBezTo>
                  <a:pt x="21228" y="19366"/>
                  <a:pt x="21600" y="18807"/>
                  <a:pt x="21600" y="18248"/>
                </a:cubicBezTo>
                <a:cubicBezTo>
                  <a:pt x="21600" y="3352"/>
                  <a:pt x="21600" y="3352"/>
                  <a:pt x="21600" y="3352"/>
                </a:cubicBezTo>
                <a:cubicBezTo>
                  <a:pt x="21600" y="2793"/>
                  <a:pt x="21228" y="2234"/>
                  <a:pt x="20297" y="1676"/>
                </a:cubicBezTo>
                <a:close/>
                <a:moveTo>
                  <a:pt x="10800" y="1303"/>
                </a:moveTo>
                <a:cubicBezTo>
                  <a:pt x="16572" y="1303"/>
                  <a:pt x="19738" y="2607"/>
                  <a:pt x="20297" y="3352"/>
                </a:cubicBezTo>
                <a:cubicBezTo>
                  <a:pt x="19738" y="3910"/>
                  <a:pt x="16572" y="5400"/>
                  <a:pt x="10800" y="5400"/>
                </a:cubicBezTo>
                <a:cubicBezTo>
                  <a:pt x="5028" y="5400"/>
                  <a:pt x="1862" y="3910"/>
                  <a:pt x="1303" y="3352"/>
                </a:cubicBezTo>
                <a:cubicBezTo>
                  <a:pt x="1862" y="2607"/>
                  <a:pt x="5028" y="1303"/>
                  <a:pt x="10800" y="1303"/>
                </a:cubicBezTo>
                <a:close/>
                <a:moveTo>
                  <a:pt x="10800" y="6703"/>
                </a:moveTo>
                <a:cubicBezTo>
                  <a:pt x="14897" y="6703"/>
                  <a:pt x="18434" y="5959"/>
                  <a:pt x="20297" y="5028"/>
                </a:cubicBezTo>
                <a:cubicBezTo>
                  <a:pt x="20297" y="8007"/>
                  <a:pt x="20297" y="8007"/>
                  <a:pt x="20297" y="8007"/>
                </a:cubicBezTo>
                <a:cubicBezTo>
                  <a:pt x="20297" y="8007"/>
                  <a:pt x="20297" y="8007"/>
                  <a:pt x="20297" y="8007"/>
                </a:cubicBezTo>
                <a:cubicBezTo>
                  <a:pt x="19738" y="8752"/>
                  <a:pt x="16572" y="10055"/>
                  <a:pt x="10800" y="10055"/>
                </a:cubicBezTo>
                <a:cubicBezTo>
                  <a:pt x="5028" y="10055"/>
                  <a:pt x="1862" y="8752"/>
                  <a:pt x="1303" y="8007"/>
                </a:cubicBezTo>
                <a:cubicBezTo>
                  <a:pt x="1303" y="8007"/>
                  <a:pt x="1303" y="8007"/>
                  <a:pt x="1303" y="8007"/>
                </a:cubicBezTo>
                <a:cubicBezTo>
                  <a:pt x="1303" y="5028"/>
                  <a:pt x="1303" y="5028"/>
                  <a:pt x="1303" y="5028"/>
                </a:cubicBezTo>
                <a:cubicBezTo>
                  <a:pt x="3166" y="5959"/>
                  <a:pt x="6703" y="6703"/>
                  <a:pt x="10800" y="6703"/>
                </a:cubicBezTo>
                <a:close/>
                <a:moveTo>
                  <a:pt x="20297" y="18248"/>
                </a:moveTo>
                <a:cubicBezTo>
                  <a:pt x="20297" y="18248"/>
                  <a:pt x="20297" y="18248"/>
                  <a:pt x="20297" y="18248"/>
                </a:cubicBezTo>
                <a:cubicBezTo>
                  <a:pt x="19738" y="18807"/>
                  <a:pt x="16572" y="20297"/>
                  <a:pt x="10800" y="20297"/>
                </a:cubicBezTo>
                <a:cubicBezTo>
                  <a:pt x="5028" y="20297"/>
                  <a:pt x="1862" y="18807"/>
                  <a:pt x="1303" y="18248"/>
                </a:cubicBezTo>
                <a:cubicBezTo>
                  <a:pt x="1303" y="18248"/>
                  <a:pt x="1303" y="18248"/>
                  <a:pt x="1303" y="18248"/>
                </a:cubicBezTo>
                <a:cubicBezTo>
                  <a:pt x="1303" y="14524"/>
                  <a:pt x="1303" y="14524"/>
                  <a:pt x="1303" y="14524"/>
                </a:cubicBezTo>
                <a:cubicBezTo>
                  <a:pt x="3166" y="15455"/>
                  <a:pt x="6703" y="16200"/>
                  <a:pt x="10800" y="16200"/>
                </a:cubicBezTo>
                <a:cubicBezTo>
                  <a:pt x="14897" y="16200"/>
                  <a:pt x="18434" y="15455"/>
                  <a:pt x="20297" y="14524"/>
                </a:cubicBezTo>
                <a:lnTo>
                  <a:pt x="20297" y="18248"/>
                </a:lnTo>
                <a:close/>
                <a:moveTo>
                  <a:pt x="20297" y="12848"/>
                </a:moveTo>
                <a:cubicBezTo>
                  <a:pt x="20297" y="12848"/>
                  <a:pt x="20297" y="12848"/>
                  <a:pt x="20297" y="12848"/>
                </a:cubicBezTo>
                <a:cubicBezTo>
                  <a:pt x="19738" y="13407"/>
                  <a:pt x="16572" y="14897"/>
                  <a:pt x="10800" y="14897"/>
                </a:cubicBezTo>
                <a:cubicBezTo>
                  <a:pt x="5028" y="14897"/>
                  <a:pt x="1862" y="13407"/>
                  <a:pt x="1303" y="12848"/>
                </a:cubicBezTo>
                <a:cubicBezTo>
                  <a:pt x="1303" y="12848"/>
                  <a:pt x="1303" y="12848"/>
                  <a:pt x="1303" y="12848"/>
                </a:cubicBezTo>
                <a:cubicBezTo>
                  <a:pt x="1303" y="9683"/>
                  <a:pt x="1303" y="9683"/>
                  <a:pt x="1303" y="9683"/>
                </a:cubicBezTo>
                <a:cubicBezTo>
                  <a:pt x="3166" y="10800"/>
                  <a:pt x="6703" y="11359"/>
                  <a:pt x="10800" y="11359"/>
                </a:cubicBezTo>
                <a:cubicBezTo>
                  <a:pt x="14897" y="11359"/>
                  <a:pt x="18434" y="10800"/>
                  <a:pt x="20297" y="9683"/>
                </a:cubicBezTo>
                <a:lnTo>
                  <a:pt x="20297" y="12848"/>
                </a:lnTo>
                <a:close/>
              </a:path>
            </a:pathLst>
          </a:custGeom>
          <a:solidFill>
            <a:srgbClr val="363D48"/>
          </a:solidFill>
          <a:ln w="38100">
            <a:solidFill>
              <a:srgbClr val="363D48"/>
            </a:solidFill>
            <a:miter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8" name="USB"/>
          <p:cNvSpPr/>
          <p:nvPr/>
        </p:nvSpPr>
        <p:spPr>
          <a:xfrm flipH="1" rot="5400000">
            <a:off x="7224069" y="2058117"/>
            <a:ext cx="603910" cy="1327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78" y="0"/>
                </a:moveTo>
                <a:lnTo>
                  <a:pt x="7617" y="2487"/>
                </a:lnTo>
                <a:lnTo>
                  <a:pt x="9713" y="2487"/>
                </a:lnTo>
                <a:lnTo>
                  <a:pt x="9713" y="14172"/>
                </a:lnTo>
                <a:cubicBezTo>
                  <a:pt x="8076" y="13462"/>
                  <a:pt x="5650" y="12394"/>
                  <a:pt x="3825" y="11588"/>
                </a:cubicBezTo>
                <a:lnTo>
                  <a:pt x="3825" y="9496"/>
                </a:lnTo>
                <a:cubicBezTo>
                  <a:pt x="4741" y="9301"/>
                  <a:pt x="5376" y="8879"/>
                  <a:pt x="5376" y="8389"/>
                </a:cubicBezTo>
                <a:cubicBezTo>
                  <a:pt x="5376" y="7713"/>
                  <a:pt x="4175" y="7165"/>
                  <a:pt x="2690" y="7165"/>
                </a:cubicBezTo>
                <a:cubicBezTo>
                  <a:pt x="1205" y="7165"/>
                  <a:pt x="0" y="7713"/>
                  <a:pt x="0" y="8389"/>
                </a:cubicBezTo>
                <a:cubicBezTo>
                  <a:pt x="0" y="8888"/>
                  <a:pt x="657" y="9316"/>
                  <a:pt x="1599" y="9506"/>
                </a:cubicBezTo>
                <a:lnTo>
                  <a:pt x="1599" y="11802"/>
                </a:lnTo>
                <a:cubicBezTo>
                  <a:pt x="1599" y="11939"/>
                  <a:pt x="1721" y="12070"/>
                  <a:pt x="1937" y="12165"/>
                </a:cubicBezTo>
                <a:cubicBezTo>
                  <a:pt x="7009" y="14408"/>
                  <a:pt x="8946" y="15239"/>
                  <a:pt x="9717" y="15557"/>
                </a:cubicBezTo>
                <a:lnTo>
                  <a:pt x="9717" y="18082"/>
                </a:lnTo>
                <a:cubicBezTo>
                  <a:pt x="8078" y="18300"/>
                  <a:pt x="6878" y="18988"/>
                  <a:pt x="6878" y="19804"/>
                </a:cubicBezTo>
                <a:cubicBezTo>
                  <a:pt x="6878" y="20797"/>
                  <a:pt x="8645" y="21600"/>
                  <a:pt x="10826" y="21600"/>
                </a:cubicBezTo>
                <a:cubicBezTo>
                  <a:pt x="13007" y="21600"/>
                  <a:pt x="14777" y="20797"/>
                  <a:pt x="14777" y="19804"/>
                </a:cubicBezTo>
                <a:cubicBezTo>
                  <a:pt x="14777" y="18988"/>
                  <a:pt x="13578" y="18300"/>
                  <a:pt x="11939" y="18082"/>
                </a:cubicBezTo>
                <a:lnTo>
                  <a:pt x="11939" y="12449"/>
                </a:lnTo>
                <a:cubicBezTo>
                  <a:pt x="12709" y="12131"/>
                  <a:pt x="14644" y="11300"/>
                  <a:pt x="19715" y="9057"/>
                </a:cubicBezTo>
                <a:cubicBezTo>
                  <a:pt x="19931" y="8962"/>
                  <a:pt x="20053" y="8831"/>
                  <a:pt x="20053" y="8694"/>
                </a:cubicBezTo>
                <a:lnTo>
                  <a:pt x="20053" y="6278"/>
                </a:lnTo>
                <a:lnTo>
                  <a:pt x="21600" y="6278"/>
                </a:lnTo>
                <a:lnTo>
                  <a:pt x="21600" y="3858"/>
                </a:lnTo>
                <a:lnTo>
                  <a:pt x="16283" y="3858"/>
                </a:lnTo>
                <a:lnTo>
                  <a:pt x="16283" y="6278"/>
                </a:lnTo>
                <a:lnTo>
                  <a:pt x="17831" y="6278"/>
                </a:lnTo>
                <a:lnTo>
                  <a:pt x="17831" y="8480"/>
                </a:lnTo>
                <a:cubicBezTo>
                  <a:pt x="16006" y="9286"/>
                  <a:pt x="13575" y="10354"/>
                  <a:pt x="11939" y="11063"/>
                </a:cubicBezTo>
                <a:lnTo>
                  <a:pt x="11939" y="2487"/>
                </a:lnTo>
                <a:lnTo>
                  <a:pt x="13935" y="2487"/>
                </a:lnTo>
                <a:lnTo>
                  <a:pt x="10778" y="0"/>
                </a:ln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9" name="Shape"/>
          <p:cNvSpPr/>
          <p:nvPr/>
        </p:nvSpPr>
        <p:spPr>
          <a:xfrm flipH="1">
            <a:off x="7205627" y="6707895"/>
            <a:ext cx="1121833" cy="948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56" y="21600"/>
                </a:moveTo>
                <a:cubicBezTo>
                  <a:pt x="844" y="21600"/>
                  <a:pt x="844" y="21600"/>
                  <a:pt x="844" y="21600"/>
                </a:cubicBezTo>
                <a:cubicBezTo>
                  <a:pt x="338" y="21600"/>
                  <a:pt x="0" y="21200"/>
                  <a:pt x="0" y="20600"/>
                </a:cubicBezTo>
                <a:cubicBezTo>
                  <a:pt x="0" y="20200"/>
                  <a:pt x="0" y="20200"/>
                  <a:pt x="0" y="20200"/>
                </a:cubicBezTo>
                <a:cubicBezTo>
                  <a:pt x="0" y="19600"/>
                  <a:pt x="338" y="19200"/>
                  <a:pt x="844" y="19200"/>
                </a:cubicBezTo>
                <a:cubicBezTo>
                  <a:pt x="20756" y="19200"/>
                  <a:pt x="20756" y="19200"/>
                  <a:pt x="20756" y="19200"/>
                </a:cubicBezTo>
                <a:cubicBezTo>
                  <a:pt x="21262" y="19200"/>
                  <a:pt x="21600" y="19600"/>
                  <a:pt x="21600" y="20200"/>
                </a:cubicBezTo>
                <a:cubicBezTo>
                  <a:pt x="21600" y="20600"/>
                  <a:pt x="21600" y="20600"/>
                  <a:pt x="21600" y="20600"/>
                </a:cubicBezTo>
                <a:cubicBezTo>
                  <a:pt x="21600" y="21200"/>
                  <a:pt x="21262" y="21600"/>
                  <a:pt x="20756" y="21600"/>
                </a:cubicBezTo>
                <a:moveTo>
                  <a:pt x="17550" y="18000"/>
                </a:moveTo>
                <a:cubicBezTo>
                  <a:pt x="15525" y="18000"/>
                  <a:pt x="15525" y="18000"/>
                  <a:pt x="15525" y="18000"/>
                </a:cubicBezTo>
                <a:cubicBezTo>
                  <a:pt x="14934" y="18000"/>
                  <a:pt x="14512" y="17500"/>
                  <a:pt x="14512" y="16800"/>
                </a:cubicBezTo>
                <a:cubicBezTo>
                  <a:pt x="14512" y="1200"/>
                  <a:pt x="14512" y="1200"/>
                  <a:pt x="14512" y="1200"/>
                </a:cubicBezTo>
                <a:cubicBezTo>
                  <a:pt x="14512" y="500"/>
                  <a:pt x="14934" y="0"/>
                  <a:pt x="15525" y="0"/>
                </a:cubicBezTo>
                <a:cubicBezTo>
                  <a:pt x="17550" y="0"/>
                  <a:pt x="17550" y="0"/>
                  <a:pt x="17550" y="0"/>
                </a:cubicBezTo>
                <a:cubicBezTo>
                  <a:pt x="18141" y="0"/>
                  <a:pt x="18562" y="500"/>
                  <a:pt x="18562" y="1200"/>
                </a:cubicBezTo>
                <a:cubicBezTo>
                  <a:pt x="18562" y="16800"/>
                  <a:pt x="18562" y="16800"/>
                  <a:pt x="18562" y="16800"/>
                </a:cubicBezTo>
                <a:cubicBezTo>
                  <a:pt x="18562" y="17500"/>
                  <a:pt x="18141" y="18000"/>
                  <a:pt x="17550" y="18000"/>
                </a:cubicBezTo>
                <a:moveTo>
                  <a:pt x="11812" y="18000"/>
                </a:moveTo>
                <a:cubicBezTo>
                  <a:pt x="9788" y="18000"/>
                  <a:pt x="9788" y="18000"/>
                  <a:pt x="9788" y="18000"/>
                </a:cubicBezTo>
                <a:cubicBezTo>
                  <a:pt x="9197" y="18000"/>
                  <a:pt x="8775" y="17500"/>
                  <a:pt x="8775" y="16800"/>
                </a:cubicBezTo>
                <a:cubicBezTo>
                  <a:pt x="8775" y="6800"/>
                  <a:pt x="8775" y="6800"/>
                  <a:pt x="8775" y="6800"/>
                </a:cubicBezTo>
                <a:cubicBezTo>
                  <a:pt x="8775" y="6100"/>
                  <a:pt x="9197" y="5600"/>
                  <a:pt x="9788" y="5600"/>
                </a:cubicBezTo>
                <a:cubicBezTo>
                  <a:pt x="11812" y="5600"/>
                  <a:pt x="11812" y="5600"/>
                  <a:pt x="11812" y="5600"/>
                </a:cubicBezTo>
                <a:cubicBezTo>
                  <a:pt x="12403" y="5600"/>
                  <a:pt x="12825" y="6100"/>
                  <a:pt x="12825" y="6800"/>
                </a:cubicBezTo>
                <a:cubicBezTo>
                  <a:pt x="12825" y="16800"/>
                  <a:pt x="12825" y="16800"/>
                  <a:pt x="12825" y="16800"/>
                </a:cubicBezTo>
                <a:cubicBezTo>
                  <a:pt x="12825" y="17500"/>
                  <a:pt x="12403" y="18000"/>
                  <a:pt x="11812" y="18000"/>
                </a:cubicBezTo>
                <a:moveTo>
                  <a:pt x="6075" y="18000"/>
                </a:moveTo>
                <a:cubicBezTo>
                  <a:pt x="4050" y="18000"/>
                  <a:pt x="4050" y="18000"/>
                  <a:pt x="4050" y="18000"/>
                </a:cubicBezTo>
                <a:cubicBezTo>
                  <a:pt x="3459" y="18000"/>
                  <a:pt x="3038" y="17500"/>
                  <a:pt x="3038" y="16800"/>
                </a:cubicBezTo>
                <a:cubicBezTo>
                  <a:pt x="3038" y="12400"/>
                  <a:pt x="3038" y="12400"/>
                  <a:pt x="3038" y="12400"/>
                </a:cubicBezTo>
                <a:cubicBezTo>
                  <a:pt x="3038" y="11700"/>
                  <a:pt x="3459" y="11200"/>
                  <a:pt x="4050" y="11200"/>
                </a:cubicBezTo>
                <a:cubicBezTo>
                  <a:pt x="6075" y="11200"/>
                  <a:pt x="6075" y="11200"/>
                  <a:pt x="6075" y="11200"/>
                </a:cubicBezTo>
                <a:cubicBezTo>
                  <a:pt x="6666" y="11200"/>
                  <a:pt x="7088" y="11700"/>
                  <a:pt x="7088" y="12400"/>
                </a:cubicBezTo>
                <a:cubicBezTo>
                  <a:pt x="7088" y="16800"/>
                  <a:pt x="7088" y="16800"/>
                  <a:pt x="7088" y="16800"/>
                </a:cubicBezTo>
                <a:cubicBezTo>
                  <a:pt x="7088" y="17500"/>
                  <a:pt x="6666" y="18000"/>
                  <a:pt x="6075" y="18000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0" name="Shape"/>
          <p:cNvSpPr/>
          <p:nvPr/>
        </p:nvSpPr>
        <p:spPr>
          <a:xfrm>
            <a:off x="4233619" y="8248371"/>
            <a:ext cx="2186389" cy="1682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20" y="5184"/>
                </a:moveTo>
                <a:cubicBezTo>
                  <a:pt x="16449" y="6696"/>
                  <a:pt x="17280" y="8640"/>
                  <a:pt x="17280" y="11016"/>
                </a:cubicBezTo>
                <a:cubicBezTo>
                  <a:pt x="17446" y="11016"/>
                  <a:pt x="17612" y="11016"/>
                  <a:pt x="17778" y="11016"/>
                </a:cubicBezTo>
                <a:cubicBezTo>
                  <a:pt x="17778" y="11016"/>
                  <a:pt x="17778" y="11016"/>
                  <a:pt x="17778" y="11016"/>
                </a:cubicBezTo>
                <a:cubicBezTo>
                  <a:pt x="17778" y="8208"/>
                  <a:pt x="16615" y="5832"/>
                  <a:pt x="15120" y="4320"/>
                </a:cubicBezTo>
                <a:cubicBezTo>
                  <a:pt x="15120" y="4536"/>
                  <a:pt x="15120" y="4752"/>
                  <a:pt x="15120" y="4968"/>
                </a:cubicBezTo>
                <a:cubicBezTo>
                  <a:pt x="15120" y="4968"/>
                  <a:pt x="15120" y="5184"/>
                  <a:pt x="15120" y="5184"/>
                </a:cubicBezTo>
                <a:close/>
                <a:moveTo>
                  <a:pt x="10800" y="20088"/>
                </a:moveTo>
                <a:cubicBezTo>
                  <a:pt x="9637" y="20088"/>
                  <a:pt x="8640" y="19656"/>
                  <a:pt x="7809" y="19008"/>
                </a:cubicBezTo>
                <a:cubicBezTo>
                  <a:pt x="7643" y="19224"/>
                  <a:pt x="7643" y="19440"/>
                  <a:pt x="7477" y="19656"/>
                </a:cubicBezTo>
                <a:cubicBezTo>
                  <a:pt x="8474" y="20304"/>
                  <a:pt x="9637" y="20736"/>
                  <a:pt x="10800" y="20736"/>
                </a:cubicBezTo>
                <a:cubicBezTo>
                  <a:pt x="11963" y="20736"/>
                  <a:pt x="13126" y="20304"/>
                  <a:pt x="14123" y="19656"/>
                </a:cubicBezTo>
                <a:cubicBezTo>
                  <a:pt x="13957" y="19440"/>
                  <a:pt x="13957" y="19224"/>
                  <a:pt x="13791" y="19008"/>
                </a:cubicBezTo>
                <a:cubicBezTo>
                  <a:pt x="12960" y="19656"/>
                  <a:pt x="11963" y="20088"/>
                  <a:pt x="10800" y="20088"/>
                </a:cubicBezTo>
                <a:close/>
                <a:moveTo>
                  <a:pt x="4320" y="11016"/>
                </a:moveTo>
                <a:cubicBezTo>
                  <a:pt x="4320" y="8640"/>
                  <a:pt x="5151" y="6696"/>
                  <a:pt x="6480" y="5184"/>
                </a:cubicBezTo>
                <a:cubicBezTo>
                  <a:pt x="6480" y="5184"/>
                  <a:pt x="6480" y="4968"/>
                  <a:pt x="6480" y="4968"/>
                </a:cubicBezTo>
                <a:cubicBezTo>
                  <a:pt x="6480" y="4752"/>
                  <a:pt x="6480" y="4536"/>
                  <a:pt x="6480" y="4320"/>
                </a:cubicBezTo>
                <a:cubicBezTo>
                  <a:pt x="4985" y="5832"/>
                  <a:pt x="3822" y="8208"/>
                  <a:pt x="3822" y="11016"/>
                </a:cubicBezTo>
                <a:cubicBezTo>
                  <a:pt x="3822" y="11016"/>
                  <a:pt x="3822" y="11016"/>
                  <a:pt x="3822" y="11016"/>
                </a:cubicBezTo>
                <a:cubicBezTo>
                  <a:pt x="3988" y="11016"/>
                  <a:pt x="4154" y="11016"/>
                  <a:pt x="4320" y="11016"/>
                </a:cubicBezTo>
                <a:close/>
                <a:moveTo>
                  <a:pt x="10800" y="9936"/>
                </a:moveTo>
                <a:cubicBezTo>
                  <a:pt x="12960" y="9936"/>
                  <a:pt x="14622" y="7776"/>
                  <a:pt x="14622" y="4968"/>
                </a:cubicBezTo>
                <a:cubicBezTo>
                  <a:pt x="14622" y="2160"/>
                  <a:pt x="12960" y="0"/>
                  <a:pt x="10800" y="0"/>
                </a:cubicBezTo>
                <a:cubicBezTo>
                  <a:pt x="8640" y="0"/>
                  <a:pt x="6978" y="2160"/>
                  <a:pt x="6978" y="4968"/>
                </a:cubicBezTo>
                <a:cubicBezTo>
                  <a:pt x="6978" y="7776"/>
                  <a:pt x="8640" y="9936"/>
                  <a:pt x="10800" y="9936"/>
                </a:cubicBezTo>
                <a:close/>
                <a:moveTo>
                  <a:pt x="10800" y="432"/>
                </a:moveTo>
                <a:cubicBezTo>
                  <a:pt x="12628" y="432"/>
                  <a:pt x="14123" y="2592"/>
                  <a:pt x="14123" y="4968"/>
                </a:cubicBezTo>
                <a:cubicBezTo>
                  <a:pt x="14123" y="7344"/>
                  <a:pt x="12628" y="9288"/>
                  <a:pt x="10800" y="9288"/>
                </a:cubicBezTo>
                <a:cubicBezTo>
                  <a:pt x="8972" y="9288"/>
                  <a:pt x="7477" y="7344"/>
                  <a:pt x="7477" y="4968"/>
                </a:cubicBezTo>
                <a:cubicBezTo>
                  <a:pt x="7477" y="2592"/>
                  <a:pt x="8972" y="432"/>
                  <a:pt x="10800" y="432"/>
                </a:cubicBezTo>
                <a:close/>
                <a:moveTo>
                  <a:pt x="13126" y="7344"/>
                </a:moveTo>
                <a:cubicBezTo>
                  <a:pt x="13126" y="6480"/>
                  <a:pt x="12462" y="5400"/>
                  <a:pt x="11298" y="4968"/>
                </a:cubicBezTo>
                <a:cubicBezTo>
                  <a:pt x="11797" y="4536"/>
                  <a:pt x="12129" y="3888"/>
                  <a:pt x="12129" y="3240"/>
                </a:cubicBezTo>
                <a:cubicBezTo>
                  <a:pt x="12129" y="2376"/>
                  <a:pt x="11465" y="1512"/>
                  <a:pt x="10800" y="1512"/>
                </a:cubicBezTo>
                <a:cubicBezTo>
                  <a:pt x="10135" y="1512"/>
                  <a:pt x="9471" y="2376"/>
                  <a:pt x="9471" y="3240"/>
                </a:cubicBezTo>
                <a:cubicBezTo>
                  <a:pt x="9471" y="3888"/>
                  <a:pt x="9803" y="4536"/>
                  <a:pt x="10302" y="4968"/>
                </a:cubicBezTo>
                <a:cubicBezTo>
                  <a:pt x="9138" y="5400"/>
                  <a:pt x="8474" y="6480"/>
                  <a:pt x="8474" y="7344"/>
                </a:cubicBezTo>
                <a:cubicBezTo>
                  <a:pt x="8474" y="8208"/>
                  <a:pt x="13126" y="8208"/>
                  <a:pt x="13126" y="7344"/>
                </a:cubicBezTo>
                <a:close/>
                <a:moveTo>
                  <a:pt x="10634" y="5400"/>
                </a:moveTo>
                <a:cubicBezTo>
                  <a:pt x="10634" y="5400"/>
                  <a:pt x="10634" y="5400"/>
                  <a:pt x="10634" y="5400"/>
                </a:cubicBezTo>
                <a:cubicBezTo>
                  <a:pt x="10468" y="5184"/>
                  <a:pt x="10468" y="5184"/>
                  <a:pt x="10468" y="5184"/>
                </a:cubicBezTo>
                <a:cubicBezTo>
                  <a:pt x="10634" y="5184"/>
                  <a:pt x="10634" y="5184"/>
                  <a:pt x="10800" y="5184"/>
                </a:cubicBezTo>
                <a:cubicBezTo>
                  <a:pt x="10966" y="5184"/>
                  <a:pt x="10966" y="5184"/>
                  <a:pt x="11132" y="5184"/>
                </a:cubicBezTo>
                <a:cubicBezTo>
                  <a:pt x="10966" y="5400"/>
                  <a:pt x="10966" y="5400"/>
                  <a:pt x="10966" y="5400"/>
                </a:cubicBezTo>
                <a:cubicBezTo>
                  <a:pt x="10966" y="5400"/>
                  <a:pt x="10966" y="5400"/>
                  <a:pt x="10966" y="5400"/>
                </a:cubicBezTo>
                <a:cubicBezTo>
                  <a:pt x="11465" y="7128"/>
                  <a:pt x="11465" y="7128"/>
                  <a:pt x="11465" y="7128"/>
                </a:cubicBezTo>
                <a:cubicBezTo>
                  <a:pt x="10800" y="7992"/>
                  <a:pt x="10800" y="7992"/>
                  <a:pt x="10800" y="7992"/>
                </a:cubicBezTo>
                <a:cubicBezTo>
                  <a:pt x="10135" y="7128"/>
                  <a:pt x="10135" y="7128"/>
                  <a:pt x="10135" y="7128"/>
                </a:cubicBezTo>
                <a:lnTo>
                  <a:pt x="10634" y="5400"/>
                </a:lnTo>
                <a:close/>
                <a:moveTo>
                  <a:pt x="17778" y="11664"/>
                </a:moveTo>
                <a:cubicBezTo>
                  <a:pt x="15785" y="11664"/>
                  <a:pt x="13957" y="13824"/>
                  <a:pt x="13957" y="16632"/>
                </a:cubicBezTo>
                <a:cubicBezTo>
                  <a:pt x="13957" y="19440"/>
                  <a:pt x="15785" y="21600"/>
                  <a:pt x="17778" y="21600"/>
                </a:cubicBezTo>
                <a:cubicBezTo>
                  <a:pt x="19938" y="21600"/>
                  <a:pt x="21600" y="19440"/>
                  <a:pt x="21600" y="16632"/>
                </a:cubicBezTo>
                <a:cubicBezTo>
                  <a:pt x="21600" y="13824"/>
                  <a:pt x="19938" y="11664"/>
                  <a:pt x="17778" y="11664"/>
                </a:cubicBezTo>
                <a:close/>
                <a:moveTo>
                  <a:pt x="20271" y="18360"/>
                </a:moveTo>
                <a:cubicBezTo>
                  <a:pt x="20271" y="18576"/>
                  <a:pt x="20271" y="18576"/>
                  <a:pt x="20271" y="18576"/>
                </a:cubicBezTo>
                <a:cubicBezTo>
                  <a:pt x="20437" y="18792"/>
                  <a:pt x="20437" y="18792"/>
                  <a:pt x="20437" y="18792"/>
                </a:cubicBezTo>
                <a:cubicBezTo>
                  <a:pt x="20271" y="19224"/>
                  <a:pt x="19938" y="19656"/>
                  <a:pt x="19440" y="20088"/>
                </a:cubicBezTo>
                <a:cubicBezTo>
                  <a:pt x="19274" y="19656"/>
                  <a:pt x="19274" y="19656"/>
                  <a:pt x="19274" y="19656"/>
                </a:cubicBezTo>
                <a:cubicBezTo>
                  <a:pt x="19108" y="19872"/>
                  <a:pt x="19108" y="19872"/>
                  <a:pt x="19108" y="19872"/>
                </a:cubicBezTo>
                <a:cubicBezTo>
                  <a:pt x="19274" y="20088"/>
                  <a:pt x="19274" y="20088"/>
                  <a:pt x="19274" y="20088"/>
                </a:cubicBezTo>
                <a:cubicBezTo>
                  <a:pt x="18942" y="20520"/>
                  <a:pt x="18443" y="20736"/>
                  <a:pt x="17945" y="20736"/>
                </a:cubicBezTo>
                <a:cubicBezTo>
                  <a:pt x="17945" y="20304"/>
                  <a:pt x="17945" y="20304"/>
                  <a:pt x="17945" y="20304"/>
                </a:cubicBezTo>
                <a:cubicBezTo>
                  <a:pt x="17778" y="20304"/>
                  <a:pt x="17778" y="20304"/>
                  <a:pt x="17778" y="20304"/>
                </a:cubicBezTo>
                <a:cubicBezTo>
                  <a:pt x="17778" y="20736"/>
                  <a:pt x="17778" y="20736"/>
                  <a:pt x="17778" y="20736"/>
                </a:cubicBezTo>
                <a:cubicBezTo>
                  <a:pt x="17280" y="20736"/>
                  <a:pt x="16782" y="20520"/>
                  <a:pt x="16283" y="20088"/>
                </a:cubicBezTo>
                <a:cubicBezTo>
                  <a:pt x="16449" y="19872"/>
                  <a:pt x="16449" y="19872"/>
                  <a:pt x="16449" y="19872"/>
                </a:cubicBezTo>
                <a:cubicBezTo>
                  <a:pt x="16283" y="19656"/>
                  <a:pt x="16283" y="19656"/>
                  <a:pt x="16283" y="19656"/>
                </a:cubicBezTo>
                <a:cubicBezTo>
                  <a:pt x="16117" y="20088"/>
                  <a:pt x="16117" y="20088"/>
                  <a:pt x="16117" y="20088"/>
                </a:cubicBezTo>
                <a:cubicBezTo>
                  <a:pt x="15785" y="19656"/>
                  <a:pt x="15452" y="19224"/>
                  <a:pt x="15120" y="18792"/>
                </a:cubicBezTo>
                <a:cubicBezTo>
                  <a:pt x="15452" y="18576"/>
                  <a:pt x="15452" y="18576"/>
                  <a:pt x="15452" y="18576"/>
                </a:cubicBezTo>
                <a:cubicBezTo>
                  <a:pt x="15286" y="18360"/>
                  <a:pt x="15286" y="18360"/>
                  <a:pt x="15286" y="18360"/>
                </a:cubicBezTo>
                <a:cubicBezTo>
                  <a:pt x="15120" y="18576"/>
                  <a:pt x="15120" y="18576"/>
                  <a:pt x="15120" y="18576"/>
                </a:cubicBezTo>
                <a:cubicBezTo>
                  <a:pt x="14788" y="17928"/>
                  <a:pt x="14788" y="17496"/>
                  <a:pt x="14622" y="16848"/>
                </a:cubicBezTo>
                <a:cubicBezTo>
                  <a:pt x="14954" y="16848"/>
                  <a:pt x="14954" y="16848"/>
                  <a:pt x="14954" y="16848"/>
                </a:cubicBezTo>
                <a:cubicBezTo>
                  <a:pt x="14954" y="16416"/>
                  <a:pt x="14954" y="16416"/>
                  <a:pt x="14954" y="16416"/>
                </a:cubicBezTo>
                <a:cubicBezTo>
                  <a:pt x="14622" y="16416"/>
                  <a:pt x="14622" y="16416"/>
                  <a:pt x="14622" y="16416"/>
                </a:cubicBezTo>
                <a:cubicBezTo>
                  <a:pt x="14788" y="15768"/>
                  <a:pt x="14788" y="15336"/>
                  <a:pt x="15120" y="14688"/>
                </a:cubicBezTo>
                <a:cubicBezTo>
                  <a:pt x="15286" y="14904"/>
                  <a:pt x="15286" y="14904"/>
                  <a:pt x="15286" y="14904"/>
                </a:cubicBezTo>
                <a:cubicBezTo>
                  <a:pt x="15452" y="14688"/>
                  <a:pt x="15452" y="14688"/>
                  <a:pt x="15452" y="14688"/>
                </a:cubicBezTo>
                <a:cubicBezTo>
                  <a:pt x="15120" y="14472"/>
                  <a:pt x="15120" y="14472"/>
                  <a:pt x="15120" y="14472"/>
                </a:cubicBezTo>
                <a:cubicBezTo>
                  <a:pt x="15452" y="14040"/>
                  <a:pt x="15785" y="13608"/>
                  <a:pt x="16117" y="13176"/>
                </a:cubicBezTo>
                <a:cubicBezTo>
                  <a:pt x="16283" y="13608"/>
                  <a:pt x="16283" y="13608"/>
                  <a:pt x="16283" y="13608"/>
                </a:cubicBezTo>
                <a:cubicBezTo>
                  <a:pt x="16449" y="13392"/>
                  <a:pt x="16449" y="13392"/>
                  <a:pt x="16449" y="13392"/>
                </a:cubicBezTo>
                <a:cubicBezTo>
                  <a:pt x="16283" y="13176"/>
                  <a:pt x="16283" y="13176"/>
                  <a:pt x="16283" y="13176"/>
                </a:cubicBezTo>
                <a:cubicBezTo>
                  <a:pt x="16782" y="12744"/>
                  <a:pt x="17280" y="12528"/>
                  <a:pt x="17778" y="12528"/>
                </a:cubicBezTo>
                <a:cubicBezTo>
                  <a:pt x="17778" y="12960"/>
                  <a:pt x="17778" y="12960"/>
                  <a:pt x="17778" y="12960"/>
                </a:cubicBezTo>
                <a:cubicBezTo>
                  <a:pt x="17778" y="12960"/>
                  <a:pt x="17778" y="12960"/>
                  <a:pt x="17778" y="12960"/>
                </a:cubicBezTo>
                <a:cubicBezTo>
                  <a:pt x="17280" y="14256"/>
                  <a:pt x="17280" y="14256"/>
                  <a:pt x="17280" y="14256"/>
                </a:cubicBezTo>
                <a:cubicBezTo>
                  <a:pt x="17612" y="14256"/>
                  <a:pt x="17612" y="14256"/>
                  <a:pt x="17612" y="14256"/>
                </a:cubicBezTo>
                <a:cubicBezTo>
                  <a:pt x="17612" y="16416"/>
                  <a:pt x="17612" y="16416"/>
                  <a:pt x="17612" y="16416"/>
                </a:cubicBezTo>
                <a:cubicBezTo>
                  <a:pt x="16615" y="17280"/>
                  <a:pt x="16615" y="17280"/>
                  <a:pt x="16615" y="17280"/>
                </a:cubicBezTo>
                <a:cubicBezTo>
                  <a:pt x="16449" y="16848"/>
                  <a:pt x="16449" y="16848"/>
                  <a:pt x="16449" y="16848"/>
                </a:cubicBezTo>
                <a:cubicBezTo>
                  <a:pt x="15951" y="17928"/>
                  <a:pt x="15951" y="17928"/>
                  <a:pt x="15951" y="17928"/>
                </a:cubicBezTo>
                <a:cubicBezTo>
                  <a:pt x="16948" y="17928"/>
                  <a:pt x="16948" y="17928"/>
                  <a:pt x="16948" y="17928"/>
                </a:cubicBezTo>
                <a:cubicBezTo>
                  <a:pt x="16782" y="17712"/>
                  <a:pt x="16782" y="17712"/>
                  <a:pt x="16782" y="17712"/>
                </a:cubicBezTo>
                <a:cubicBezTo>
                  <a:pt x="17945" y="16848"/>
                  <a:pt x="17945" y="16848"/>
                  <a:pt x="17945" y="16848"/>
                </a:cubicBezTo>
                <a:cubicBezTo>
                  <a:pt x="17945" y="16848"/>
                  <a:pt x="17945" y="16848"/>
                  <a:pt x="17945" y="16848"/>
                </a:cubicBezTo>
                <a:cubicBezTo>
                  <a:pt x="17945" y="16848"/>
                  <a:pt x="17945" y="16848"/>
                  <a:pt x="17945" y="16632"/>
                </a:cubicBezTo>
                <a:cubicBezTo>
                  <a:pt x="17945" y="16632"/>
                  <a:pt x="17945" y="16632"/>
                  <a:pt x="17945" y="16632"/>
                </a:cubicBezTo>
                <a:cubicBezTo>
                  <a:pt x="17945" y="16632"/>
                  <a:pt x="17945" y="16632"/>
                  <a:pt x="17945" y="16632"/>
                </a:cubicBezTo>
                <a:cubicBezTo>
                  <a:pt x="17945" y="14256"/>
                  <a:pt x="17945" y="14256"/>
                  <a:pt x="17945" y="14256"/>
                </a:cubicBezTo>
                <a:cubicBezTo>
                  <a:pt x="18277" y="14256"/>
                  <a:pt x="18277" y="14256"/>
                  <a:pt x="18277" y="14256"/>
                </a:cubicBezTo>
                <a:cubicBezTo>
                  <a:pt x="17778" y="12960"/>
                  <a:pt x="17778" y="12960"/>
                  <a:pt x="17778" y="12960"/>
                </a:cubicBezTo>
                <a:cubicBezTo>
                  <a:pt x="17945" y="12960"/>
                  <a:pt x="17945" y="12960"/>
                  <a:pt x="17945" y="12960"/>
                </a:cubicBezTo>
                <a:cubicBezTo>
                  <a:pt x="17945" y="12528"/>
                  <a:pt x="17945" y="12528"/>
                  <a:pt x="17945" y="12528"/>
                </a:cubicBezTo>
                <a:cubicBezTo>
                  <a:pt x="18443" y="12528"/>
                  <a:pt x="18942" y="12744"/>
                  <a:pt x="19274" y="13176"/>
                </a:cubicBezTo>
                <a:cubicBezTo>
                  <a:pt x="19108" y="13392"/>
                  <a:pt x="19108" y="13392"/>
                  <a:pt x="19108" y="13392"/>
                </a:cubicBezTo>
                <a:cubicBezTo>
                  <a:pt x="19274" y="13608"/>
                  <a:pt x="19274" y="13608"/>
                  <a:pt x="19274" y="13608"/>
                </a:cubicBezTo>
                <a:cubicBezTo>
                  <a:pt x="19440" y="13176"/>
                  <a:pt x="19440" y="13176"/>
                  <a:pt x="19440" y="13176"/>
                </a:cubicBezTo>
                <a:cubicBezTo>
                  <a:pt x="19938" y="13608"/>
                  <a:pt x="20271" y="14040"/>
                  <a:pt x="20437" y="14472"/>
                </a:cubicBezTo>
                <a:cubicBezTo>
                  <a:pt x="20271" y="14688"/>
                  <a:pt x="20271" y="14688"/>
                  <a:pt x="20271" y="14688"/>
                </a:cubicBezTo>
                <a:cubicBezTo>
                  <a:pt x="20271" y="14904"/>
                  <a:pt x="20271" y="14904"/>
                  <a:pt x="20271" y="14904"/>
                </a:cubicBezTo>
                <a:cubicBezTo>
                  <a:pt x="20603" y="14688"/>
                  <a:pt x="20603" y="14688"/>
                  <a:pt x="20603" y="14688"/>
                </a:cubicBezTo>
                <a:cubicBezTo>
                  <a:pt x="20769" y="15336"/>
                  <a:pt x="20935" y="15768"/>
                  <a:pt x="20935" y="16416"/>
                </a:cubicBezTo>
                <a:cubicBezTo>
                  <a:pt x="20603" y="16416"/>
                  <a:pt x="20603" y="16416"/>
                  <a:pt x="20603" y="16416"/>
                </a:cubicBezTo>
                <a:cubicBezTo>
                  <a:pt x="20603" y="16848"/>
                  <a:pt x="20603" y="16848"/>
                  <a:pt x="20603" y="16848"/>
                </a:cubicBezTo>
                <a:cubicBezTo>
                  <a:pt x="20935" y="16848"/>
                  <a:pt x="20935" y="16848"/>
                  <a:pt x="20935" y="16848"/>
                </a:cubicBezTo>
                <a:cubicBezTo>
                  <a:pt x="20935" y="17496"/>
                  <a:pt x="20769" y="17928"/>
                  <a:pt x="20603" y="18576"/>
                </a:cubicBezTo>
                <a:lnTo>
                  <a:pt x="20271" y="18360"/>
                </a:lnTo>
                <a:close/>
                <a:moveTo>
                  <a:pt x="3822" y="11664"/>
                </a:moveTo>
                <a:cubicBezTo>
                  <a:pt x="1662" y="11664"/>
                  <a:pt x="0" y="13824"/>
                  <a:pt x="0" y="16632"/>
                </a:cubicBezTo>
                <a:cubicBezTo>
                  <a:pt x="0" y="19440"/>
                  <a:pt x="1662" y="21600"/>
                  <a:pt x="3822" y="21600"/>
                </a:cubicBezTo>
                <a:cubicBezTo>
                  <a:pt x="5815" y="21600"/>
                  <a:pt x="7643" y="19440"/>
                  <a:pt x="7643" y="16632"/>
                </a:cubicBezTo>
                <a:cubicBezTo>
                  <a:pt x="7643" y="13824"/>
                  <a:pt x="5815" y="11664"/>
                  <a:pt x="3822" y="11664"/>
                </a:cubicBezTo>
                <a:close/>
                <a:moveTo>
                  <a:pt x="3822" y="20952"/>
                </a:moveTo>
                <a:cubicBezTo>
                  <a:pt x="1994" y="20952"/>
                  <a:pt x="332" y="19008"/>
                  <a:pt x="332" y="16632"/>
                </a:cubicBezTo>
                <a:cubicBezTo>
                  <a:pt x="332" y="14256"/>
                  <a:pt x="1994" y="12312"/>
                  <a:pt x="3822" y="12312"/>
                </a:cubicBezTo>
                <a:cubicBezTo>
                  <a:pt x="5649" y="12312"/>
                  <a:pt x="7145" y="14256"/>
                  <a:pt x="7145" y="16632"/>
                </a:cubicBezTo>
                <a:cubicBezTo>
                  <a:pt x="7145" y="19008"/>
                  <a:pt x="5649" y="20952"/>
                  <a:pt x="3822" y="20952"/>
                </a:cubicBezTo>
                <a:close/>
                <a:moveTo>
                  <a:pt x="4154" y="16200"/>
                </a:moveTo>
                <a:cubicBezTo>
                  <a:pt x="3655" y="15768"/>
                  <a:pt x="3323" y="15768"/>
                  <a:pt x="3323" y="15336"/>
                </a:cubicBezTo>
                <a:cubicBezTo>
                  <a:pt x="3323" y="15120"/>
                  <a:pt x="3489" y="14904"/>
                  <a:pt x="3988" y="14904"/>
                </a:cubicBezTo>
                <a:cubicBezTo>
                  <a:pt x="4320" y="14904"/>
                  <a:pt x="4652" y="15120"/>
                  <a:pt x="4818" y="15336"/>
                </a:cubicBezTo>
                <a:cubicBezTo>
                  <a:pt x="4985" y="14256"/>
                  <a:pt x="4985" y="14256"/>
                  <a:pt x="4985" y="14256"/>
                </a:cubicBezTo>
                <a:cubicBezTo>
                  <a:pt x="4818" y="14256"/>
                  <a:pt x="4486" y="14040"/>
                  <a:pt x="4154" y="14040"/>
                </a:cubicBezTo>
                <a:cubicBezTo>
                  <a:pt x="4154" y="13392"/>
                  <a:pt x="4154" y="13392"/>
                  <a:pt x="4154" y="13392"/>
                </a:cubicBezTo>
                <a:cubicBezTo>
                  <a:pt x="3489" y="13392"/>
                  <a:pt x="3489" y="13392"/>
                  <a:pt x="3489" y="13392"/>
                </a:cubicBezTo>
                <a:cubicBezTo>
                  <a:pt x="3489" y="14256"/>
                  <a:pt x="3489" y="14256"/>
                  <a:pt x="3489" y="14256"/>
                </a:cubicBezTo>
                <a:cubicBezTo>
                  <a:pt x="2825" y="14256"/>
                  <a:pt x="2492" y="14904"/>
                  <a:pt x="2492" y="15552"/>
                </a:cubicBezTo>
                <a:cubicBezTo>
                  <a:pt x="2492" y="16416"/>
                  <a:pt x="2991" y="16632"/>
                  <a:pt x="3489" y="17064"/>
                </a:cubicBezTo>
                <a:cubicBezTo>
                  <a:pt x="3988" y="17280"/>
                  <a:pt x="4154" y="17496"/>
                  <a:pt x="4154" y="17712"/>
                </a:cubicBezTo>
                <a:cubicBezTo>
                  <a:pt x="4154" y="17928"/>
                  <a:pt x="3988" y="18144"/>
                  <a:pt x="3655" y="18144"/>
                </a:cubicBezTo>
                <a:cubicBezTo>
                  <a:pt x="3157" y="18144"/>
                  <a:pt x="2825" y="17928"/>
                  <a:pt x="2658" y="17928"/>
                </a:cubicBezTo>
                <a:cubicBezTo>
                  <a:pt x="2492" y="18792"/>
                  <a:pt x="2492" y="18792"/>
                  <a:pt x="2492" y="18792"/>
                </a:cubicBezTo>
                <a:cubicBezTo>
                  <a:pt x="2658" y="19008"/>
                  <a:pt x="2991" y="19008"/>
                  <a:pt x="3489" y="19008"/>
                </a:cubicBezTo>
                <a:cubicBezTo>
                  <a:pt x="3489" y="19872"/>
                  <a:pt x="3489" y="19872"/>
                  <a:pt x="3489" y="19872"/>
                </a:cubicBezTo>
                <a:cubicBezTo>
                  <a:pt x="3988" y="19872"/>
                  <a:pt x="3988" y="19872"/>
                  <a:pt x="3988" y="19872"/>
                </a:cubicBezTo>
                <a:cubicBezTo>
                  <a:pt x="3988" y="19008"/>
                  <a:pt x="3988" y="19008"/>
                  <a:pt x="3988" y="19008"/>
                </a:cubicBezTo>
                <a:cubicBezTo>
                  <a:pt x="4818" y="18792"/>
                  <a:pt x="5151" y="18360"/>
                  <a:pt x="5151" y="17496"/>
                </a:cubicBezTo>
                <a:cubicBezTo>
                  <a:pt x="5151" y="16848"/>
                  <a:pt x="4818" y="16416"/>
                  <a:pt x="4154" y="1620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1" name="Shape"/>
          <p:cNvSpPr/>
          <p:nvPr/>
        </p:nvSpPr>
        <p:spPr>
          <a:xfrm>
            <a:off x="4433054" y="4182605"/>
            <a:ext cx="1000670" cy="1004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7" y="7762"/>
                </a:moveTo>
                <a:cubicBezTo>
                  <a:pt x="19575" y="7762"/>
                  <a:pt x="19575" y="7762"/>
                  <a:pt x="19575" y="7762"/>
                </a:cubicBezTo>
                <a:cubicBezTo>
                  <a:pt x="18984" y="7762"/>
                  <a:pt x="18984" y="7762"/>
                  <a:pt x="18984" y="7762"/>
                </a:cubicBezTo>
                <a:cubicBezTo>
                  <a:pt x="16200" y="7762"/>
                  <a:pt x="16200" y="7762"/>
                  <a:pt x="16200" y="7762"/>
                </a:cubicBezTo>
                <a:cubicBezTo>
                  <a:pt x="15609" y="7762"/>
                  <a:pt x="15187" y="7341"/>
                  <a:pt x="15187" y="6750"/>
                </a:cubicBezTo>
                <a:cubicBezTo>
                  <a:pt x="15187" y="6159"/>
                  <a:pt x="15609" y="5737"/>
                  <a:pt x="16200" y="5737"/>
                </a:cubicBezTo>
                <a:cubicBezTo>
                  <a:pt x="17972" y="5737"/>
                  <a:pt x="17972" y="5737"/>
                  <a:pt x="17972" y="5737"/>
                </a:cubicBezTo>
                <a:cubicBezTo>
                  <a:pt x="16369" y="3459"/>
                  <a:pt x="13753" y="2025"/>
                  <a:pt x="10800" y="2025"/>
                </a:cubicBezTo>
                <a:cubicBezTo>
                  <a:pt x="5991" y="2025"/>
                  <a:pt x="2025" y="5991"/>
                  <a:pt x="2025" y="10800"/>
                </a:cubicBezTo>
                <a:cubicBezTo>
                  <a:pt x="2025" y="11391"/>
                  <a:pt x="1603" y="11812"/>
                  <a:pt x="1013" y="11812"/>
                </a:cubicBezTo>
                <a:cubicBezTo>
                  <a:pt x="422" y="11812"/>
                  <a:pt x="0" y="11391"/>
                  <a:pt x="0" y="10800"/>
                </a:cubicBezTo>
                <a:cubicBezTo>
                  <a:pt x="0" y="4809"/>
                  <a:pt x="4809" y="0"/>
                  <a:pt x="10800" y="0"/>
                </a:cubicBezTo>
                <a:cubicBezTo>
                  <a:pt x="14428" y="0"/>
                  <a:pt x="17634" y="1772"/>
                  <a:pt x="19575" y="4556"/>
                </a:cubicBezTo>
                <a:cubicBezTo>
                  <a:pt x="19575" y="2700"/>
                  <a:pt x="19575" y="2700"/>
                  <a:pt x="19575" y="2700"/>
                </a:cubicBezTo>
                <a:cubicBezTo>
                  <a:pt x="19575" y="2109"/>
                  <a:pt x="19997" y="1687"/>
                  <a:pt x="20587" y="1687"/>
                </a:cubicBezTo>
                <a:cubicBezTo>
                  <a:pt x="21178" y="1687"/>
                  <a:pt x="21600" y="2109"/>
                  <a:pt x="21600" y="2700"/>
                </a:cubicBezTo>
                <a:cubicBezTo>
                  <a:pt x="21600" y="6750"/>
                  <a:pt x="21600" y="6750"/>
                  <a:pt x="21600" y="6750"/>
                </a:cubicBezTo>
                <a:cubicBezTo>
                  <a:pt x="21600" y="7341"/>
                  <a:pt x="21178" y="7762"/>
                  <a:pt x="20587" y="7762"/>
                </a:cubicBezTo>
                <a:moveTo>
                  <a:pt x="1013" y="13837"/>
                </a:moveTo>
                <a:cubicBezTo>
                  <a:pt x="5400" y="13837"/>
                  <a:pt x="5400" y="13837"/>
                  <a:pt x="5400" y="13837"/>
                </a:cubicBezTo>
                <a:cubicBezTo>
                  <a:pt x="5991" y="13837"/>
                  <a:pt x="6413" y="14259"/>
                  <a:pt x="6413" y="14850"/>
                </a:cubicBezTo>
                <a:cubicBezTo>
                  <a:pt x="6413" y="15441"/>
                  <a:pt x="5991" y="15862"/>
                  <a:pt x="5400" y="15862"/>
                </a:cubicBezTo>
                <a:cubicBezTo>
                  <a:pt x="3628" y="15862"/>
                  <a:pt x="3628" y="15862"/>
                  <a:pt x="3628" y="15862"/>
                </a:cubicBezTo>
                <a:cubicBezTo>
                  <a:pt x="5231" y="18141"/>
                  <a:pt x="7847" y="19575"/>
                  <a:pt x="10800" y="19575"/>
                </a:cubicBezTo>
                <a:cubicBezTo>
                  <a:pt x="15609" y="19575"/>
                  <a:pt x="19575" y="15609"/>
                  <a:pt x="19575" y="10800"/>
                </a:cubicBezTo>
                <a:cubicBezTo>
                  <a:pt x="19575" y="10209"/>
                  <a:pt x="19997" y="9788"/>
                  <a:pt x="20587" y="9788"/>
                </a:cubicBezTo>
                <a:cubicBezTo>
                  <a:pt x="21178" y="9788"/>
                  <a:pt x="21600" y="10209"/>
                  <a:pt x="21600" y="10800"/>
                </a:cubicBezTo>
                <a:cubicBezTo>
                  <a:pt x="21600" y="16791"/>
                  <a:pt x="16791" y="21600"/>
                  <a:pt x="10800" y="21600"/>
                </a:cubicBezTo>
                <a:cubicBezTo>
                  <a:pt x="7172" y="21600"/>
                  <a:pt x="3966" y="19828"/>
                  <a:pt x="2025" y="17044"/>
                </a:cubicBezTo>
                <a:cubicBezTo>
                  <a:pt x="2025" y="18900"/>
                  <a:pt x="2025" y="18900"/>
                  <a:pt x="2025" y="18900"/>
                </a:cubicBezTo>
                <a:cubicBezTo>
                  <a:pt x="2025" y="19491"/>
                  <a:pt x="1603" y="19912"/>
                  <a:pt x="1013" y="19912"/>
                </a:cubicBezTo>
                <a:cubicBezTo>
                  <a:pt x="422" y="19912"/>
                  <a:pt x="0" y="19491"/>
                  <a:pt x="0" y="18900"/>
                </a:cubicBezTo>
                <a:cubicBezTo>
                  <a:pt x="0" y="14850"/>
                  <a:pt x="0" y="14850"/>
                  <a:pt x="0" y="14850"/>
                </a:cubicBezTo>
                <a:cubicBezTo>
                  <a:pt x="0" y="14259"/>
                  <a:pt x="422" y="13837"/>
                  <a:pt x="1013" y="13837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2" name="Shape"/>
          <p:cNvSpPr/>
          <p:nvPr/>
        </p:nvSpPr>
        <p:spPr>
          <a:xfrm>
            <a:off x="5090227" y="4767321"/>
            <a:ext cx="1168486" cy="1004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277" y="15043"/>
                </a:moveTo>
                <a:cubicBezTo>
                  <a:pt x="20437" y="14079"/>
                  <a:pt x="21600" y="12150"/>
                  <a:pt x="21600" y="9643"/>
                </a:cubicBezTo>
                <a:cubicBezTo>
                  <a:pt x="21600" y="9064"/>
                  <a:pt x="21268" y="8679"/>
                  <a:pt x="20769" y="8679"/>
                </a:cubicBezTo>
                <a:cubicBezTo>
                  <a:pt x="18111" y="8679"/>
                  <a:pt x="18111" y="8679"/>
                  <a:pt x="18111" y="8679"/>
                </a:cubicBezTo>
                <a:cubicBezTo>
                  <a:pt x="18111" y="8679"/>
                  <a:pt x="18111" y="8679"/>
                  <a:pt x="18111" y="8679"/>
                </a:cubicBezTo>
                <a:cubicBezTo>
                  <a:pt x="18111" y="8679"/>
                  <a:pt x="18111" y="8679"/>
                  <a:pt x="18111" y="8486"/>
                </a:cubicBezTo>
                <a:cubicBezTo>
                  <a:pt x="18111" y="8293"/>
                  <a:pt x="17945" y="8293"/>
                  <a:pt x="17778" y="8293"/>
                </a:cubicBezTo>
                <a:cubicBezTo>
                  <a:pt x="1495" y="8293"/>
                  <a:pt x="1495" y="8293"/>
                  <a:pt x="1495" y="8293"/>
                </a:cubicBezTo>
                <a:cubicBezTo>
                  <a:pt x="1329" y="8293"/>
                  <a:pt x="1163" y="8293"/>
                  <a:pt x="1163" y="8486"/>
                </a:cubicBezTo>
                <a:cubicBezTo>
                  <a:pt x="1163" y="8871"/>
                  <a:pt x="1163" y="9257"/>
                  <a:pt x="1163" y="9450"/>
                </a:cubicBezTo>
                <a:cubicBezTo>
                  <a:pt x="1163" y="12150"/>
                  <a:pt x="1994" y="14464"/>
                  <a:pt x="3489" y="16393"/>
                </a:cubicBezTo>
                <a:cubicBezTo>
                  <a:pt x="3489" y="16393"/>
                  <a:pt x="3323" y="16393"/>
                  <a:pt x="3157" y="16393"/>
                </a:cubicBezTo>
                <a:cubicBezTo>
                  <a:pt x="2326" y="16586"/>
                  <a:pt x="1662" y="16779"/>
                  <a:pt x="1163" y="17164"/>
                </a:cubicBezTo>
                <a:cubicBezTo>
                  <a:pt x="332" y="17550"/>
                  <a:pt x="0" y="18129"/>
                  <a:pt x="0" y="18707"/>
                </a:cubicBezTo>
                <a:cubicBezTo>
                  <a:pt x="0" y="19286"/>
                  <a:pt x="332" y="19864"/>
                  <a:pt x="1163" y="20250"/>
                </a:cubicBezTo>
                <a:cubicBezTo>
                  <a:pt x="1662" y="20636"/>
                  <a:pt x="2326" y="20829"/>
                  <a:pt x="3157" y="21021"/>
                </a:cubicBezTo>
                <a:cubicBezTo>
                  <a:pt x="4985" y="21407"/>
                  <a:pt x="7311" y="21600"/>
                  <a:pt x="9637" y="21600"/>
                </a:cubicBezTo>
                <a:cubicBezTo>
                  <a:pt x="12129" y="21600"/>
                  <a:pt x="14289" y="21407"/>
                  <a:pt x="16117" y="21021"/>
                </a:cubicBezTo>
                <a:cubicBezTo>
                  <a:pt x="16948" y="20829"/>
                  <a:pt x="17612" y="20636"/>
                  <a:pt x="18111" y="20250"/>
                </a:cubicBezTo>
                <a:cubicBezTo>
                  <a:pt x="18942" y="19864"/>
                  <a:pt x="19274" y="19286"/>
                  <a:pt x="19274" y="18707"/>
                </a:cubicBezTo>
                <a:cubicBezTo>
                  <a:pt x="19274" y="18129"/>
                  <a:pt x="18942" y="17550"/>
                  <a:pt x="18111" y="17164"/>
                </a:cubicBezTo>
                <a:cubicBezTo>
                  <a:pt x="17612" y="16779"/>
                  <a:pt x="16948" y="16586"/>
                  <a:pt x="16117" y="16393"/>
                </a:cubicBezTo>
                <a:cubicBezTo>
                  <a:pt x="15951" y="16393"/>
                  <a:pt x="15951" y="16393"/>
                  <a:pt x="15785" y="16393"/>
                </a:cubicBezTo>
                <a:cubicBezTo>
                  <a:pt x="15951" y="16200"/>
                  <a:pt x="16117" y="16007"/>
                  <a:pt x="16283" y="15621"/>
                </a:cubicBezTo>
                <a:cubicBezTo>
                  <a:pt x="16948" y="15621"/>
                  <a:pt x="17612" y="15429"/>
                  <a:pt x="18277" y="15043"/>
                </a:cubicBezTo>
                <a:close/>
                <a:moveTo>
                  <a:pt x="18111" y="10414"/>
                </a:moveTo>
                <a:cubicBezTo>
                  <a:pt x="18111" y="10414"/>
                  <a:pt x="18111" y="10414"/>
                  <a:pt x="18111" y="10414"/>
                </a:cubicBezTo>
                <a:cubicBezTo>
                  <a:pt x="19938" y="10414"/>
                  <a:pt x="19938" y="10414"/>
                  <a:pt x="19938" y="10414"/>
                </a:cubicBezTo>
                <a:cubicBezTo>
                  <a:pt x="19772" y="11764"/>
                  <a:pt x="18942" y="12729"/>
                  <a:pt x="17778" y="13307"/>
                </a:cubicBezTo>
                <a:cubicBezTo>
                  <a:pt x="17612" y="13500"/>
                  <a:pt x="17446" y="13500"/>
                  <a:pt x="17446" y="13500"/>
                </a:cubicBezTo>
                <a:cubicBezTo>
                  <a:pt x="17778" y="12536"/>
                  <a:pt x="17945" y="11571"/>
                  <a:pt x="18111" y="10414"/>
                </a:cubicBezTo>
                <a:close/>
                <a:moveTo>
                  <a:pt x="17446" y="18707"/>
                </a:moveTo>
                <a:cubicBezTo>
                  <a:pt x="17114" y="18900"/>
                  <a:pt x="16449" y="19093"/>
                  <a:pt x="15286" y="19286"/>
                </a:cubicBezTo>
                <a:cubicBezTo>
                  <a:pt x="13791" y="19671"/>
                  <a:pt x="11797" y="19864"/>
                  <a:pt x="9637" y="19864"/>
                </a:cubicBezTo>
                <a:cubicBezTo>
                  <a:pt x="7643" y="19864"/>
                  <a:pt x="5649" y="19671"/>
                  <a:pt x="3988" y="19286"/>
                </a:cubicBezTo>
                <a:cubicBezTo>
                  <a:pt x="2825" y="19093"/>
                  <a:pt x="2160" y="18900"/>
                  <a:pt x="1828" y="18707"/>
                </a:cubicBezTo>
                <a:cubicBezTo>
                  <a:pt x="2160" y="18514"/>
                  <a:pt x="2825" y="18321"/>
                  <a:pt x="3988" y="18129"/>
                </a:cubicBezTo>
                <a:cubicBezTo>
                  <a:pt x="4320" y="17936"/>
                  <a:pt x="4818" y="17936"/>
                  <a:pt x="5151" y="17936"/>
                </a:cubicBezTo>
                <a:cubicBezTo>
                  <a:pt x="6480" y="18900"/>
                  <a:pt x="7975" y="19479"/>
                  <a:pt x="9637" y="19479"/>
                </a:cubicBezTo>
                <a:cubicBezTo>
                  <a:pt x="11298" y="19479"/>
                  <a:pt x="12794" y="18900"/>
                  <a:pt x="14123" y="17936"/>
                </a:cubicBezTo>
                <a:cubicBezTo>
                  <a:pt x="14622" y="17936"/>
                  <a:pt x="14954" y="17936"/>
                  <a:pt x="15286" y="18129"/>
                </a:cubicBezTo>
                <a:cubicBezTo>
                  <a:pt x="16449" y="18321"/>
                  <a:pt x="17114" y="18514"/>
                  <a:pt x="17446" y="18707"/>
                </a:cubicBezTo>
                <a:close/>
                <a:moveTo>
                  <a:pt x="7975" y="6750"/>
                </a:moveTo>
                <a:cubicBezTo>
                  <a:pt x="7975" y="6750"/>
                  <a:pt x="8142" y="6750"/>
                  <a:pt x="8142" y="6750"/>
                </a:cubicBezTo>
                <a:cubicBezTo>
                  <a:pt x="8142" y="6750"/>
                  <a:pt x="8142" y="6750"/>
                  <a:pt x="8142" y="6750"/>
                </a:cubicBezTo>
                <a:cubicBezTo>
                  <a:pt x="8142" y="6750"/>
                  <a:pt x="8142" y="6750"/>
                  <a:pt x="8142" y="6750"/>
                </a:cubicBezTo>
                <a:cubicBezTo>
                  <a:pt x="8972" y="6171"/>
                  <a:pt x="9305" y="4821"/>
                  <a:pt x="8806" y="3664"/>
                </a:cubicBezTo>
                <a:cubicBezTo>
                  <a:pt x="8474" y="3086"/>
                  <a:pt x="8308" y="2314"/>
                  <a:pt x="8308" y="1350"/>
                </a:cubicBezTo>
                <a:cubicBezTo>
                  <a:pt x="8308" y="1350"/>
                  <a:pt x="8308" y="1157"/>
                  <a:pt x="8308" y="1157"/>
                </a:cubicBezTo>
                <a:cubicBezTo>
                  <a:pt x="8308" y="1157"/>
                  <a:pt x="8308" y="1157"/>
                  <a:pt x="8308" y="1157"/>
                </a:cubicBezTo>
                <a:cubicBezTo>
                  <a:pt x="7477" y="1736"/>
                  <a:pt x="7311" y="3086"/>
                  <a:pt x="7643" y="4050"/>
                </a:cubicBezTo>
                <a:cubicBezTo>
                  <a:pt x="8142" y="4821"/>
                  <a:pt x="8308" y="5593"/>
                  <a:pt x="7975" y="6750"/>
                </a:cubicBezTo>
                <a:close/>
                <a:moveTo>
                  <a:pt x="10634" y="6750"/>
                </a:moveTo>
                <a:cubicBezTo>
                  <a:pt x="10634" y="6750"/>
                  <a:pt x="10634" y="6750"/>
                  <a:pt x="10634" y="6750"/>
                </a:cubicBezTo>
                <a:cubicBezTo>
                  <a:pt x="10634" y="6750"/>
                  <a:pt x="10634" y="6750"/>
                  <a:pt x="10634" y="6750"/>
                </a:cubicBezTo>
                <a:cubicBezTo>
                  <a:pt x="10634" y="6750"/>
                  <a:pt x="10634" y="6750"/>
                  <a:pt x="10634" y="6750"/>
                </a:cubicBezTo>
                <a:cubicBezTo>
                  <a:pt x="12628" y="5207"/>
                  <a:pt x="11631" y="2700"/>
                  <a:pt x="11465" y="2314"/>
                </a:cubicBezTo>
                <a:cubicBezTo>
                  <a:pt x="11132" y="1543"/>
                  <a:pt x="10966" y="964"/>
                  <a:pt x="10966" y="0"/>
                </a:cubicBezTo>
                <a:cubicBezTo>
                  <a:pt x="10966" y="0"/>
                  <a:pt x="10966" y="0"/>
                  <a:pt x="10966" y="0"/>
                </a:cubicBezTo>
                <a:cubicBezTo>
                  <a:pt x="10966" y="0"/>
                  <a:pt x="10966" y="0"/>
                  <a:pt x="10800" y="0"/>
                </a:cubicBezTo>
                <a:cubicBezTo>
                  <a:pt x="9803" y="579"/>
                  <a:pt x="9637" y="2314"/>
                  <a:pt x="10135" y="3279"/>
                </a:cubicBezTo>
                <a:cubicBezTo>
                  <a:pt x="10634" y="4436"/>
                  <a:pt x="10800" y="5400"/>
                  <a:pt x="10634" y="675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3" name="Shape"/>
          <p:cNvSpPr/>
          <p:nvPr/>
        </p:nvSpPr>
        <p:spPr>
          <a:xfrm>
            <a:off x="6548263" y="10715496"/>
            <a:ext cx="1906384" cy="1137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00" y="5832"/>
                </a:moveTo>
                <a:cubicBezTo>
                  <a:pt x="15583" y="2376"/>
                  <a:pt x="13423" y="0"/>
                  <a:pt x="10800" y="0"/>
                </a:cubicBezTo>
                <a:cubicBezTo>
                  <a:pt x="8177" y="0"/>
                  <a:pt x="6017" y="2376"/>
                  <a:pt x="5246" y="5832"/>
                </a:cubicBezTo>
                <a:cubicBezTo>
                  <a:pt x="2314" y="6048"/>
                  <a:pt x="0" y="9504"/>
                  <a:pt x="0" y="13608"/>
                </a:cubicBezTo>
                <a:cubicBezTo>
                  <a:pt x="0" y="18144"/>
                  <a:pt x="2469" y="21600"/>
                  <a:pt x="5709" y="21600"/>
                </a:cubicBezTo>
                <a:cubicBezTo>
                  <a:pt x="15891" y="21600"/>
                  <a:pt x="15891" y="21600"/>
                  <a:pt x="15891" y="21600"/>
                </a:cubicBezTo>
                <a:cubicBezTo>
                  <a:pt x="18977" y="21600"/>
                  <a:pt x="21600" y="18144"/>
                  <a:pt x="21600" y="13608"/>
                </a:cubicBezTo>
                <a:cubicBezTo>
                  <a:pt x="21600" y="9504"/>
                  <a:pt x="19131" y="6048"/>
                  <a:pt x="16200" y="5832"/>
                </a:cubicBezTo>
                <a:close/>
                <a:moveTo>
                  <a:pt x="9257" y="13824"/>
                </a:moveTo>
                <a:cubicBezTo>
                  <a:pt x="9411" y="14040"/>
                  <a:pt x="9411" y="14472"/>
                  <a:pt x="9257" y="14688"/>
                </a:cubicBezTo>
                <a:cubicBezTo>
                  <a:pt x="9103" y="14904"/>
                  <a:pt x="9103" y="14904"/>
                  <a:pt x="8949" y="14904"/>
                </a:cubicBezTo>
                <a:cubicBezTo>
                  <a:pt x="8794" y="14904"/>
                  <a:pt x="8640" y="14904"/>
                  <a:pt x="8640" y="14688"/>
                </a:cubicBezTo>
                <a:cubicBezTo>
                  <a:pt x="6789" y="12744"/>
                  <a:pt x="6789" y="12744"/>
                  <a:pt x="6789" y="12744"/>
                </a:cubicBezTo>
                <a:cubicBezTo>
                  <a:pt x="6789" y="12528"/>
                  <a:pt x="6634" y="12528"/>
                  <a:pt x="6634" y="12312"/>
                </a:cubicBezTo>
                <a:cubicBezTo>
                  <a:pt x="6634" y="12096"/>
                  <a:pt x="6789" y="11880"/>
                  <a:pt x="6789" y="11664"/>
                </a:cubicBezTo>
                <a:cubicBezTo>
                  <a:pt x="8640" y="9720"/>
                  <a:pt x="8640" y="9720"/>
                  <a:pt x="8640" y="9720"/>
                </a:cubicBezTo>
                <a:cubicBezTo>
                  <a:pt x="8794" y="9504"/>
                  <a:pt x="9103" y="9504"/>
                  <a:pt x="9257" y="9720"/>
                </a:cubicBezTo>
                <a:cubicBezTo>
                  <a:pt x="9411" y="10152"/>
                  <a:pt x="9411" y="10584"/>
                  <a:pt x="9257" y="10800"/>
                </a:cubicBezTo>
                <a:cubicBezTo>
                  <a:pt x="7869" y="12312"/>
                  <a:pt x="7869" y="12312"/>
                  <a:pt x="7869" y="12312"/>
                </a:cubicBezTo>
                <a:lnTo>
                  <a:pt x="9257" y="13824"/>
                </a:lnTo>
                <a:close/>
                <a:moveTo>
                  <a:pt x="12034" y="8424"/>
                </a:moveTo>
                <a:cubicBezTo>
                  <a:pt x="10337" y="16416"/>
                  <a:pt x="10337" y="16416"/>
                  <a:pt x="10337" y="16416"/>
                </a:cubicBezTo>
                <a:cubicBezTo>
                  <a:pt x="10337" y="16848"/>
                  <a:pt x="10183" y="16848"/>
                  <a:pt x="9874" y="16848"/>
                </a:cubicBezTo>
                <a:cubicBezTo>
                  <a:pt x="9874" y="16848"/>
                  <a:pt x="9874" y="16848"/>
                  <a:pt x="9874" y="16848"/>
                </a:cubicBezTo>
                <a:cubicBezTo>
                  <a:pt x="9566" y="16848"/>
                  <a:pt x="9411" y="16416"/>
                  <a:pt x="9566" y="16200"/>
                </a:cubicBezTo>
                <a:cubicBezTo>
                  <a:pt x="11109" y="7992"/>
                  <a:pt x="11109" y="7992"/>
                  <a:pt x="11109" y="7992"/>
                </a:cubicBezTo>
                <a:cubicBezTo>
                  <a:pt x="11263" y="7776"/>
                  <a:pt x="11571" y="7560"/>
                  <a:pt x="11726" y="7560"/>
                </a:cubicBezTo>
                <a:cubicBezTo>
                  <a:pt x="12034" y="7776"/>
                  <a:pt x="12189" y="7992"/>
                  <a:pt x="12034" y="8424"/>
                </a:cubicBezTo>
                <a:close/>
                <a:moveTo>
                  <a:pt x="14657" y="12744"/>
                </a:moveTo>
                <a:cubicBezTo>
                  <a:pt x="12960" y="14688"/>
                  <a:pt x="12960" y="14688"/>
                  <a:pt x="12960" y="14688"/>
                </a:cubicBezTo>
                <a:cubicBezTo>
                  <a:pt x="12806" y="14904"/>
                  <a:pt x="12806" y="14904"/>
                  <a:pt x="12651" y="14904"/>
                </a:cubicBezTo>
                <a:cubicBezTo>
                  <a:pt x="12497" y="14904"/>
                  <a:pt x="12343" y="14904"/>
                  <a:pt x="12343" y="14688"/>
                </a:cubicBezTo>
                <a:cubicBezTo>
                  <a:pt x="12189" y="14472"/>
                  <a:pt x="12189" y="14040"/>
                  <a:pt x="12343" y="13824"/>
                </a:cubicBezTo>
                <a:cubicBezTo>
                  <a:pt x="13731" y="12312"/>
                  <a:pt x="13731" y="12312"/>
                  <a:pt x="13731" y="12312"/>
                </a:cubicBezTo>
                <a:cubicBezTo>
                  <a:pt x="12343" y="10800"/>
                  <a:pt x="12343" y="10800"/>
                  <a:pt x="12343" y="10800"/>
                </a:cubicBezTo>
                <a:cubicBezTo>
                  <a:pt x="12189" y="10584"/>
                  <a:pt x="12189" y="10152"/>
                  <a:pt x="12343" y="9720"/>
                </a:cubicBezTo>
                <a:cubicBezTo>
                  <a:pt x="12497" y="9504"/>
                  <a:pt x="12806" y="9504"/>
                  <a:pt x="12960" y="9720"/>
                </a:cubicBezTo>
                <a:cubicBezTo>
                  <a:pt x="14657" y="11664"/>
                  <a:pt x="14657" y="11664"/>
                  <a:pt x="14657" y="11664"/>
                </a:cubicBezTo>
                <a:cubicBezTo>
                  <a:pt x="14811" y="11880"/>
                  <a:pt x="14811" y="12096"/>
                  <a:pt x="14811" y="12312"/>
                </a:cubicBezTo>
                <a:cubicBezTo>
                  <a:pt x="14811" y="12528"/>
                  <a:pt x="14811" y="12528"/>
                  <a:pt x="14657" y="12744"/>
                </a:cubicBezTo>
                <a:close/>
                <a:moveTo>
                  <a:pt x="14657" y="12744"/>
                </a:moveTo>
                <a:cubicBezTo>
                  <a:pt x="14657" y="12744"/>
                  <a:pt x="14657" y="12744"/>
                  <a:pt x="14657" y="12744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4" name="TextBox 35"/>
          <p:cNvSpPr txBox="1"/>
          <p:nvPr/>
        </p:nvSpPr>
        <p:spPr>
          <a:xfrm>
            <a:off x="14335878" y="4695366"/>
            <a:ext cx="8329445" cy="7699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</a:p>
          <a:p>
            <a:pPr>
              <a:lnSpc>
                <a:spcPts val="40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</a:p>
          <a:p>
            <a:pPr marL="280736" indent="-280736">
              <a:lnSpc>
                <a:spcPts val="40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Benefits of bash &amp; command line:</a:t>
            </a:r>
          </a:p>
          <a:p>
            <a:pPr lvl="1" marL="661736" indent="-280736">
              <a:lnSpc>
                <a:spcPts val="40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</a:p>
          <a:p>
            <a:pPr lvl="1" marL="661736" indent="-280736">
              <a:lnSpc>
                <a:spcPts val="40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Do a lot with minimum effort on any system.</a:t>
            </a:r>
          </a:p>
          <a:p>
            <a:pPr>
              <a:lnSpc>
                <a:spcPts val="40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</a:p>
          <a:p>
            <a:pPr lvl="1" marL="661736" indent="-280736">
              <a:lnSpc>
                <a:spcPts val="40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Reproducible, automated and parallelize your analysis.</a:t>
            </a:r>
          </a:p>
          <a:p>
            <a:pPr lvl="1" marL="661736" indent="-280736">
              <a:lnSpc>
                <a:spcPts val="40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</a:p>
          <a:p>
            <a:pPr lvl="1" marL="661736" indent="-280736">
              <a:lnSpc>
                <a:spcPts val="40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Fast processes, less computationally intensive, no GUI.</a:t>
            </a:r>
          </a:p>
          <a:p>
            <a:pPr lvl="1" marL="661736" indent="-280736">
              <a:lnSpc>
                <a:spcPts val="40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</a:p>
          <a:p>
            <a:pPr lvl="1" marL="661736" indent="-280736">
              <a:lnSpc>
                <a:spcPts val="4000"/>
              </a:lnSpc>
              <a:buSzPct val="100000"/>
              <a:buChar char="•"/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Power to handle big data and heavy computations.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Rounded Rectangle"/>
          <p:cNvSpPr/>
          <p:nvPr/>
        </p:nvSpPr>
        <p:spPr>
          <a:xfrm>
            <a:off x="17986590" y="3288941"/>
            <a:ext cx="3465832" cy="3182890"/>
          </a:xfrm>
          <a:prstGeom prst="roundRect">
            <a:avLst>
              <a:gd name="adj" fmla="val 15000"/>
            </a:avLst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7" name="Rounded Rectangle"/>
          <p:cNvSpPr/>
          <p:nvPr/>
        </p:nvSpPr>
        <p:spPr>
          <a:xfrm>
            <a:off x="10264584" y="3360170"/>
            <a:ext cx="3465832" cy="3182890"/>
          </a:xfrm>
          <a:prstGeom prst="roundRect">
            <a:avLst>
              <a:gd name="adj" fmla="val 15000"/>
            </a:avLst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8" name="Rounded Rectangle"/>
          <p:cNvSpPr/>
          <p:nvPr/>
        </p:nvSpPr>
        <p:spPr>
          <a:xfrm>
            <a:off x="16703352" y="7395249"/>
            <a:ext cx="6032308" cy="1152991"/>
          </a:xfrm>
          <a:prstGeom prst="roundRect">
            <a:avLst>
              <a:gd name="adj" fmla="val 414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9" name="Rounded Rectangle"/>
          <p:cNvSpPr/>
          <p:nvPr/>
        </p:nvSpPr>
        <p:spPr>
          <a:xfrm>
            <a:off x="8995923" y="7395249"/>
            <a:ext cx="6032308" cy="1152991"/>
          </a:xfrm>
          <a:prstGeom prst="roundRect">
            <a:avLst>
              <a:gd name="adj" fmla="val 414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0" name="TextBox 6"/>
          <p:cNvSpPr txBox="1"/>
          <p:nvPr>
            <p:ph type="sldNum" sz="quarter" idx="2"/>
          </p:nvPr>
        </p:nvSpPr>
        <p:spPr>
          <a:xfrm>
            <a:off x="23784137" y="610540"/>
            <a:ext cx="34515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11" name="Group 3"/>
          <p:cNvSpPr/>
          <p:nvPr/>
        </p:nvSpPr>
        <p:spPr>
          <a:xfrm>
            <a:off x="12185650" y="835258"/>
            <a:ext cx="1270000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54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r>
              <a:t>A COUPLE OF EXAMPLES</a:t>
            </a:r>
          </a:p>
        </p:txBody>
      </p:sp>
      <p:sp>
        <p:nvSpPr>
          <p:cNvPr id="412" name="Rounded Rectangle"/>
          <p:cNvSpPr/>
          <p:nvPr/>
        </p:nvSpPr>
        <p:spPr>
          <a:xfrm>
            <a:off x="1290369" y="7395249"/>
            <a:ext cx="6032307" cy="1152991"/>
          </a:xfrm>
          <a:prstGeom prst="roundRect">
            <a:avLst>
              <a:gd name="adj" fmla="val 414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3" name="TextBox 79"/>
          <p:cNvSpPr txBox="1"/>
          <p:nvPr/>
        </p:nvSpPr>
        <p:spPr>
          <a:xfrm>
            <a:off x="2066293" y="7678373"/>
            <a:ext cx="448046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32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REGISTRY DATA</a:t>
            </a:r>
          </a:p>
        </p:txBody>
      </p:sp>
      <p:sp>
        <p:nvSpPr>
          <p:cNvPr id="414" name="TextBox 80"/>
          <p:cNvSpPr txBox="1"/>
          <p:nvPr/>
        </p:nvSpPr>
        <p:spPr>
          <a:xfrm>
            <a:off x="9307942" y="7678373"/>
            <a:ext cx="540827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32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SEQUENCING DATA</a:t>
            </a:r>
          </a:p>
        </p:txBody>
      </p:sp>
      <p:sp>
        <p:nvSpPr>
          <p:cNvPr id="415" name="TextBox 81"/>
          <p:cNvSpPr txBox="1"/>
          <p:nvPr/>
        </p:nvSpPr>
        <p:spPr>
          <a:xfrm>
            <a:off x="18064081" y="7678373"/>
            <a:ext cx="338033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32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DATABASES</a:t>
            </a:r>
          </a:p>
        </p:txBody>
      </p:sp>
      <p:sp>
        <p:nvSpPr>
          <p:cNvPr id="416" name="Straight Connector 7"/>
          <p:cNvSpPr/>
          <p:nvPr/>
        </p:nvSpPr>
        <p:spPr>
          <a:xfrm>
            <a:off x="4307729" y="6598155"/>
            <a:ext cx="1" cy="654425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7" name="Straight Connector 87"/>
          <p:cNvSpPr/>
          <p:nvPr/>
        </p:nvSpPr>
        <p:spPr>
          <a:xfrm>
            <a:off x="12026843" y="6598155"/>
            <a:ext cx="1" cy="654425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8" name="Straight Connector 88"/>
          <p:cNvSpPr/>
          <p:nvPr/>
        </p:nvSpPr>
        <p:spPr>
          <a:xfrm>
            <a:off x="19719505" y="6598155"/>
            <a:ext cx="1" cy="654425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9" name="Rounded Rectangle"/>
          <p:cNvSpPr/>
          <p:nvPr/>
        </p:nvSpPr>
        <p:spPr>
          <a:xfrm>
            <a:off x="2573607" y="3288941"/>
            <a:ext cx="3465831" cy="3182890"/>
          </a:xfrm>
          <a:prstGeom prst="roundRect">
            <a:avLst>
              <a:gd name="adj" fmla="val 15000"/>
            </a:avLst>
          </a:prstGeom>
          <a:solidFill>
            <a:srgbClr val="FFC89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0" name="TextBox 90"/>
          <p:cNvSpPr txBox="1"/>
          <p:nvPr/>
        </p:nvSpPr>
        <p:spPr>
          <a:xfrm>
            <a:off x="1507169" y="8928970"/>
            <a:ext cx="5598707" cy="434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Drug adverse effects and mortality:</a:t>
            </a:r>
            <a:endParaRPr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ctr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</a:p>
          <a:p>
            <a:pPr algn="ctr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 Person sensitive</a:t>
            </a:r>
          </a:p>
          <a:p>
            <a:pPr algn="ctr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Huge files, many columns</a:t>
            </a:r>
          </a:p>
          <a:p>
            <a:pPr algn="ctr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 Different formats</a:t>
            </a:r>
          </a:p>
          <a:p>
            <a:pPr algn="ctr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</a:p>
        </p:txBody>
      </p:sp>
      <p:sp>
        <p:nvSpPr>
          <p:cNvPr id="421" name="Shape"/>
          <p:cNvSpPr/>
          <p:nvPr/>
        </p:nvSpPr>
        <p:spPr>
          <a:xfrm>
            <a:off x="3043767" y="3683000"/>
            <a:ext cx="1296507" cy="1435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743" y="21600"/>
                </a:moveTo>
                <a:cubicBezTo>
                  <a:pt x="3857" y="21600"/>
                  <a:pt x="3857" y="21600"/>
                  <a:pt x="3857" y="21600"/>
                </a:cubicBezTo>
                <a:cubicBezTo>
                  <a:pt x="1543" y="21600"/>
                  <a:pt x="0" y="20206"/>
                  <a:pt x="0" y="18116"/>
                </a:cubicBezTo>
                <a:cubicBezTo>
                  <a:pt x="0" y="14981"/>
                  <a:pt x="771" y="10103"/>
                  <a:pt x="5400" y="10103"/>
                </a:cubicBezTo>
                <a:cubicBezTo>
                  <a:pt x="5786" y="10103"/>
                  <a:pt x="7714" y="11845"/>
                  <a:pt x="10800" y="11845"/>
                </a:cubicBezTo>
                <a:cubicBezTo>
                  <a:pt x="13886" y="11845"/>
                  <a:pt x="15814" y="10103"/>
                  <a:pt x="16200" y="10103"/>
                </a:cubicBezTo>
                <a:cubicBezTo>
                  <a:pt x="20829" y="10103"/>
                  <a:pt x="21600" y="14981"/>
                  <a:pt x="21600" y="18116"/>
                </a:cubicBezTo>
                <a:cubicBezTo>
                  <a:pt x="21600" y="20206"/>
                  <a:pt x="20057" y="21600"/>
                  <a:pt x="17743" y="21600"/>
                </a:cubicBezTo>
                <a:close/>
                <a:moveTo>
                  <a:pt x="10800" y="10800"/>
                </a:moveTo>
                <a:cubicBezTo>
                  <a:pt x="7714" y="10800"/>
                  <a:pt x="5014" y="8361"/>
                  <a:pt x="5014" y="5574"/>
                </a:cubicBezTo>
                <a:cubicBezTo>
                  <a:pt x="5014" y="2439"/>
                  <a:pt x="7714" y="0"/>
                  <a:pt x="10800" y="0"/>
                </a:cubicBezTo>
                <a:cubicBezTo>
                  <a:pt x="14271" y="0"/>
                  <a:pt x="16586" y="2439"/>
                  <a:pt x="16586" y="5574"/>
                </a:cubicBezTo>
                <a:cubicBezTo>
                  <a:pt x="16586" y="8361"/>
                  <a:pt x="14271" y="10800"/>
                  <a:pt x="10800" y="1080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2" name="Shape"/>
          <p:cNvSpPr/>
          <p:nvPr/>
        </p:nvSpPr>
        <p:spPr>
          <a:xfrm>
            <a:off x="10787995" y="3683000"/>
            <a:ext cx="1296507" cy="1435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743" y="21600"/>
                </a:moveTo>
                <a:cubicBezTo>
                  <a:pt x="3857" y="21600"/>
                  <a:pt x="3857" y="21600"/>
                  <a:pt x="3857" y="21600"/>
                </a:cubicBezTo>
                <a:cubicBezTo>
                  <a:pt x="1543" y="21600"/>
                  <a:pt x="0" y="20206"/>
                  <a:pt x="0" y="18116"/>
                </a:cubicBezTo>
                <a:cubicBezTo>
                  <a:pt x="0" y="14981"/>
                  <a:pt x="771" y="10103"/>
                  <a:pt x="5400" y="10103"/>
                </a:cubicBezTo>
                <a:cubicBezTo>
                  <a:pt x="5786" y="10103"/>
                  <a:pt x="7714" y="11845"/>
                  <a:pt x="10800" y="11845"/>
                </a:cubicBezTo>
                <a:cubicBezTo>
                  <a:pt x="13886" y="11845"/>
                  <a:pt x="15814" y="10103"/>
                  <a:pt x="16200" y="10103"/>
                </a:cubicBezTo>
                <a:cubicBezTo>
                  <a:pt x="20829" y="10103"/>
                  <a:pt x="21600" y="14981"/>
                  <a:pt x="21600" y="18116"/>
                </a:cubicBezTo>
                <a:cubicBezTo>
                  <a:pt x="21600" y="20206"/>
                  <a:pt x="20057" y="21600"/>
                  <a:pt x="17743" y="21600"/>
                </a:cubicBezTo>
                <a:close/>
                <a:moveTo>
                  <a:pt x="10800" y="10800"/>
                </a:moveTo>
                <a:cubicBezTo>
                  <a:pt x="7714" y="10800"/>
                  <a:pt x="5014" y="8361"/>
                  <a:pt x="5014" y="5574"/>
                </a:cubicBezTo>
                <a:cubicBezTo>
                  <a:pt x="5014" y="2439"/>
                  <a:pt x="7714" y="0"/>
                  <a:pt x="10800" y="0"/>
                </a:cubicBezTo>
                <a:cubicBezTo>
                  <a:pt x="14271" y="0"/>
                  <a:pt x="16586" y="2439"/>
                  <a:pt x="16586" y="5574"/>
                </a:cubicBezTo>
                <a:cubicBezTo>
                  <a:pt x="16586" y="8361"/>
                  <a:pt x="14271" y="10800"/>
                  <a:pt x="10800" y="1080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3" name="Shape"/>
          <p:cNvSpPr/>
          <p:nvPr/>
        </p:nvSpPr>
        <p:spPr>
          <a:xfrm>
            <a:off x="18407357" y="3683000"/>
            <a:ext cx="1296506" cy="1435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743" y="21600"/>
                </a:moveTo>
                <a:cubicBezTo>
                  <a:pt x="3857" y="21600"/>
                  <a:pt x="3857" y="21600"/>
                  <a:pt x="3857" y="21600"/>
                </a:cubicBezTo>
                <a:cubicBezTo>
                  <a:pt x="1543" y="21600"/>
                  <a:pt x="0" y="20206"/>
                  <a:pt x="0" y="18116"/>
                </a:cubicBezTo>
                <a:cubicBezTo>
                  <a:pt x="0" y="14981"/>
                  <a:pt x="771" y="10103"/>
                  <a:pt x="5400" y="10103"/>
                </a:cubicBezTo>
                <a:cubicBezTo>
                  <a:pt x="5786" y="10103"/>
                  <a:pt x="7714" y="11845"/>
                  <a:pt x="10800" y="11845"/>
                </a:cubicBezTo>
                <a:cubicBezTo>
                  <a:pt x="13886" y="11845"/>
                  <a:pt x="15814" y="10103"/>
                  <a:pt x="16200" y="10103"/>
                </a:cubicBezTo>
                <a:cubicBezTo>
                  <a:pt x="20829" y="10103"/>
                  <a:pt x="21600" y="14981"/>
                  <a:pt x="21600" y="18116"/>
                </a:cubicBezTo>
                <a:cubicBezTo>
                  <a:pt x="21600" y="20206"/>
                  <a:pt x="20057" y="21600"/>
                  <a:pt x="17743" y="21600"/>
                </a:cubicBezTo>
                <a:close/>
                <a:moveTo>
                  <a:pt x="10800" y="10800"/>
                </a:moveTo>
                <a:cubicBezTo>
                  <a:pt x="7714" y="10800"/>
                  <a:pt x="5014" y="8361"/>
                  <a:pt x="5014" y="5574"/>
                </a:cubicBezTo>
                <a:cubicBezTo>
                  <a:pt x="5014" y="2439"/>
                  <a:pt x="7714" y="0"/>
                  <a:pt x="10800" y="0"/>
                </a:cubicBezTo>
                <a:cubicBezTo>
                  <a:pt x="14271" y="0"/>
                  <a:pt x="16586" y="2439"/>
                  <a:pt x="16586" y="5574"/>
                </a:cubicBezTo>
                <a:cubicBezTo>
                  <a:pt x="16586" y="8361"/>
                  <a:pt x="14271" y="10800"/>
                  <a:pt x="10800" y="10800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4" name="TextBox 79"/>
          <p:cNvSpPr txBox="1"/>
          <p:nvPr/>
        </p:nvSpPr>
        <p:spPr>
          <a:xfrm>
            <a:off x="3585695" y="4472716"/>
            <a:ext cx="33965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3200">
                <a:solidFill>
                  <a:srgbClr val="FFC899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5" name="TextBox 79"/>
          <p:cNvSpPr txBox="1"/>
          <p:nvPr/>
        </p:nvSpPr>
        <p:spPr>
          <a:xfrm>
            <a:off x="11264290" y="4472716"/>
            <a:ext cx="420117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3200">
                <a:solidFill>
                  <a:srgbClr val="FFC899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26" name="TextBox 79"/>
          <p:cNvSpPr txBox="1"/>
          <p:nvPr/>
        </p:nvSpPr>
        <p:spPr>
          <a:xfrm>
            <a:off x="18908646" y="4472716"/>
            <a:ext cx="420929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3200">
                <a:solidFill>
                  <a:srgbClr val="FFC899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27" name="TextBox 90"/>
          <p:cNvSpPr txBox="1"/>
          <p:nvPr/>
        </p:nvSpPr>
        <p:spPr>
          <a:xfrm>
            <a:off x="8990895" y="9006886"/>
            <a:ext cx="6042364" cy="4874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Single Cell RNA from Cystic Fibrosis:</a:t>
            </a:r>
          </a:p>
          <a:p>
            <a:pPr algn="ctr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</a:p>
          <a:p>
            <a:pPr algn="ctr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Paired-end sequencing</a:t>
            </a:r>
          </a:p>
          <a:p>
            <a:pPr algn="ctr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300 patients</a:t>
            </a:r>
          </a:p>
          <a:p>
            <a:pPr algn="ctr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Two fastq files per patient </a:t>
            </a:r>
          </a:p>
          <a:p>
            <a:pPr algn="ctr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</a:p>
          <a:p>
            <a:pPr algn="ctr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</a:p>
        </p:txBody>
      </p:sp>
      <p:sp>
        <p:nvSpPr>
          <p:cNvPr id="428" name="TextBox 90"/>
          <p:cNvSpPr txBox="1"/>
          <p:nvPr/>
        </p:nvSpPr>
        <p:spPr>
          <a:xfrm>
            <a:off x="16694965" y="9006886"/>
            <a:ext cx="6049082" cy="4874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Drug Databases - molecular structure &amp; interaction:</a:t>
            </a:r>
          </a:p>
          <a:p>
            <a:pPr algn="ctr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</a:p>
          <a:p>
            <a:pPr algn="ctr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Multiple large databases </a:t>
            </a:r>
          </a:p>
          <a:p>
            <a:pPr algn="ctr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Different formats</a:t>
            </a:r>
          </a:p>
          <a:p>
            <a:pPr algn="ctr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Maybe not downloadable</a:t>
            </a:r>
          </a:p>
          <a:p>
            <a:pPr algn="ctr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</a:p>
          <a:p>
            <a:pPr algn="ctr">
              <a:lnSpc>
                <a:spcPts val="4200"/>
              </a:lnSpc>
              <a:defRPr spc="300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</a:p>
        </p:txBody>
      </p:sp>
      <p:sp>
        <p:nvSpPr>
          <p:cNvPr id="429" name="Shape"/>
          <p:cNvSpPr/>
          <p:nvPr/>
        </p:nvSpPr>
        <p:spPr>
          <a:xfrm>
            <a:off x="4192643" y="4358020"/>
            <a:ext cx="1395000" cy="154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009" y="17466"/>
                </a:moveTo>
                <a:cubicBezTo>
                  <a:pt x="11222" y="21516"/>
                  <a:pt x="11222" y="21516"/>
                  <a:pt x="11222" y="21516"/>
                </a:cubicBezTo>
                <a:cubicBezTo>
                  <a:pt x="11053" y="21600"/>
                  <a:pt x="10969" y="21600"/>
                  <a:pt x="10800" y="21600"/>
                </a:cubicBezTo>
                <a:cubicBezTo>
                  <a:pt x="10631" y="21600"/>
                  <a:pt x="10547" y="21600"/>
                  <a:pt x="10378" y="21516"/>
                </a:cubicBezTo>
                <a:cubicBezTo>
                  <a:pt x="591" y="17466"/>
                  <a:pt x="591" y="17466"/>
                  <a:pt x="591" y="17466"/>
                </a:cubicBezTo>
                <a:cubicBezTo>
                  <a:pt x="253" y="17297"/>
                  <a:pt x="0" y="16959"/>
                  <a:pt x="0" y="16538"/>
                </a:cubicBezTo>
                <a:cubicBezTo>
                  <a:pt x="0" y="1012"/>
                  <a:pt x="0" y="1012"/>
                  <a:pt x="0" y="1012"/>
                </a:cubicBezTo>
                <a:cubicBezTo>
                  <a:pt x="0" y="422"/>
                  <a:pt x="422" y="0"/>
                  <a:pt x="1013" y="0"/>
                </a:cubicBezTo>
                <a:cubicBezTo>
                  <a:pt x="1181" y="0"/>
                  <a:pt x="1266" y="0"/>
                  <a:pt x="1434" y="84"/>
                </a:cubicBezTo>
                <a:cubicBezTo>
                  <a:pt x="1434" y="84"/>
                  <a:pt x="1434" y="84"/>
                  <a:pt x="1434" y="84"/>
                </a:cubicBezTo>
                <a:cubicBezTo>
                  <a:pt x="1434" y="84"/>
                  <a:pt x="1434" y="84"/>
                  <a:pt x="1434" y="84"/>
                </a:cubicBezTo>
                <a:cubicBezTo>
                  <a:pt x="10800" y="3966"/>
                  <a:pt x="10800" y="3966"/>
                  <a:pt x="10800" y="3966"/>
                </a:cubicBezTo>
                <a:cubicBezTo>
                  <a:pt x="20166" y="84"/>
                  <a:pt x="20166" y="84"/>
                  <a:pt x="20166" y="84"/>
                </a:cubicBezTo>
                <a:cubicBezTo>
                  <a:pt x="20166" y="84"/>
                  <a:pt x="20166" y="84"/>
                  <a:pt x="20166" y="84"/>
                </a:cubicBezTo>
                <a:cubicBezTo>
                  <a:pt x="20166" y="84"/>
                  <a:pt x="20166" y="84"/>
                  <a:pt x="20166" y="84"/>
                </a:cubicBezTo>
                <a:cubicBezTo>
                  <a:pt x="20334" y="0"/>
                  <a:pt x="20419" y="0"/>
                  <a:pt x="20587" y="0"/>
                </a:cubicBezTo>
                <a:cubicBezTo>
                  <a:pt x="21178" y="0"/>
                  <a:pt x="21600" y="422"/>
                  <a:pt x="21600" y="1012"/>
                </a:cubicBezTo>
                <a:cubicBezTo>
                  <a:pt x="21600" y="16538"/>
                  <a:pt x="21600" y="16538"/>
                  <a:pt x="21600" y="16538"/>
                </a:cubicBezTo>
                <a:cubicBezTo>
                  <a:pt x="21600" y="16959"/>
                  <a:pt x="21347" y="17297"/>
                  <a:pt x="21009" y="17466"/>
                </a:cubicBezTo>
                <a:moveTo>
                  <a:pt x="9788" y="5737"/>
                </a:moveTo>
                <a:cubicBezTo>
                  <a:pt x="2025" y="2531"/>
                  <a:pt x="2025" y="2531"/>
                  <a:pt x="2025" y="2531"/>
                </a:cubicBezTo>
                <a:cubicBezTo>
                  <a:pt x="2025" y="15863"/>
                  <a:pt x="2025" y="15863"/>
                  <a:pt x="2025" y="15863"/>
                </a:cubicBezTo>
                <a:cubicBezTo>
                  <a:pt x="9788" y="19069"/>
                  <a:pt x="9788" y="19069"/>
                  <a:pt x="9788" y="19069"/>
                </a:cubicBezTo>
                <a:lnTo>
                  <a:pt x="9788" y="5737"/>
                </a:lnTo>
                <a:close/>
                <a:moveTo>
                  <a:pt x="19575" y="2531"/>
                </a:moveTo>
                <a:cubicBezTo>
                  <a:pt x="11813" y="5737"/>
                  <a:pt x="11813" y="5737"/>
                  <a:pt x="11813" y="5737"/>
                </a:cubicBezTo>
                <a:cubicBezTo>
                  <a:pt x="11813" y="19069"/>
                  <a:pt x="11813" y="19069"/>
                  <a:pt x="11813" y="19069"/>
                </a:cubicBezTo>
                <a:cubicBezTo>
                  <a:pt x="19575" y="15863"/>
                  <a:pt x="19575" y="15863"/>
                  <a:pt x="19575" y="15863"/>
                </a:cubicBezTo>
                <a:lnTo>
                  <a:pt x="19575" y="2531"/>
                </a:lnTo>
                <a:close/>
                <a:moveTo>
                  <a:pt x="13416" y="7172"/>
                </a:moveTo>
                <a:cubicBezTo>
                  <a:pt x="17128" y="5484"/>
                  <a:pt x="17128" y="5484"/>
                  <a:pt x="17128" y="5484"/>
                </a:cubicBezTo>
                <a:cubicBezTo>
                  <a:pt x="17297" y="5400"/>
                  <a:pt x="17381" y="5400"/>
                  <a:pt x="17550" y="5400"/>
                </a:cubicBezTo>
                <a:cubicBezTo>
                  <a:pt x="18141" y="5400"/>
                  <a:pt x="18562" y="5822"/>
                  <a:pt x="18562" y="6412"/>
                </a:cubicBezTo>
                <a:cubicBezTo>
                  <a:pt x="18562" y="6834"/>
                  <a:pt x="18309" y="7172"/>
                  <a:pt x="17972" y="7341"/>
                </a:cubicBezTo>
                <a:cubicBezTo>
                  <a:pt x="14259" y="9028"/>
                  <a:pt x="14259" y="9028"/>
                  <a:pt x="14259" y="9028"/>
                </a:cubicBezTo>
                <a:cubicBezTo>
                  <a:pt x="14091" y="9112"/>
                  <a:pt x="14006" y="9112"/>
                  <a:pt x="13837" y="9112"/>
                </a:cubicBezTo>
                <a:cubicBezTo>
                  <a:pt x="13247" y="9112"/>
                  <a:pt x="12825" y="8691"/>
                  <a:pt x="12825" y="8100"/>
                </a:cubicBezTo>
                <a:cubicBezTo>
                  <a:pt x="12825" y="7678"/>
                  <a:pt x="13078" y="7341"/>
                  <a:pt x="13416" y="7172"/>
                </a:cubicBezTo>
                <a:moveTo>
                  <a:pt x="13416" y="10884"/>
                </a:moveTo>
                <a:cubicBezTo>
                  <a:pt x="13416" y="10884"/>
                  <a:pt x="13416" y="10884"/>
                  <a:pt x="13416" y="10884"/>
                </a:cubicBezTo>
                <a:cubicBezTo>
                  <a:pt x="17128" y="9197"/>
                  <a:pt x="17128" y="9197"/>
                  <a:pt x="17128" y="9197"/>
                </a:cubicBezTo>
                <a:cubicBezTo>
                  <a:pt x="17297" y="9112"/>
                  <a:pt x="17381" y="9112"/>
                  <a:pt x="17550" y="9112"/>
                </a:cubicBezTo>
                <a:cubicBezTo>
                  <a:pt x="18141" y="9112"/>
                  <a:pt x="18562" y="9534"/>
                  <a:pt x="18562" y="10125"/>
                </a:cubicBezTo>
                <a:cubicBezTo>
                  <a:pt x="18562" y="10547"/>
                  <a:pt x="18309" y="10884"/>
                  <a:pt x="17972" y="11053"/>
                </a:cubicBezTo>
                <a:cubicBezTo>
                  <a:pt x="14259" y="12741"/>
                  <a:pt x="14259" y="12741"/>
                  <a:pt x="14259" y="12741"/>
                </a:cubicBezTo>
                <a:cubicBezTo>
                  <a:pt x="14091" y="12825"/>
                  <a:pt x="14006" y="12825"/>
                  <a:pt x="13837" y="12825"/>
                </a:cubicBezTo>
                <a:cubicBezTo>
                  <a:pt x="13247" y="12825"/>
                  <a:pt x="12825" y="12403"/>
                  <a:pt x="12825" y="11813"/>
                </a:cubicBezTo>
                <a:cubicBezTo>
                  <a:pt x="12825" y="11391"/>
                  <a:pt x="13078" y="11053"/>
                  <a:pt x="13416" y="10884"/>
                </a:cubicBezTo>
                <a:moveTo>
                  <a:pt x="13416" y="14597"/>
                </a:moveTo>
                <a:cubicBezTo>
                  <a:pt x="13416" y="14597"/>
                  <a:pt x="13416" y="14597"/>
                  <a:pt x="13416" y="14597"/>
                </a:cubicBezTo>
                <a:cubicBezTo>
                  <a:pt x="17128" y="12909"/>
                  <a:pt x="17128" y="12909"/>
                  <a:pt x="17128" y="12909"/>
                </a:cubicBezTo>
                <a:cubicBezTo>
                  <a:pt x="17297" y="12825"/>
                  <a:pt x="17381" y="12825"/>
                  <a:pt x="17550" y="12825"/>
                </a:cubicBezTo>
                <a:cubicBezTo>
                  <a:pt x="18141" y="12825"/>
                  <a:pt x="18562" y="13247"/>
                  <a:pt x="18562" y="13838"/>
                </a:cubicBezTo>
                <a:cubicBezTo>
                  <a:pt x="18562" y="14259"/>
                  <a:pt x="18309" y="14597"/>
                  <a:pt x="17972" y="14766"/>
                </a:cubicBezTo>
                <a:cubicBezTo>
                  <a:pt x="14259" y="16453"/>
                  <a:pt x="14259" y="16453"/>
                  <a:pt x="14259" y="16453"/>
                </a:cubicBezTo>
                <a:cubicBezTo>
                  <a:pt x="14091" y="16538"/>
                  <a:pt x="14006" y="16538"/>
                  <a:pt x="13837" y="16538"/>
                </a:cubicBezTo>
                <a:cubicBezTo>
                  <a:pt x="13247" y="16538"/>
                  <a:pt x="12825" y="16116"/>
                  <a:pt x="12825" y="15525"/>
                </a:cubicBezTo>
                <a:cubicBezTo>
                  <a:pt x="12825" y="15103"/>
                  <a:pt x="13078" y="14766"/>
                  <a:pt x="13416" y="14597"/>
                </a:cubicBezTo>
                <a:moveTo>
                  <a:pt x="4050" y="5400"/>
                </a:moveTo>
                <a:cubicBezTo>
                  <a:pt x="4219" y="5400"/>
                  <a:pt x="4303" y="5400"/>
                  <a:pt x="4472" y="5484"/>
                </a:cubicBezTo>
                <a:cubicBezTo>
                  <a:pt x="8184" y="7172"/>
                  <a:pt x="8184" y="7172"/>
                  <a:pt x="8184" y="7172"/>
                </a:cubicBezTo>
                <a:cubicBezTo>
                  <a:pt x="8522" y="7341"/>
                  <a:pt x="8775" y="7678"/>
                  <a:pt x="8775" y="8100"/>
                </a:cubicBezTo>
                <a:cubicBezTo>
                  <a:pt x="8775" y="8691"/>
                  <a:pt x="8353" y="9112"/>
                  <a:pt x="7762" y="9112"/>
                </a:cubicBezTo>
                <a:cubicBezTo>
                  <a:pt x="7594" y="9112"/>
                  <a:pt x="7509" y="9112"/>
                  <a:pt x="7341" y="9028"/>
                </a:cubicBezTo>
                <a:cubicBezTo>
                  <a:pt x="3628" y="7341"/>
                  <a:pt x="3628" y="7341"/>
                  <a:pt x="3628" y="7341"/>
                </a:cubicBezTo>
                <a:cubicBezTo>
                  <a:pt x="3291" y="7172"/>
                  <a:pt x="3038" y="6834"/>
                  <a:pt x="3038" y="6412"/>
                </a:cubicBezTo>
                <a:cubicBezTo>
                  <a:pt x="3038" y="5822"/>
                  <a:pt x="3459" y="5400"/>
                  <a:pt x="4050" y="5400"/>
                </a:cubicBezTo>
                <a:moveTo>
                  <a:pt x="4050" y="9112"/>
                </a:moveTo>
                <a:cubicBezTo>
                  <a:pt x="4219" y="9112"/>
                  <a:pt x="4303" y="9112"/>
                  <a:pt x="4472" y="9197"/>
                </a:cubicBezTo>
                <a:cubicBezTo>
                  <a:pt x="8184" y="10884"/>
                  <a:pt x="8184" y="10884"/>
                  <a:pt x="8184" y="10884"/>
                </a:cubicBezTo>
                <a:cubicBezTo>
                  <a:pt x="8522" y="11053"/>
                  <a:pt x="8775" y="11391"/>
                  <a:pt x="8775" y="11813"/>
                </a:cubicBezTo>
                <a:cubicBezTo>
                  <a:pt x="8775" y="12403"/>
                  <a:pt x="8353" y="12825"/>
                  <a:pt x="7762" y="12825"/>
                </a:cubicBezTo>
                <a:cubicBezTo>
                  <a:pt x="7594" y="12825"/>
                  <a:pt x="7509" y="12825"/>
                  <a:pt x="7341" y="12741"/>
                </a:cubicBezTo>
                <a:cubicBezTo>
                  <a:pt x="3628" y="11053"/>
                  <a:pt x="3628" y="11053"/>
                  <a:pt x="3628" y="11053"/>
                </a:cubicBezTo>
                <a:cubicBezTo>
                  <a:pt x="3291" y="10884"/>
                  <a:pt x="3038" y="10547"/>
                  <a:pt x="3038" y="10125"/>
                </a:cubicBezTo>
                <a:cubicBezTo>
                  <a:pt x="3038" y="9534"/>
                  <a:pt x="3459" y="9112"/>
                  <a:pt x="4050" y="9112"/>
                </a:cubicBezTo>
                <a:moveTo>
                  <a:pt x="4050" y="12825"/>
                </a:moveTo>
                <a:cubicBezTo>
                  <a:pt x="4219" y="12825"/>
                  <a:pt x="4303" y="12825"/>
                  <a:pt x="4472" y="12909"/>
                </a:cubicBezTo>
                <a:cubicBezTo>
                  <a:pt x="8184" y="14597"/>
                  <a:pt x="8184" y="14597"/>
                  <a:pt x="8184" y="14597"/>
                </a:cubicBezTo>
                <a:cubicBezTo>
                  <a:pt x="8522" y="14766"/>
                  <a:pt x="8775" y="15103"/>
                  <a:pt x="8775" y="15525"/>
                </a:cubicBezTo>
                <a:cubicBezTo>
                  <a:pt x="8775" y="16116"/>
                  <a:pt x="8353" y="16538"/>
                  <a:pt x="7762" y="16538"/>
                </a:cubicBezTo>
                <a:cubicBezTo>
                  <a:pt x="7594" y="16538"/>
                  <a:pt x="7509" y="16538"/>
                  <a:pt x="7341" y="16453"/>
                </a:cubicBezTo>
                <a:cubicBezTo>
                  <a:pt x="3628" y="14766"/>
                  <a:pt x="3628" y="14766"/>
                  <a:pt x="3628" y="14766"/>
                </a:cubicBezTo>
                <a:cubicBezTo>
                  <a:pt x="3291" y="14597"/>
                  <a:pt x="3038" y="14259"/>
                  <a:pt x="3038" y="13838"/>
                </a:cubicBezTo>
                <a:cubicBezTo>
                  <a:pt x="3038" y="13247"/>
                  <a:pt x="3459" y="12825"/>
                  <a:pt x="4050" y="12825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0" name="Shape"/>
          <p:cNvSpPr/>
          <p:nvPr/>
        </p:nvSpPr>
        <p:spPr>
          <a:xfrm>
            <a:off x="12316634" y="4375120"/>
            <a:ext cx="788152" cy="1152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00" y="19315"/>
                </a:moveTo>
                <a:cubicBezTo>
                  <a:pt x="4725" y="19315"/>
                  <a:pt x="4725" y="19315"/>
                  <a:pt x="4725" y="19315"/>
                </a:cubicBezTo>
                <a:cubicBezTo>
                  <a:pt x="5400" y="19315"/>
                  <a:pt x="6075" y="18692"/>
                  <a:pt x="6075" y="18069"/>
                </a:cubicBezTo>
                <a:cubicBezTo>
                  <a:pt x="6075" y="8100"/>
                  <a:pt x="6075" y="8100"/>
                  <a:pt x="6075" y="8100"/>
                </a:cubicBezTo>
                <a:cubicBezTo>
                  <a:pt x="6075" y="7477"/>
                  <a:pt x="5400" y="6854"/>
                  <a:pt x="4725" y="6854"/>
                </a:cubicBezTo>
                <a:cubicBezTo>
                  <a:pt x="1800" y="6854"/>
                  <a:pt x="1800" y="6854"/>
                  <a:pt x="1800" y="6854"/>
                </a:cubicBezTo>
                <a:cubicBezTo>
                  <a:pt x="1125" y="6854"/>
                  <a:pt x="450" y="7477"/>
                  <a:pt x="450" y="8100"/>
                </a:cubicBezTo>
                <a:cubicBezTo>
                  <a:pt x="450" y="18069"/>
                  <a:pt x="450" y="18069"/>
                  <a:pt x="450" y="18069"/>
                </a:cubicBezTo>
                <a:cubicBezTo>
                  <a:pt x="450" y="18692"/>
                  <a:pt x="1125" y="19315"/>
                  <a:pt x="1800" y="19315"/>
                </a:cubicBezTo>
                <a:close/>
                <a:moveTo>
                  <a:pt x="9450" y="19315"/>
                </a:moveTo>
                <a:cubicBezTo>
                  <a:pt x="12375" y="19315"/>
                  <a:pt x="12375" y="19315"/>
                  <a:pt x="12375" y="19315"/>
                </a:cubicBezTo>
                <a:cubicBezTo>
                  <a:pt x="13050" y="19315"/>
                  <a:pt x="13725" y="18692"/>
                  <a:pt x="13725" y="18069"/>
                </a:cubicBezTo>
                <a:cubicBezTo>
                  <a:pt x="13725" y="1246"/>
                  <a:pt x="13725" y="1246"/>
                  <a:pt x="13725" y="1246"/>
                </a:cubicBezTo>
                <a:cubicBezTo>
                  <a:pt x="13725" y="623"/>
                  <a:pt x="13050" y="0"/>
                  <a:pt x="12375" y="0"/>
                </a:cubicBezTo>
                <a:cubicBezTo>
                  <a:pt x="9450" y="0"/>
                  <a:pt x="9450" y="0"/>
                  <a:pt x="9450" y="0"/>
                </a:cubicBezTo>
                <a:cubicBezTo>
                  <a:pt x="8775" y="0"/>
                  <a:pt x="8100" y="623"/>
                  <a:pt x="8100" y="1246"/>
                </a:cubicBezTo>
                <a:cubicBezTo>
                  <a:pt x="8100" y="18069"/>
                  <a:pt x="8100" y="18069"/>
                  <a:pt x="8100" y="18069"/>
                </a:cubicBezTo>
                <a:cubicBezTo>
                  <a:pt x="8100" y="18692"/>
                  <a:pt x="8775" y="19315"/>
                  <a:pt x="9450" y="19315"/>
                </a:cubicBezTo>
                <a:close/>
                <a:moveTo>
                  <a:pt x="17100" y="19315"/>
                </a:moveTo>
                <a:cubicBezTo>
                  <a:pt x="20025" y="19315"/>
                  <a:pt x="20025" y="19315"/>
                  <a:pt x="20025" y="19315"/>
                </a:cubicBezTo>
                <a:cubicBezTo>
                  <a:pt x="20700" y="19315"/>
                  <a:pt x="21375" y="18692"/>
                  <a:pt x="21375" y="18069"/>
                </a:cubicBezTo>
                <a:cubicBezTo>
                  <a:pt x="21375" y="4985"/>
                  <a:pt x="21375" y="4985"/>
                  <a:pt x="21375" y="4985"/>
                </a:cubicBezTo>
                <a:cubicBezTo>
                  <a:pt x="21375" y="4362"/>
                  <a:pt x="20700" y="3946"/>
                  <a:pt x="20025" y="3946"/>
                </a:cubicBezTo>
                <a:cubicBezTo>
                  <a:pt x="17100" y="3946"/>
                  <a:pt x="17100" y="3946"/>
                  <a:pt x="17100" y="3946"/>
                </a:cubicBezTo>
                <a:cubicBezTo>
                  <a:pt x="16425" y="3946"/>
                  <a:pt x="15975" y="4362"/>
                  <a:pt x="15975" y="4985"/>
                </a:cubicBezTo>
                <a:cubicBezTo>
                  <a:pt x="15975" y="18069"/>
                  <a:pt x="15975" y="18069"/>
                  <a:pt x="15975" y="18069"/>
                </a:cubicBezTo>
                <a:cubicBezTo>
                  <a:pt x="15975" y="18692"/>
                  <a:pt x="16425" y="19315"/>
                  <a:pt x="17100" y="19315"/>
                </a:cubicBezTo>
                <a:close/>
                <a:moveTo>
                  <a:pt x="20925" y="20354"/>
                </a:moveTo>
                <a:cubicBezTo>
                  <a:pt x="450" y="20354"/>
                  <a:pt x="450" y="20354"/>
                  <a:pt x="450" y="20354"/>
                </a:cubicBezTo>
                <a:cubicBezTo>
                  <a:pt x="225" y="20354"/>
                  <a:pt x="0" y="20769"/>
                  <a:pt x="0" y="20977"/>
                </a:cubicBezTo>
                <a:cubicBezTo>
                  <a:pt x="0" y="21392"/>
                  <a:pt x="225" y="21600"/>
                  <a:pt x="450" y="21600"/>
                </a:cubicBezTo>
                <a:cubicBezTo>
                  <a:pt x="20925" y="21600"/>
                  <a:pt x="20925" y="21600"/>
                  <a:pt x="20925" y="21600"/>
                </a:cubicBezTo>
                <a:cubicBezTo>
                  <a:pt x="21375" y="21600"/>
                  <a:pt x="21600" y="21392"/>
                  <a:pt x="21600" y="20977"/>
                </a:cubicBezTo>
                <a:cubicBezTo>
                  <a:pt x="21600" y="20769"/>
                  <a:pt x="21375" y="20354"/>
                  <a:pt x="20925" y="20354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1" name="Shape"/>
          <p:cNvSpPr/>
          <p:nvPr/>
        </p:nvSpPr>
        <p:spPr>
          <a:xfrm>
            <a:off x="11980655" y="4845020"/>
            <a:ext cx="788153" cy="1152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00" y="19315"/>
                </a:moveTo>
                <a:cubicBezTo>
                  <a:pt x="4725" y="19315"/>
                  <a:pt x="4725" y="19315"/>
                  <a:pt x="4725" y="19315"/>
                </a:cubicBezTo>
                <a:cubicBezTo>
                  <a:pt x="5400" y="19315"/>
                  <a:pt x="6075" y="18692"/>
                  <a:pt x="6075" y="18069"/>
                </a:cubicBezTo>
                <a:cubicBezTo>
                  <a:pt x="6075" y="8100"/>
                  <a:pt x="6075" y="8100"/>
                  <a:pt x="6075" y="8100"/>
                </a:cubicBezTo>
                <a:cubicBezTo>
                  <a:pt x="6075" y="7477"/>
                  <a:pt x="5400" y="6854"/>
                  <a:pt x="4725" y="6854"/>
                </a:cubicBezTo>
                <a:cubicBezTo>
                  <a:pt x="1800" y="6854"/>
                  <a:pt x="1800" y="6854"/>
                  <a:pt x="1800" y="6854"/>
                </a:cubicBezTo>
                <a:cubicBezTo>
                  <a:pt x="1125" y="6854"/>
                  <a:pt x="450" y="7477"/>
                  <a:pt x="450" y="8100"/>
                </a:cubicBezTo>
                <a:cubicBezTo>
                  <a:pt x="450" y="18069"/>
                  <a:pt x="450" y="18069"/>
                  <a:pt x="450" y="18069"/>
                </a:cubicBezTo>
                <a:cubicBezTo>
                  <a:pt x="450" y="18692"/>
                  <a:pt x="1125" y="19315"/>
                  <a:pt x="1800" y="19315"/>
                </a:cubicBezTo>
                <a:close/>
                <a:moveTo>
                  <a:pt x="9450" y="19315"/>
                </a:moveTo>
                <a:cubicBezTo>
                  <a:pt x="12375" y="19315"/>
                  <a:pt x="12375" y="19315"/>
                  <a:pt x="12375" y="19315"/>
                </a:cubicBezTo>
                <a:cubicBezTo>
                  <a:pt x="13050" y="19315"/>
                  <a:pt x="13725" y="18692"/>
                  <a:pt x="13725" y="18069"/>
                </a:cubicBezTo>
                <a:cubicBezTo>
                  <a:pt x="13725" y="1246"/>
                  <a:pt x="13725" y="1246"/>
                  <a:pt x="13725" y="1246"/>
                </a:cubicBezTo>
                <a:cubicBezTo>
                  <a:pt x="13725" y="623"/>
                  <a:pt x="13050" y="0"/>
                  <a:pt x="12375" y="0"/>
                </a:cubicBezTo>
                <a:cubicBezTo>
                  <a:pt x="9450" y="0"/>
                  <a:pt x="9450" y="0"/>
                  <a:pt x="9450" y="0"/>
                </a:cubicBezTo>
                <a:cubicBezTo>
                  <a:pt x="8775" y="0"/>
                  <a:pt x="8100" y="623"/>
                  <a:pt x="8100" y="1246"/>
                </a:cubicBezTo>
                <a:cubicBezTo>
                  <a:pt x="8100" y="18069"/>
                  <a:pt x="8100" y="18069"/>
                  <a:pt x="8100" y="18069"/>
                </a:cubicBezTo>
                <a:cubicBezTo>
                  <a:pt x="8100" y="18692"/>
                  <a:pt x="8775" y="19315"/>
                  <a:pt x="9450" y="19315"/>
                </a:cubicBezTo>
                <a:close/>
                <a:moveTo>
                  <a:pt x="17100" y="19315"/>
                </a:moveTo>
                <a:cubicBezTo>
                  <a:pt x="20025" y="19315"/>
                  <a:pt x="20025" y="19315"/>
                  <a:pt x="20025" y="19315"/>
                </a:cubicBezTo>
                <a:cubicBezTo>
                  <a:pt x="20700" y="19315"/>
                  <a:pt x="21375" y="18692"/>
                  <a:pt x="21375" y="18069"/>
                </a:cubicBezTo>
                <a:cubicBezTo>
                  <a:pt x="21375" y="4985"/>
                  <a:pt x="21375" y="4985"/>
                  <a:pt x="21375" y="4985"/>
                </a:cubicBezTo>
                <a:cubicBezTo>
                  <a:pt x="21375" y="4362"/>
                  <a:pt x="20700" y="3946"/>
                  <a:pt x="20025" y="3946"/>
                </a:cubicBezTo>
                <a:cubicBezTo>
                  <a:pt x="17100" y="3946"/>
                  <a:pt x="17100" y="3946"/>
                  <a:pt x="17100" y="3946"/>
                </a:cubicBezTo>
                <a:cubicBezTo>
                  <a:pt x="16425" y="3946"/>
                  <a:pt x="15975" y="4362"/>
                  <a:pt x="15975" y="4985"/>
                </a:cubicBezTo>
                <a:cubicBezTo>
                  <a:pt x="15975" y="18069"/>
                  <a:pt x="15975" y="18069"/>
                  <a:pt x="15975" y="18069"/>
                </a:cubicBezTo>
                <a:cubicBezTo>
                  <a:pt x="15975" y="18692"/>
                  <a:pt x="16425" y="19315"/>
                  <a:pt x="17100" y="19315"/>
                </a:cubicBezTo>
                <a:close/>
                <a:moveTo>
                  <a:pt x="20925" y="20354"/>
                </a:moveTo>
                <a:cubicBezTo>
                  <a:pt x="450" y="20354"/>
                  <a:pt x="450" y="20354"/>
                  <a:pt x="450" y="20354"/>
                </a:cubicBezTo>
                <a:cubicBezTo>
                  <a:pt x="225" y="20354"/>
                  <a:pt x="0" y="20769"/>
                  <a:pt x="0" y="20977"/>
                </a:cubicBezTo>
                <a:cubicBezTo>
                  <a:pt x="0" y="21392"/>
                  <a:pt x="225" y="21600"/>
                  <a:pt x="450" y="21600"/>
                </a:cubicBezTo>
                <a:cubicBezTo>
                  <a:pt x="20925" y="21600"/>
                  <a:pt x="20925" y="21600"/>
                  <a:pt x="20925" y="21600"/>
                </a:cubicBezTo>
                <a:cubicBezTo>
                  <a:pt x="21375" y="21600"/>
                  <a:pt x="21600" y="21392"/>
                  <a:pt x="21600" y="20977"/>
                </a:cubicBezTo>
                <a:cubicBezTo>
                  <a:pt x="21600" y="20769"/>
                  <a:pt x="21375" y="20354"/>
                  <a:pt x="20925" y="20354"/>
                </a:cubicBez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2" name="Shape"/>
          <p:cNvSpPr/>
          <p:nvPr/>
        </p:nvSpPr>
        <p:spPr>
          <a:xfrm>
            <a:off x="19517103" y="4556290"/>
            <a:ext cx="1395000" cy="1152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898" y="0"/>
                </a:moveTo>
                <a:cubicBezTo>
                  <a:pt x="878" y="0"/>
                  <a:pt x="878" y="0"/>
                  <a:pt x="878" y="0"/>
                </a:cubicBezTo>
                <a:cubicBezTo>
                  <a:pt x="351" y="0"/>
                  <a:pt x="0" y="393"/>
                  <a:pt x="0" y="785"/>
                </a:cubicBezTo>
                <a:cubicBezTo>
                  <a:pt x="0" y="15120"/>
                  <a:pt x="0" y="15120"/>
                  <a:pt x="0" y="15120"/>
                </a:cubicBezTo>
                <a:cubicBezTo>
                  <a:pt x="0" y="15120"/>
                  <a:pt x="0" y="15120"/>
                  <a:pt x="0" y="15120"/>
                </a:cubicBezTo>
                <a:cubicBezTo>
                  <a:pt x="0" y="17280"/>
                  <a:pt x="0" y="17280"/>
                  <a:pt x="0" y="17280"/>
                </a:cubicBezTo>
                <a:cubicBezTo>
                  <a:pt x="0" y="17673"/>
                  <a:pt x="176" y="17869"/>
                  <a:pt x="527" y="17869"/>
                </a:cubicBezTo>
                <a:cubicBezTo>
                  <a:pt x="8429" y="17869"/>
                  <a:pt x="8429" y="17869"/>
                  <a:pt x="8429" y="17869"/>
                </a:cubicBezTo>
                <a:cubicBezTo>
                  <a:pt x="8429" y="18851"/>
                  <a:pt x="8254" y="20815"/>
                  <a:pt x="7376" y="21207"/>
                </a:cubicBezTo>
                <a:cubicBezTo>
                  <a:pt x="7376" y="21207"/>
                  <a:pt x="7024" y="21600"/>
                  <a:pt x="7902" y="21600"/>
                </a:cubicBezTo>
                <a:cubicBezTo>
                  <a:pt x="13698" y="21600"/>
                  <a:pt x="13698" y="21600"/>
                  <a:pt x="13698" y="21600"/>
                </a:cubicBezTo>
                <a:cubicBezTo>
                  <a:pt x="14751" y="21600"/>
                  <a:pt x="14400" y="21207"/>
                  <a:pt x="14400" y="21207"/>
                </a:cubicBezTo>
                <a:cubicBezTo>
                  <a:pt x="13346" y="20815"/>
                  <a:pt x="13171" y="18851"/>
                  <a:pt x="13171" y="17869"/>
                </a:cubicBezTo>
                <a:cubicBezTo>
                  <a:pt x="21249" y="17869"/>
                  <a:pt x="21249" y="17869"/>
                  <a:pt x="21249" y="17869"/>
                </a:cubicBezTo>
                <a:cubicBezTo>
                  <a:pt x="21424" y="17869"/>
                  <a:pt x="21600" y="17673"/>
                  <a:pt x="21600" y="17280"/>
                </a:cubicBezTo>
                <a:cubicBezTo>
                  <a:pt x="21600" y="15120"/>
                  <a:pt x="21600" y="15120"/>
                  <a:pt x="21600" y="15120"/>
                </a:cubicBezTo>
                <a:cubicBezTo>
                  <a:pt x="21600" y="15120"/>
                  <a:pt x="21600" y="15120"/>
                  <a:pt x="21600" y="15120"/>
                </a:cubicBezTo>
                <a:cubicBezTo>
                  <a:pt x="21600" y="785"/>
                  <a:pt x="21600" y="785"/>
                  <a:pt x="21600" y="785"/>
                </a:cubicBezTo>
                <a:cubicBezTo>
                  <a:pt x="21600" y="393"/>
                  <a:pt x="21249" y="0"/>
                  <a:pt x="20898" y="0"/>
                </a:cubicBezTo>
                <a:close/>
                <a:moveTo>
                  <a:pt x="10361" y="16102"/>
                </a:moveTo>
                <a:cubicBezTo>
                  <a:pt x="10361" y="15709"/>
                  <a:pt x="10537" y="15513"/>
                  <a:pt x="10888" y="15513"/>
                </a:cubicBezTo>
                <a:cubicBezTo>
                  <a:pt x="11063" y="15513"/>
                  <a:pt x="11415" y="15709"/>
                  <a:pt x="11415" y="16102"/>
                </a:cubicBezTo>
                <a:cubicBezTo>
                  <a:pt x="11415" y="16495"/>
                  <a:pt x="11063" y="16691"/>
                  <a:pt x="10888" y="16691"/>
                </a:cubicBezTo>
                <a:cubicBezTo>
                  <a:pt x="10537" y="16691"/>
                  <a:pt x="10361" y="16495"/>
                  <a:pt x="10361" y="16102"/>
                </a:cubicBezTo>
                <a:close/>
                <a:moveTo>
                  <a:pt x="21073" y="14531"/>
                </a:moveTo>
                <a:cubicBezTo>
                  <a:pt x="702" y="14531"/>
                  <a:pt x="702" y="14531"/>
                  <a:pt x="702" y="14531"/>
                </a:cubicBezTo>
                <a:cubicBezTo>
                  <a:pt x="702" y="785"/>
                  <a:pt x="702" y="785"/>
                  <a:pt x="702" y="785"/>
                </a:cubicBezTo>
                <a:cubicBezTo>
                  <a:pt x="702" y="785"/>
                  <a:pt x="702" y="589"/>
                  <a:pt x="878" y="589"/>
                </a:cubicBezTo>
                <a:cubicBezTo>
                  <a:pt x="20898" y="589"/>
                  <a:pt x="20898" y="589"/>
                  <a:pt x="20898" y="589"/>
                </a:cubicBezTo>
                <a:cubicBezTo>
                  <a:pt x="20898" y="589"/>
                  <a:pt x="21073" y="785"/>
                  <a:pt x="21073" y="785"/>
                </a:cubicBezTo>
                <a:lnTo>
                  <a:pt x="21073" y="14531"/>
                </a:lnTo>
                <a:close/>
                <a:moveTo>
                  <a:pt x="21073" y="14531"/>
                </a:moveTo>
                <a:cubicBezTo>
                  <a:pt x="21073" y="14531"/>
                  <a:pt x="21073" y="14531"/>
                  <a:pt x="21073" y="1453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3" name="Line"/>
          <p:cNvSpPr/>
          <p:nvPr/>
        </p:nvSpPr>
        <p:spPr>
          <a:xfrm>
            <a:off x="6433562" y="2072284"/>
            <a:ext cx="11504176" cy="1"/>
          </a:xfrm>
          <a:prstGeom prst="line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4" name="Pill"/>
          <p:cNvSpPr/>
          <p:nvPr/>
        </p:nvSpPr>
        <p:spPr>
          <a:xfrm rot="20880000">
            <a:off x="19941726" y="4837281"/>
            <a:ext cx="665588" cy="29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835" y="0"/>
                </a:moveTo>
                <a:cubicBezTo>
                  <a:pt x="2169" y="0"/>
                  <a:pt x="0" y="4847"/>
                  <a:pt x="0" y="10802"/>
                </a:cubicBezTo>
                <a:cubicBezTo>
                  <a:pt x="0" y="16757"/>
                  <a:pt x="2169" y="21600"/>
                  <a:pt x="4835" y="21600"/>
                </a:cubicBezTo>
                <a:lnTo>
                  <a:pt x="16767" y="21600"/>
                </a:lnTo>
                <a:cubicBezTo>
                  <a:pt x="19432" y="21600"/>
                  <a:pt x="21600" y="16757"/>
                  <a:pt x="21600" y="10802"/>
                </a:cubicBezTo>
                <a:cubicBezTo>
                  <a:pt x="21600" y="4847"/>
                  <a:pt x="19432" y="0"/>
                  <a:pt x="16767" y="0"/>
                </a:cubicBezTo>
                <a:lnTo>
                  <a:pt x="4835" y="0"/>
                </a:lnTo>
                <a:close/>
                <a:moveTo>
                  <a:pt x="10676" y="2635"/>
                </a:moveTo>
                <a:lnTo>
                  <a:pt x="16767" y="2635"/>
                </a:lnTo>
                <a:cubicBezTo>
                  <a:pt x="18782" y="2635"/>
                  <a:pt x="20422" y="6299"/>
                  <a:pt x="20422" y="10802"/>
                </a:cubicBezTo>
                <a:cubicBezTo>
                  <a:pt x="20422" y="15305"/>
                  <a:pt x="18782" y="18965"/>
                  <a:pt x="16767" y="18965"/>
                </a:cubicBezTo>
                <a:lnTo>
                  <a:pt x="10676" y="18965"/>
                </a:lnTo>
                <a:lnTo>
                  <a:pt x="10676" y="2635"/>
                </a:lnTo>
                <a:close/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Box 6"/>
          <p:cNvSpPr txBox="1"/>
          <p:nvPr>
            <p:ph type="sldNum" sz="quarter" idx="2"/>
          </p:nvPr>
        </p:nvSpPr>
        <p:spPr>
          <a:xfrm>
            <a:off x="23777914" y="610540"/>
            <a:ext cx="357597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7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54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r>
              <a:t>HOW DO I GET A BASH SHELL?</a:t>
            </a:r>
          </a:p>
        </p:txBody>
      </p:sp>
      <p:sp>
        <p:nvSpPr>
          <p:cNvPr id="438" name="Rectangle 1"/>
          <p:cNvSpPr/>
          <p:nvPr/>
        </p:nvSpPr>
        <p:spPr>
          <a:xfrm>
            <a:off x="1018016" y="3892574"/>
            <a:ext cx="7227533" cy="5930852"/>
          </a:xfrm>
          <a:prstGeom prst="rect">
            <a:avLst/>
          </a:prstGeom>
          <a:solidFill>
            <a:srgbClr val="EAACFF">
              <a:alpha val="8027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39" name="Group 4"/>
          <p:cNvSpPr/>
          <p:nvPr/>
        </p:nvSpPr>
        <p:spPr>
          <a:xfrm>
            <a:off x="1431927" y="10156093"/>
            <a:ext cx="639971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OS X or UBUNTU</a:t>
            </a:r>
          </a:p>
        </p:txBody>
      </p:sp>
      <p:sp>
        <p:nvSpPr>
          <p:cNvPr id="440" name="Group 13"/>
          <p:cNvSpPr/>
          <p:nvPr/>
        </p:nvSpPr>
        <p:spPr>
          <a:xfrm>
            <a:off x="13064925" y="10156093"/>
            <a:ext cx="639971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WINDOWS</a:t>
            </a:r>
          </a:p>
        </p:txBody>
      </p:sp>
      <p:sp>
        <p:nvSpPr>
          <p:cNvPr id="441" name="Rectangle 1"/>
          <p:cNvSpPr/>
          <p:nvPr/>
        </p:nvSpPr>
        <p:spPr>
          <a:xfrm>
            <a:off x="9186451" y="3861297"/>
            <a:ext cx="14156658" cy="5993406"/>
          </a:xfrm>
          <a:prstGeom prst="rect">
            <a:avLst/>
          </a:prstGeom>
          <a:solidFill>
            <a:srgbClr val="EAACFF">
              <a:alpha val="8027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42" name="Shape"/>
          <p:cNvSpPr/>
          <p:nvPr/>
        </p:nvSpPr>
        <p:spPr>
          <a:xfrm>
            <a:off x="5764701" y="8367649"/>
            <a:ext cx="907868" cy="1118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7" h="21600" fill="norm" stroke="1" extrusionOk="0">
                <a:moveTo>
                  <a:pt x="11437" y="1630"/>
                </a:moveTo>
                <a:cubicBezTo>
                  <a:pt x="12387" y="611"/>
                  <a:pt x="14048" y="0"/>
                  <a:pt x="15235" y="0"/>
                </a:cubicBezTo>
                <a:cubicBezTo>
                  <a:pt x="15472" y="1223"/>
                  <a:pt x="14760" y="2445"/>
                  <a:pt x="13811" y="3464"/>
                </a:cubicBezTo>
                <a:cubicBezTo>
                  <a:pt x="13099" y="4279"/>
                  <a:pt x="11675" y="5094"/>
                  <a:pt x="10250" y="4891"/>
                </a:cubicBezTo>
                <a:cubicBezTo>
                  <a:pt x="10013" y="3668"/>
                  <a:pt x="10725" y="2445"/>
                  <a:pt x="11437" y="1630"/>
                </a:cubicBezTo>
                <a:close/>
                <a:moveTo>
                  <a:pt x="18795" y="18951"/>
                </a:moveTo>
                <a:cubicBezTo>
                  <a:pt x="17609" y="20174"/>
                  <a:pt x="16659" y="21600"/>
                  <a:pt x="14760" y="21600"/>
                </a:cubicBezTo>
                <a:cubicBezTo>
                  <a:pt x="13099" y="21600"/>
                  <a:pt x="12624" y="20785"/>
                  <a:pt x="10725" y="20785"/>
                </a:cubicBezTo>
                <a:cubicBezTo>
                  <a:pt x="8826" y="20785"/>
                  <a:pt x="8114" y="21600"/>
                  <a:pt x="6690" y="21600"/>
                </a:cubicBezTo>
                <a:cubicBezTo>
                  <a:pt x="5028" y="21600"/>
                  <a:pt x="3604" y="20174"/>
                  <a:pt x="2655" y="18747"/>
                </a:cubicBezTo>
                <a:cubicBezTo>
                  <a:pt x="519" y="16098"/>
                  <a:pt x="-1143" y="11208"/>
                  <a:pt x="993" y="7947"/>
                </a:cubicBezTo>
                <a:cubicBezTo>
                  <a:pt x="2180" y="6317"/>
                  <a:pt x="4079" y="5298"/>
                  <a:pt x="6215" y="5298"/>
                </a:cubicBezTo>
                <a:cubicBezTo>
                  <a:pt x="7877" y="5298"/>
                  <a:pt x="9301" y="6113"/>
                  <a:pt x="10488" y="6113"/>
                </a:cubicBezTo>
                <a:cubicBezTo>
                  <a:pt x="11437" y="6113"/>
                  <a:pt x="13336" y="5094"/>
                  <a:pt x="15235" y="5094"/>
                </a:cubicBezTo>
                <a:cubicBezTo>
                  <a:pt x="15947" y="5298"/>
                  <a:pt x="18321" y="5502"/>
                  <a:pt x="19745" y="7336"/>
                </a:cubicBezTo>
                <a:cubicBezTo>
                  <a:pt x="19745" y="7336"/>
                  <a:pt x="17134" y="8762"/>
                  <a:pt x="17134" y="11411"/>
                </a:cubicBezTo>
                <a:cubicBezTo>
                  <a:pt x="17134" y="14672"/>
                  <a:pt x="20457" y="15894"/>
                  <a:pt x="20457" y="15894"/>
                </a:cubicBezTo>
                <a:cubicBezTo>
                  <a:pt x="20457" y="15894"/>
                  <a:pt x="19982" y="17321"/>
                  <a:pt x="18795" y="18951"/>
                </a:cubicBezTo>
                <a:close/>
                <a:moveTo>
                  <a:pt x="18795" y="18951"/>
                </a:moveTo>
                <a:cubicBezTo>
                  <a:pt x="18795" y="18951"/>
                  <a:pt x="18795" y="18951"/>
                  <a:pt x="18795" y="18951"/>
                </a:cubicBezTo>
              </a:path>
            </a:pathLst>
          </a:custGeom>
          <a:solidFill>
            <a:srgbClr val="363D48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pPr defTabSz="2438400">
              <a:defRPr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449" name="Group"/>
          <p:cNvGrpSpPr/>
          <p:nvPr/>
        </p:nvGrpSpPr>
        <p:grpSpPr>
          <a:xfrm rot="2220000">
            <a:off x="6798557" y="8430439"/>
            <a:ext cx="1048600" cy="1246760"/>
            <a:chOff x="0" y="0"/>
            <a:chExt cx="1048598" cy="1246759"/>
          </a:xfrm>
        </p:grpSpPr>
        <p:sp>
          <p:nvSpPr>
            <p:cNvPr id="443" name="Circle"/>
            <p:cNvSpPr/>
            <p:nvPr/>
          </p:nvSpPr>
          <p:spPr>
            <a:xfrm>
              <a:off x="745921" y="638365"/>
              <a:ext cx="302678" cy="303954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4" name="Circle"/>
            <p:cNvSpPr/>
            <p:nvPr/>
          </p:nvSpPr>
          <p:spPr>
            <a:xfrm>
              <a:off x="0" y="646696"/>
              <a:ext cx="302678" cy="303954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5" name="Circle"/>
            <p:cNvSpPr/>
            <p:nvPr/>
          </p:nvSpPr>
          <p:spPr>
            <a:xfrm>
              <a:off x="376173" y="0"/>
              <a:ext cx="302678" cy="303954"/>
            </a:xfrm>
            <a:prstGeom prst="ellipse">
              <a:avLst/>
            </a:pr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6" name="Shape"/>
            <p:cNvSpPr/>
            <p:nvPr/>
          </p:nvSpPr>
          <p:spPr>
            <a:xfrm>
              <a:off x="671517" y="109356"/>
              <a:ext cx="353017" cy="565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7" name="Shape"/>
            <p:cNvSpPr/>
            <p:nvPr/>
          </p:nvSpPr>
          <p:spPr>
            <a:xfrm rot="7200000">
              <a:off x="353123" y="669686"/>
              <a:ext cx="353016" cy="565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8" name="Shape"/>
            <p:cNvSpPr/>
            <p:nvPr/>
          </p:nvSpPr>
          <p:spPr>
            <a:xfrm flipH="1">
              <a:off x="29651" y="107690"/>
              <a:ext cx="353017" cy="565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963" y="0"/>
                  </a:moveTo>
                  <a:cubicBezTo>
                    <a:pt x="1541" y="839"/>
                    <a:pt x="1714" y="1765"/>
                    <a:pt x="1462" y="2665"/>
                  </a:cubicBezTo>
                  <a:cubicBezTo>
                    <a:pt x="1252" y="3418"/>
                    <a:pt x="750" y="4126"/>
                    <a:pt x="0" y="4728"/>
                  </a:cubicBezTo>
                  <a:lnTo>
                    <a:pt x="1985" y="5525"/>
                  </a:lnTo>
                  <a:cubicBezTo>
                    <a:pt x="3451" y="6035"/>
                    <a:pt x="4821" y="6647"/>
                    <a:pt x="6070" y="7349"/>
                  </a:cubicBezTo>
                  <a:cubicBezTo>
                    <a:pt x="8576" y="8757"/>
                    <a:pt x="10547" y="10496"/>
                    <a:pt x="11914" y="12426"/>
                  </a:cubicBezTo>
                  <a:cubicBezTo>
                    <a:pt x="13508" y="14674"/>
                    <a:pt x="14246" y="17126"/>
                    <a:pt x="14069" y="19585"/>
                  </a:cubicBezTo>
                  <a:cubicBezTo>
                    <a:pt x="15271" y="19550"/>
                    <a:pt x="16471" y="19680"/>
                    <a:pt x="17585" y="19965"/>
                  </a:cubicBezTo>
                  <a:cubicBezTo>
                    <a:pt x="18939" y="20312"/>
                    <a:pt x="20124" y="20875"/>
                    <a:pt x="21022" y="21600"/>
                  </a:cubicBezTo>
                  <a:cubicBezTo>
                    <a:pt x="21582" y="19482"/>
                    <a:pt x="21600" y="17322"/>
                    <a:pt x="21074" y="15200"/>
                  </a:cubicBezTo>
                  <a:cubicBezTo>
                    <a:pt x="20787" y="14042"/>
                    <a:pt x="20338" y="12901"/>
                    <a:pt x="19734" y="11792"/>
                  </a:cubicBezTo>
                  <a:cubicBezTo>
                    <a:pt x="19100" y="10708"/>
                    <a:pt x="18320" y="9661"/>
                    <a:pt x="17402" y="8661"/>
                  </a:cubicBezTo>
                  <a:cubicBezTo>
                    <a:pt x="16513" y="7693"/>
                    <a:pt x="15498" y="6773"/>
                    <a:pt x="14367" y="5911"/>
                  </a:cubicBezTo>
                  <a:cubicBezTo>
                    <a:pt x="13056" y="4920"/>
                    <a:pt x="11585" y="4018"/>
                    <a:pt x="9977" y="3219"/>
                  </a:cubicBezTo>
                  <a:cubicBezTo>
                    <a:pt x="7869" y="2170"/>
                    <a:pt x="5547" y="1308"/>
                    <a:pt x="3114" y="590"/>
                  </a:cubicBezTo>
                  <a:cubicBezTo>
                    <a:pt x="2406" y="381"/>
                    <a:pt x="1689" y="184"/>
                    <a:pt x="963" y="0"/>
                  </a:cubicBez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50" name="Subtitle 2"/>
          <p:cNvSpPr txBox="1"/>
          <p:nvPr/>
        </p:nvSpPr>
        <p:spPr>
          <a:xfrm>
            <a:off x="10309855" y="4768603"/>
            <a:ext cx="14752730" cy="5064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8718" tIns="108718" rIns="108718" bIns="108718">
            <a:spAutoFit/>
          </a:bodyPr>
          <a:lstStyle/>
          <a:p>
            <a:pPr defTabSz="1087636">
              <a:lnSpc>
                <a:spcPts val="4200"/>
              </a:lnSpc>
              <a:spcBef>
                <a:spcPts val="600"/>
              </a:spcBef>
              <a:defRPr spc="300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NEED TO INSTALL A BASH SHELL/TERMINAL:</a:t>
            </a:r>
          </a:p>
          <a:p>
            <a:pPr defTabSz="1087636">
              <a:lnSpc>
                <a:spcPts val="4200"/>
              </a:lnSpc>
              <a:spcBef>
                <a:spcPts val="600"/>
              </a:spcBef>
              <a:defRPr spc="300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pc="300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MobaXterm:</a:t>
            </a:r>
            <a:r>
              <a:rPr u="sng"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 </a:t>
            </a:r>
            <a:r>
              <a:rPr spc="278" sz="2600" u="sng">
                <a:latin typeface="Montserrat Thin Regular"/>
                <a:ea typeface="Montserrat Thin Regular"/>
                <a:cs typeface="Montserrat Thin Regular"/>
                <a:sym typeface="Montserrat Thin Regular"/>
                <a:hlinkClick r:id="rId2" invalidUrl="" action="" tgtFrame="" tooltip="" history="1" highlightClick="0" endSnd="0"/>
              </a:rPr>
              <a:t>https://mobaxterm.mobatek.net/download.html</a:t>
            </a: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pc="300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Cmder: </a:t>
            </a:r>
            <a:r>
              <a:rPr u="sng">
                <a:latin typeface="Montserrat Thin Regular"/>
                <a:ea typeface="Montserrat Thin Regular"/>
                <a:cs typeface="Montserrat Thin Regular"/>
                <a:sym typeface="Montserrat Thin Regular"/>
                <a:hlinkClick r:id="rId3" invalidUrl="" action="" tgtFrame="" tooltip="" history="1" highlightClick="0" endSnd="0"/>
              </a:rPr>
              <a:t>https://cmder.net/</a:t>
            </a:r>
            <a:r>
              <a:rPr u="sng"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 </a:t>
            </a:r>
            <a:endParaRPr u="sng">
              <a:latin typeface="Montserrat Thin Regular"/>
              <a:ea typeface="Montserrat Thin Regular"/>
              <a:cs typeface="Montserrat Thin Regular"/>
              <a:sym typeface="Montserrat Thin Regular"/>
            </a:endParaRP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pc="300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GOW (Cygwin): </a:t>
            </a:r>
            <a:r>
              <a:rPr u="sng">
                <a:latin typeface="Montserrat Thin Regular"/>
                <a:ea typeface="Montserrat Thin Regular"/>
                <a:cs typeface="Montserrat Thin Regular"/>
                <a:sym typeface="Montserrat Thin Regular"/>
                <a:hlinkClick r:id="rId4" invalidUrl="" action="" tgtFrame="" tooltip="" history="1" highlightClick="0" endSnd="0"/>
              </a:rPr>
              <a:t>https://github.com/bmatzelle/gow</a:t>
            </a:r>
            <a:endParaRPr u="sng">
              <a:latin typeface="Montserrat Thin Regular"/>
              <a:ea typeface="Montserrat Thin Regular"/>
              <a:cs typeface="Montserrat Thin Regular"/>
              <a:sym typeface="Montserrat Thin Regular"/>
            </a:endParaRP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pc="300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PuTTY: </a:t>
            </a:r>
            <a:r>
              <a:rPr u="sng"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https://www.putty.org/</a:t>
            </a:r>
          </a:p>
          <a:p>
            <a:pPr marL="280736" indent="-280736" defTabSz="1087636">
              <a:lnSpc>
                <a:spcPts val="4200"/>
              </a:lnSpc>
              <a:spcBef>
                <a:spcPts val="600"/>
              </a:spcBef>
              <a:buSzPct val="100000"/>
              <a:buChar char="•"/>
              <a:defRPr spc="300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</a:p>
        </p:txBody>
      </p:sp>
      <p:grpSp>
        <p:nvGrpSpPr>
          <p:cNvPr id="455" name="Group"/>
          <p:cNvGrpSpPr/>
          <p:nvPr/>
        </p:nvGrpSpPr>
        <p:grpSpPr>
          <a:xfrm>
            <a:off x="21698562" y="8367649"/>
            <a:ext cx="1117083" cy="1118340"/>
            <a:chOff x="0" y="0"/>
            <a:chExt cx="1117082" cy="1118339"/>
          </a:xfrm>
        </p:grpSpPr>
        <p:sp>
          <p:nvSpPr>
            <p:cNvPr id="451" name="Shape"/>
            <p:cNvSpPr/>
            <p:nvPr/>
          </p:nvSpPr>
          <p:spPr>
            <a:xfrm>
              <a:off x="0" y="97377"/>
              <a:ext cx="464347" cy="43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" y="2924"/>
                  </a:moveTo>
                  <a:lnTo>
                    <a:pt x="21600" y="0"/>
                  </a:lnTo>
                  <a:lnTo>
                    <a:pt x="21357" y="21593"/>
                  </a:lnTo>
                  <a:lnTo>
                    <a:pt x="0" y="21600"/>
                  </a:lnTo>
                  <a:lnTo>
                    <a:pt x="19" y="2924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2" name="Shape"/>
            <p:cNvSpPr/>
            <p:nvPr/>
          </p:nvSpPr>
          <p:spPr>
            <a:xfrm>
              <a:off x="513086" y="-1"/>
              <a:ext cx="603997" cy="52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" y="3462"/>
                  </a:moveTo>
                  <a:lnTo>
                    <a:pt x="21510" y="0"/>
                  </a:lnTo>
                  <a:lnTo>
                    <a:pt x="21600" y="21558"/>
                  </a:lnTo>
                  <a:lnTo>
                    <a:pt x="0" y="21600"/>
                  </a:lnTo>
                  <a:lnTo>
                    <a:pt x="102" y="3462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3" name="Shape"/>
            <p:cNvSpPr/>
            <p:nvPr/>
          </p:nvSpPr>
          <p:spPr>
            <a:xfrm>
              <a:off x="4957" y="582052"/>
              <a:ext cx="452604" cy="443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2"/>
                  </a:moveTo>
                  <a:lnTo>
                    <a:pt x="21493" y="0"/>
                  </a:lnTo>
                  <a:lnTo>
                    <a:pt x="21600" y="21600"/>
                  </a:lnTo>
                  <a:lnTo>
                    <a:pt x="4" y="18271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4" name="Shape"/>
            <p:cNvSpPr/>
            <p:nvPr/>
          </p:nvSpPr>
          <p:spPr>
            <a:xfrm>
              <a:off x="511559" y="582159"/>
              <a:ext cx="604261" cy="536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" y="0"/>
                  </a:moveTo>
                  <a:lnTo>
                    <a:pt x="21600" y="173"/>
                  </a:lnTo>
                  <a:lnTo>
                    <a:pt x="21585" y="21600"/>
                  </a:lnTo>
                  <a:lnTo>
                    <a:pt x="0" y="17938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63D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56" name="Subtitle 2"/>
          <p:cNvSpPr txBox="1"/>
          <p:nvPr/>
        </p:nvSpPr>
        <p:spPr>
          <a:xfrm>
            <a:off x="1225226" y="4510619"/>
            <a:ext cx="6813112" cy="3656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8718" tIns="108718" rIns="108718" bIns="108718">
            <a:spAutoFit/>
          </a:bodyPr>
          <a:lstStyle/>
          <a:p>
            <a:pPr algn="ctr" defTabSz="1087636">
              <a:lnSpc>
                <a:spcPts val="4200"/>
              </a:lnSpc>
              <a:spcBef>
                <a:spcPts val="600"/>
              </a:spcBef>
              <a:defRPr spc="300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YEAH! </a:t>
            </a: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pc="300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YOU HAVE A BASH SHELL &amp; TERMINAL ALREADY.</a:t>
            </a: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pc="300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</a:p>
          <a:p>
            <a:pPr algn="ctr" defTabSz="1087636">
              <a:lnSpc>
                <a:spcPts val="4200"/>
              </a:lnSpc>
              <a:spcBef>
                <a:spcPts val="600"/>
              </a:spcBef>
              <a:defRPr spc="300" sz="28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Search for </a:t>
            </a:r>
            <a:r>
              <a:rPr>
                <a:latin typeface="Montserrat Bold Italic"/>
                <a:ea typeface="Montserrat Bold Italic"/>
                <a:cs typeface="Montserrat Bold Italic"/>
                <a:sym typeface="Montserrat Bold Italic"/>
              </a:rPr>
              <a:t>terminal</a:t>
            </a:r>
            <a:r>
              <a:t> on your laptop and open it.</a:t>
            </a:r>
          </a:p>
        </p:txBody>
      </p:sp>
      <p:sp>
        <p:nvSpPr>
          <p:cNvPr id="457" name="Group 13"/>
          <p:cNvSpPr txBox="1"/>
          <p:nvPr/>
        </p:nvSpPr>
        <p:spPr>
          <a:xfrm>
            <a:off x="1021244" y="11775058"/>
            <a:ext cx="21619114" cy="219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baseline="35714" spc="466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In this course Windows users will be working on 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MobaXterm</a:t>
            </a:r>
            <a:r>
              <a:t>. </a:t>
            </a:r>
          </a:p>
          <a:p>
            <a:pPr>
              <a:defRPr baseline="35714" spc="466" sz="2800">
                <a:latin typeface="Montserrat Thin Regular"/>
                <a:ea typeface="Montserrat Thin Regular"/>
                <a:cs typeface="Montserrat Thin Regular"/>
                <a:sym typeface="Montserrat Thin Regular"/>
              </a:defRPr>
            </a:pPr>
            <a:r>
              <a:t>You should have</a:t>
            </a:r>
            <a:r>
              <a:rPr>
                <a:latin typeface="Montserrat Bold"/>
                <a:ea typeface="Montserrat Bold"/>
                <a:cs typeface="Montserrat Bold"/>
                <a:sym typeface="Montserrat Bold"/>
              </a:rPr>
              <a:t> installed this shell via. instructions in the introduction email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Box 6"/>
          <p:cNvSpPr txBox="1"/>
          <p:nvPr>
            <p:ph type="sldNum" sz="quarter" idx="2"/>
          </p:nvPr>
        </p:nvSpPr>
        <p:spPr>
          <a:xfrm>
            <a:off x="23781597" y="610540"/>
            <a:ext cx="350231" cy="4876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20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60" name="Group 3"/>
          <p:cNvSpPr/>
          <p:nvPr/>
        </p:nvSpPr>
        <p:spPr>
          <a:xfrm>
            <a:off x="12203417" y="159195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pc="600" sz="5400">
                <a:latin typeface="+mn-lt"/>
                <a:ea typeface="+mn-ea"/>
                <a:cs typeface="+mn-cs"/>
                <a:sym typeface="Montserrat Regular"/>
              </a:defRPr>
            </a:lvl1pPr>
          </a:lstStyle>
          <a:p>
            <a:pPr/>
            <a:r>
              <a:t>WHAT WILL I LEARN TODAY?</a:t>
            </a:r>
          </a:p>
        </p:txBody>
      </p:sp>
      <p:sp>
        <p:nvSpPr>
          <p:cNvPr id="461" name="Rectangle 7"/>
          <p:cNvSpPr/>
          <p:nvPr/>
        </p:nvSpPr>
        <p:spPr>
          <a:xfrm>
            <a:off x="9748838" y="9118382"/>
            <a:ext cx="4873625" cy="4583863"/>
          </a:xfrm>
          <a:prstGeom prst="rect">
            <a:avLst/>
          </a:prstGeom>
          <a:solidFill>
            <a:srgbClr val="90E1EE"/>
          </a:solidFill>
          <a:ln w="12700">
            <a:miter lim="400000"/>
          </a:ln>
          <a:effectLst>
            <a:outerShdw sx="100000" sy="100000" kx="0" ky="0" algn="b" rotWithShape="0" blurRad="508000" dist="127000" dir="11100000">
              <a:srgbClr val="000000">
                <a:alpha val="40058"/>
              </a:srgbClr>
            </a:outerShdw>
          </a:effectLst>
        </p:spPr>
        <p:txBody>
          <a:bodyPr lIns="45719" rIns="45719"/>
          <a:lstStyle/>
          <a:p>
            <a:pPr defTabSz="914400">
              <a:defRPr sz="1800">
                <a:solidFill>
                  <a:srgbClr val="90E1EE"/>
                </a:solidFill>
              </a:defRPr>
            </a:pPr>
          </a:p>
        </p:txBody>
      </p:sp>
      <p:sp>
        <p:nvSpPr>
          <p:cNvPr id="462" name="Rectangle 8"/>
          <p:cNvSpPr/>
          <p:nvPr/>
        </p:nvSpPr>
        <p:spPr>
          <a:xfrm>
            <a:off x="4875212" y="10083407"/>
            <a:ext cx="4873626" cy="3618839"/>
          </a:xfrm>
          <a:prstGeom prst="rect">
            <a:avLst/>
          </a:prstGeom>
          <a:solidFill>
            <a:srgbClr val="7AFEF0"/>
          </a:solidFill>
          <a:ln w="12700">
            <a:miter lim="400000"/>
          </a:ln>
          <a:effectLst>
            <a:outerShdw sx="100000" sy="100000" kx="0" ky="0" algn="b" rotWithShape="0" blurRad="508000" dist="127000" dir="11097900">
              <a:srgbClr val="000000">
                <a:alpha val="39869"/>
              </a:srgbClr>
            </a:outerShdw>
          </a:effectLst>
        </p:spPr>
        <p:txBody>
          <a:bodyPr lIns="45719" rIns="45719"/>
          <a:lstStyle/>
          <a:p>
            <a:pPr defTabSz="914400">
              <a:defRPr sz="1800"/>
            </a:pPr>
          </a:p>
        </p:txBody>
      </p:sp>
      <p:sp>
        <p:nvSpPr>
          <p:cNvPr id="463" name="Rectangle 9"/>
          <p:cNvSpPr/>
          <p:nvPr/>
        </p:nvSpPr>
        <p:spPr>
          <a:xfrm>
            <a:off x="1587" y="11048430"/>
            <a:ext cx="4873626" cy="2653816"/>
          </a:xfrm>
          <a:prstGeom prst="rect">
            <a:avLst/>
          </a:prstGeom>
          <a:solidFill>
            <a:srgbClr val="9CFFE2"/>
          </a:solidFill>
          <a:ln w="12700">
            <a:miter lim="400000"/>
          </a:ln>
          <a:effectLst>
            <a:outerShdw sx="100000" sy="100000" kx="0" ky="0" algn="b" rotWithShape="0" blurRad="508000" dist="132487" dir="111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defTabSz="914400">
              <a:defRPr sz="1800"/>
            </a:pPr>
          </a:p>
        </p:txBody>
      </p:sp>
      <p:sp>
        <p:nvSpPr>
          <p:cNvPr id="464" name="Rectangle 23"/>
          <p:cNvSpPr/>
          <p:nvPr/>
        </p:nvSpPr>
        <p:spPr>
          <a:xfrm>
            <a:off x="16726405" y="8095559"/>
            <a:ext cx="919840" cy="60315"/>
          </a:xfrm>
          <a:prstGeom prst="rect">
            <a:avLst/>
          </a:prstGeom>
          <a:solidFill>
            <a:srgbClr val="754C29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/>
            </a:pPr>
          </a:p>
        </p:txBody>
      </p:sp>
      <p:sp>
        <p:nvSpPr>
          <p:cNvPr id="465" name="Rectangle 6"/>
          <p:cNvSpPr/>
          <p:nvPr/>
        </p:nvSpPr>
        <p:spPr>
          <a:xfrm>
            <a:off x="19496085" y="7032521"/>
            <a:ext cx="4873626" cy="6669725"/>
          </a:xfrm>
          <a:prstGeom prst="rect">
            <a:avLst/>
          </a:prstGeom>
          <a:solidFill>
            <a:srgbClr val="79B1E1"/>
          </a:solidFill>
          <a:ln w="12700">
            <a:miter lim="400000"/>
          </a:ln>
          <a:effectLst>
            <a:outerShdw sx="100000" sy="100000" kx="0" ky="0" algn="b" rotWithShape="0" blurRad="508000" dist="127000" dir="111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defTabSz="914400">
              <a:defRPr sz="1800"/>
            </a:pPr>
          </a:p>
        </p:txBody>
      </p:sp>
      <p:sp>
        <p:nvSpPr>
          <p:cNvPr id="466" name="Rectangle 7"/>
          <p:cNvSpPr/>
          <p:nvPr/>
        </p:nvSpPr>
        <p:spPr>
          <a:xfrm>
            <a:off x="14622513" y="8174852"/>
            <a:ext cx="4873626" cy="5527393"/>
          </a:xfrm>
          <a:prstGeom prst="rect">
            <a:avLst/>
          </a:prstGeom>
          <a:solidFill>
            <a:srgbClr val="78CAEE"/>
          </a:solidFill>
          <a:ln w="12700">
            <a:miter lim="400000"/>
          </a:ln>
          <a:effectLst>
            <a:outerShdw sx="100000" sy="100000" kx="0" ky="0" algn="b" rotWithShape="0" blurRad="508000" dist="127000" dir="111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defTabSz="914400">
              <a:defRPr sz="1800">
                <a:solidFill>
                  <a:srgbClr val="8AD3EE"/>
                </a:solidFill>
              </a:defRPr>
            </a:pPr>
          </a:p>
        </p:txBody>
      </p:sp>
      <p:sp>
        <p:nvSpPr>
          <p:cNvPr id="467" name="Group 3"/>
          <p:cNvSpPr txBox="1"/>
          <p:nvPr/>
        </p:nvSpPr>
        <p:spPr>
          <a:xfrm>
            <a:off x="4548174" y="8632950"/>
            <a:ext cx="5251490" cy="98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>
              <a:defRPr spc="333" sz="30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ORGANIZATION </a:t>
            </a:r>
          </a:p>
          <a:p>
            <a:pPr algn="ctr">
              <a:defRPr spc="333" sz="30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&amp; STRUCTURE</a:t>
            </a:r>
          </a:p>
        </p:txBody>
      </p:sp>
      <p:sp>
        <p:nvSpPr>
          <p:cNvPr id="468" name="Group 3"/>
          <p:cNvSpPr/>
          <p:nvPr/>
        </p:nvSpPr>
        <p:spPr>
          <a:xfrm>
            <a:off x="12181289" y="766089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pc="333" sz="30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MORE BASH</a:t>
            </a:r>
          </a:p>
          <a:p>
            <a:pPr algn="ctr">
              <a:defRPr spc="333" sz="30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COMMANDS</a:t>
            </a:r>
          </a:p>
        </p:txBody>
      </p:sp>
      <p:sp>
        <p:nvSpPr>
          <p:cNvPr id="469" name="Group 3"/>
          <p:cNvSpPr/>
          <p:nvPr/>
        </p:nvSpPr>
        <p:spPr>
          <a:xfrm>
            <a:off x="17018067" y="672109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pc="333" sz="30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SCRIPTS &amp; </a:t>
            </a:r>
          </a:p>
          <a:p>
            <a:pPr algn="ctr">
              <a:defRPr spc="333" sz="30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AUTOMATIZATION</a:t>
            </a:r>
          </a:p>
        </p:txBody>
      </p:sp>
      <p:sp>
        <p:nvSpPr>
          <p:cNvPr id="470" name="Group 3"/>
          <p:cNvSpPr/>
          <p:nvPr/>
        </p:nvSpPr>
        <p:spPr>
          <a:xfrm>
            <a:off x="21960600" y="556539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pc="333" sz="30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STORAGE, </a:t>
            </a:r>
          </a:p>
          <a:p>
            <a:pPr algn="ctr">
              <a:defRPr spc="333" sz="30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BACKUP &amp; MORE… </a:t>
            </a:r>
          </a:p>
        </p:txBody>
      </p:sp>
      <p:sp>
        <p:nvSpPr>
          <p:cNvPr id="471" name="Group 3"/>
          <p:cNvSpPr/>
          <p:nvPr/>
        </p:nvSpPr>
        <p:spPr>
          <a:xfrm>
            <a:off x="2430462" y="9597763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pc="333" sz="30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The BASICS </a:t>
            </a:r>
          </a:p>
          <a:p>
            <a:pPr algn="ctr">
              <a:defRPr spc="333" sz="3000"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OF BASH</a:t>
            </a:r>
          </a:p>
        </p:txBody>
      </p:sp>
      <p:sp>
        <p:nvSpPr>
          <p:cNvPr id="472" name="TextBox 35"/>
          <p:cNvSpPr txBox="1"/>
          <p:nvPr/>
        </p:nvSpPr>
        <p:spPr>
          <a:xfrm>
            <a:off x="210762" y="11462676"/>
            <a:ext cx="4455276" cy="159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pc="278" sz="2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The terminal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pc="278" sz="2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Navigation w. bash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pc="278" sz="2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Read, copy, move</a:t>
            </a:r>
          </a:p>
        </p:txBody>
      </p:sp>
      <p:sp>
        <p:nvSpPr>
          <p:cNvPr id="473" name="TextBox 35"/>
          <p:cNvSpPr txBox="1"/>
          <p:nvPr/>
        </p:nvSpPr>
        <p:spPr>
          <a:xfrm>
            <a:off x="5077531" y="11094464"/>
            <a:ext cx="4358598" cy="1596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pc="278" sz="2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Set up directories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pc="278" sz="2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Paths &amp; Permission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pc="278" sz="2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Utility manager</a:t>
            </a:r>
          </a:p>
        </p:txBody>
      </p:sp>
      <p:sp>
        <p:nvSpPr>
          <p:cNvPr id="474" name="TextBox 35"/>
          <p:cNvSpPr txBox="1"/>
          <p:nvPr/>
        </p:nvSpPr>
        <p:spPr>
          <a:xfrm>
            <a:off x="10153474" y="10611952"/>
            <a:ext cx="4165792" cy="159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pc="278" sz="2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Write files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pc="278" sz="2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Manipulate files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pc="278" sz="2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Search, cut, paste</a:t>
            </a:r>
          </a:p>
        </p:txBody>
      </p:sp>
      <p:sp>
        <p:nvSpPr>
          <p:cNvPr id="475" name="TextBox 35"/>
          <p:cNvSpPr txBox="1"/>
          <p:nvPr/>
        </p:nvSpPr>
        <p:spPr>
          <a:xfrm>
            <a:off x="14935172" y="9886187"/>
            <a:ext cx="4165792" cy="2104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pc="278" sz="2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Pipe, stdin, stdout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pc="278" sz="2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Loops &amp; Scripts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pc="278" sz="2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Pipelines</a:t>
            </a:r>
          </a:p>
        </p:txBody>
      </p:sp>
      <p:sp>
        <p:nvSpPr>
          <p:cNvPr id="476" name="TextBox 35"/>
          <p:cNvSpPr txBox="1"/>
          <p:nvPr/>
        </p:nvSpPr>
        <p:spPr>
          <a:xfrm>
            <a:off x="19857502" y="9569022"/>
            <a:ext cx="4358599" cy="159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0736" indent="-280736">
              <a:lnSpc>
                <a:spcPts val="4000"/>
              </a:lnSpc>
              <a:buSzPct val="100000"/>
              <a:buChar char="•"/>
              <a:defRPr spc="278" sz="2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Version Control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pc="278" sz="2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Local vs remove</a:t>
            </a:r>
          </a:p>
          <a:p>
            <a:pPr marL="280736" indent="-280736">
              <a:lnSpc>
                <a:spcPts val="4000"/>
              </a:lnSpc>
              <a:buSzPct val="100000"/>
              <a:buChar char="•"/>
              <a:defRPr spc="278" sz="2600">
                <a:solidFill>
                  <a:srgbClr val="363D48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Conda &amp; homebrew</a:t>
            </a:r>
          </a:p>
        </p:txBody>
      </p:sp>
      <p:sp>
        <p:nvSpPr>
          <p:cNvPr id="477" name="Line"/>
          <p:cNvSpPr/>
          <p:nvPr/>
        </p:nvSpPr>
        <p:spPr>
          <a:xfrm>
            <a:off x="3147838" y="2945871"/>
            <a:ext cx="18178334" cy="1"/>
          </a:xfrm>
          <a:prstGeom prst="line">
            <a:avLst/>
          </a:prstGeom>
          <a:ln w="50800">
            <a:solidFill>
              <a:srgbClr val="FFFFFF"/>
            </a:solidFill>
            <a:miter/>
            <a:tailEnd type="arrow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80" name="Group"/>
          <p:cNvGrpSpPr/>
          <p:nvPr/>
        </p:nvGrpSpPr>
        <p:grpSpPr>
          <a:xfrm>
            <a:off x="9053245" y="12995487"/>
            <a:ext cx="1600201" cy="1303801"/>
            <a:chOff x="0" y="0"/>
            <a:chExt cx="1600200" cy="1303800"/>
          </a:xfrm>
        </p:grpSpPr>
        <p:sp>
          <p:nvSpPr>
            <p:cNvPr id="478" name="Group 3"/>
            <p:cNvSpPr/>
            <p:nvPr/>
          </p:nvSpPr>
          <p:spPr>
            <a:xfrm>
              <a:off x="330200" y="338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pc="333" sz="3000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79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4173284" y="12995487"/>
            <a:ext cx="1600201" cy="1316501"/>
            <a:chOff x="0" y="0"/>
            <a:chExt cx="1600200" cy="1316500"/>
          </a:xfrm>
        </p:grpSpPr>
        <p:sp>
          <p:nvSpPr>
            <p:cNvPr id="481" name="Group 3"/>
            <p:cNvSpPr/>
            <p:nvPr/>
          </p:nvSpPr>
          <p:spPr>
            <a:xfrm>
              <a:off x="330200" y="465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pc="333" sz="3000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82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86" name="Group"/>
          <p:cNvGrpSpPr/>
          <p:nvPr/>
        </p:nvGrpSpPr>
        <p:grpSpPr>
          <a:xfrm>
            <a:off x="13904376" y="13008187"/>
            <a:ext cx="1600201" cy="1303801"/>
            <a:chOff x="0" y="0"/>
            <a:chExt cx="1600200" cy="1303800"/>
          </a:xfrm>
        </p:grpSpPr>
        <p:sp>
          <p:nvSpPr>
            <p:cNvPr id="484" name="Group 3"/>
            <p:cNvSpPr/>
            <p:nvPr/>
          </p:nvSpPr>
          <p:spPr>
            <a:xfrm>
              <a:off x="330200" y="338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pc="333" sz="3000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85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89" name="Group"/>
          <p:cNvGrpSpPr/>
          <p:nvPr/>
        </p:nvGrpSpPr>
        <p:grpSpPr>
          <a:xfrm>
            <a:off x="18806309" y="13008187"/>
            <a:ext cx="1600201" cy="1303801"/>
            <a:chOff x="0" y="0"/>
            <a:chExt cx="1600200" cy="1303800"/>
          </a:xfrm>
        </p:grpSpPr>
        <p:sp>
          <p:nvSpPr>
            <p:cNvPr id="487" name="Group 3"/>
            <p:cNvSpPr/>
            <p:nvPr/>
          </p:nvSpPr>
          <p:spPr>
            <a:xfrm>
              <a:off x="330200" y="338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pc="333" sz="3000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88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92" name="Group"/>
          <p:cNvGrpSpPr/>
          <p:nvPr/>
        </p:nvGrpSpPr>
        <p:grpSpPr>
          <a:xfrm>
            <a:off x="23670141" y="13008187"/>
            <a:ext cx="1600201" cy="1303801"/>
            <a:chOff x="0" y="0"/>
            <a:chExt cx="1600200" cy="1303800"/>
          </a:xfrm>
        </p:grpSpPr>
        <p:sp>
          <p:nvSpPr>
            <p:cNvPr id="490" name="Group 3"/>
            <p:cNvSpPr/>
            <p:nvPr/>
          </p:nvSpPr>
          <p:spPr>
            <a:xfrm>
              <a:off x="330200" y="3380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pc="333" sz="3000">
                  <a:solidFill>
                    <a:srgbClr val="363D48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91" name="Circle"/>
            <p:cNvSpPr/>
            <p:nvPr/>
          </p:nvSpPr>
          <p:spPr>
            <a:xfrm>
              <a:off x="0" y="0"/>
              <a:ext cx="635000" cy="635000"/>
            </a:xfrm>
            <a:prstGeom prst="ellipse">
              <a:avLst/>
            </a:prstGeom>
            <a:noFill/>
            <a:ln w="25400" cap="flat">
              <a:solidFill>
                <a:srgbClr val="363D4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493" name="Rectangle"/>
          <p:cNvSpPr/>
          <p:nvPr/>
        </p:nvSpPr>
        <p:spPr>
          <a:xfrm>
            <a:off x="-6350" y="9173583"/>
            <a:ext cx="4876800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4" name="Rectangle"/>
          <p:cNvSpPr/>
          <p:nvPr/>
        </p:nvSpPr>
        <p:spPr>
          <a:xfrm>
            <a:off x="4879974" y="8186653"/>
            <a:ext cx="4876802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5" name="Rectangle"/>
          <p:cNvSpPr/>
          <p:nvPr/>
        </p:nvSpPr>
        <p:spPr>
          <a:xfrm>
            <a:off x="9765017" y="7236716"/>
            <a:ext cx="4876801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6" name="Rectangle"/>
          <p:cNvSpPr/>
          <p:nvPr/>
        </p:nvSpPr>
        <p:spPr>
          <a:xfrm>
            <a:off x="14646324" y="6296916"/>
            <a:ext cx="4876802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7" name="Rectangle"/>
          <p:cNvSpPr/>
          <p:nvPr/>
        </p:nvSpPr>
        <p:spPr>
          <a:xfrm>
            <a:off x="19522200" y="5141216"/>
            <a:ext cx="4876802" cy="1879601"/>
          </a:xfrm>
          <a:prstGeom prst="rect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363D48"/>
      </a:dk1>
      <a:lt1>
        <a:srgbClr val="FFFFFF"/>
      </a:lt1>
      <a:dk2>
        <a:srgbClr val="A7A7A7"/>
      </a:dk2>
      <a:lt2>
        <a:srgbClr val="535353"/>
      </a:lt2>
      <a:accent1>
        <a:srgbClr val="66FFD5"/>
      </a:accent1>
      <a:accent2>
        <a:srgbClr val="2C2D2C"/>
      </a:accent2>
      <a:accent3>
        <a:srgbClr val="398F77"/>
      </a:accent3>
      <a:accent4>
        <a:srgbClr val="191919"/>
      </a:accent4>
      <a:accent5>
        <a:srgbClr val="2C6E5C"/>
      </a:accent5>
      <a:accent6>
        <a:srgbClr val="131313"/>
      </a:accent6>
      <a:hlink>
        <a:srgbClr val="0000FF"/>
      </a:hlink>
      <a:folHlink>
        <a:srgbClr val="FF00FF"/>
      </a:folHlink>
    </a:clrScheme>
    <a:fontScheme name="Office Theme">
      <a:majorFont>
        <a:latin typeface="Montserrat Regular"/>
        <a:ea typeface="Montserrat Regular"/>
        <a:cs typeface="Montserrat Regular"/>
      </a:majorFont>
      <a:minorFont>
        <a:latin typeface="Montserrat Regular"/>
        <a:ea typeface="Montserrat Regular"/>
        <a:cs typeface="Montserrat Regula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6FFD5"/>
      </a:accent1>
      <a:accent2>
        <a:srgbClr val="2C2D2C"/>
      </a:accent2>
      <a:accent3>
        <a:srgbClr val="398F77"/>
      </a:accent3>
      <a:accent4>
        <a:srgbClr val="191919"/>
      </a:accent4>
      <a:accent5>
        <a:srgbClr val="2C6E5C"/>
      </a:accent5>
      <a:accent6>
        <a:srgbClr val="131313"/>
      </a:accent6>
      <a:hlink>
        <a:srgbClr val="0000FF"/>
      </a:hlink>
      <a:folHlink>
        <a:srgbClr val="FF00FF"/>
      </a:folHlink>
    </a:clrScheme>
    <a:fontScheme name="Office Theme">
      <a:majorFont>
        <a:latin typeface="Montserrat Regular"/>
        <a:ea typeface="Montserrat Regular"/>
        <a:cs typeface="Montserrat Regular"/>
      </a:majorFont>
      <a:minorFont>
        <a:latin typeface="Montserrat Regular"/>
        <a:ea typeface="Montserrat Regular"/>
        <a:cs typeface="Montserrat Regula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