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98" d="100"/>
          <a:sy n="98" d="100"/>
        </p:scale>
        <p:origin x="165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BF61E-6A92-D74B-B60B-F61CE8EE41F9}" type="datetimeFigureOut">
              <a:rPr lang="da-DK" smtClean="0"/>
              <a:t>04.12.2024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760CC-1C05-2940-A8D1-F4E4A703595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1242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AE26-D40B-AE4A-7B6C-E4FBB7522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33ACC243-8576-B68E-39FE-7023EAD340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FF1D0249-0954-516D-9A3F-8F1E2F2AE8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69083430-69DA-3E47-BEB5-3957845953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6A5D8-99E8-394D-BD4F-AB5771DC437A}" type="slidenum">
              <a:rPr lang="da-DK" smtClean="0"/>
              <a:t>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7243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1A5C-4B74-5974-EDE4-19A7A7B4C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7D7B06AB-8B4B-6D56-C149-465073C741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DC8C1DEB-B056-2247-6554-D3D4A83D7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251931B-A797-787F-50C8-0BEB1CCA7D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26A5D8-99E8-394D-BD4F-AB5771DC437A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836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993447-2F78-4311-EF6A-7B95DFEA2F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03189554-D56B-D1A2-4338-7371A632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3A68E29-31F7-74C0-7A60-48FDD946E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04.12.2024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51EED01-5840-1286-A5BB-7455BDA16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AD116BA-C860-A499-1411-AE02D90BD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263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E6496-F1B8-2DCF-4787-3236FD9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52C72E0-66C0-4989-CCD7-12DED3C5F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EAC01AB-0DE2-14FD-164A-44CB6F9E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04.12.2024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B9F3BC5-BEE4-E44F-3390-163EDB22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06F3C3F-024D-30A6-2503-DB7E0A7D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9127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FB8D1BA-B647-4519-426C-70D422D18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25DFBB-2324-0B19-708B-879F4F4A4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3E4537-996B-68BE-637B-986540FBF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04.12.2024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E25DC7A-995F-7C3D-9638-B7B385B64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326E83E-82EA-E132-9585-6A2CC2BB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7631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61EF89-6005-723F-1A6B-B448AE492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2064B52-2D9B-07C0-42D2-6451CD09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78182F8-3F7B-186D-7851-943263F0B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04.12.2024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E34B593-F2A6-F582-7C9C-A514813B1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CACF33B-03D6-A6F0-88B1-6BA748B8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872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101A8-2092-C67F-F29F-F673C695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383BA2E-5E2F-E9E3-5C5E-5BBD993D6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746D7F-F465-9510-7ACA-883FA67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04.12.2024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4565DEB-4AF1-975A-3A57-C2EF1FE4D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97D1914-0D86-B0C4-572C-2F6EB0F8E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3101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28B81-4BDA-2168-9C8A-9B82B6FBA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CB4B19-3573-B7F1-C1F6-45B5CD023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F27DC338-D6F9-C0A9-B166-E5314C2C8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87833B8-2F2B-E1B6-A90A-159DC9B1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04.12.2024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F0389E2-7D27-9215-5B73-E3BC2B251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124D1CC0-28A8-59E5-3AC9-4AA1EBBCA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9739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E51ED3-FDAD-B7D4-CD9B-CCBE9AF54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67CBABF-044F-43E6-020B-3124E0FA7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06AC0EE3-3A53-803A-28D6-F20FDC179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16F9DAF9-841D-8001-0836-5EA8A0F6F7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5C77303-2D83-70B6-C300-E0DFC3460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B0005B07-D6BE-CFFB-E26E-547E62358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04.12.2024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407BB8B8-2ED0-25A7-09F6-FAFC4DA72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348793B4-C663-0781-6D61-C43D929B1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4694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9DABB2-D818-DD5E-AD98-D24745C3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12905D3-6A9F-3308-BE51-C67F6A202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04.12.2024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193B34C4-4687-DD93-C0C9-A17B50F23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0583324F-01B7-5F69-F942-31908037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16394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0DE18EF8-B030-138D-27A4-E875CADD9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04.12.2024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B384385-C57B-459E-C7CC-CA71B3E8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4D58B743-83CB-F9EE-C69F-70216102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8496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8066D9-1404-952A-F82C-DFFDD488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F4F1401-0B1B-0B18-CD3A-8962CFE5D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E9C59D1-1021-A7DC-0354-FC6B1EF3DF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FF1A8FE-5650-02E9-E16F-554EFA1C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04.12.2024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BE2888A-E7F3-58B0-2A8D-9F74EAE2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C632811-0BC2-6EC6-1190-AAC66CE3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2984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04EA6-28C7-6879-0256-46D9BDC74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6B22A77-CF25-34AA-1F57-E92861751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DCFF3D9-2F45-12B9-2AB8-1133B07BF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95A6800-0121-0FBB-A77B-A6D76EBF5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DE000-6CC2-1D4B-A455-561C20E00C2A}" type="datetimeFigureOut">
              <a:rPr lang="da-DK" smtClean="0"/>
              <a:t>04.12.2024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4401FBC-85D1-03B0-1E6E-4A6AC34E2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5D520AA-F22A-F78A-98A6-A3F07157D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3710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D94FAE4-DB38-F4F7-45B0-2980892E0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65425D5-2CB0-227E-E12B-C35A45AE4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B142998-FA62-32D7-0E17-074C61746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DE000-6CC2-1D4B-A455-561C20E00C2A}" type="datetimeFigureOut">
              <a:rPr lang="da-DK" smtClean="0"/>
              <a:t>04.12.2024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3472D79-0E84-FFF2-EC6F-B0C2E80DF2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B5A09DE-E005-5877-933D-83DDA9CB6C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03B5A-2449-654A-A867-2EC7C0369C0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7978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5343D9-D75B-A7E6-647A-A16AC55D00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C65231E-4CC3-6365-2B98-5A34514DA6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5934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3AF50-83C9-4900-CE6C-170F2112F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Mappe kontur">
            <a:extLst>
              <a:ext uri="{FF2B5EF4-FFF2-40B4-BE49-F238E27FC236}">
                <a16:creationId xmlns:a16="http://schemas.microsoft.com/office/drawing/2014/main" id="{66AEF697-9E9F-1C5E-71A0-61D58FADF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5463" y="0"/>
            <a:ext cx="1466335" cy="146633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82E48981-1F8C-3CA0-13F1-100FFEC7BF2F}"/>
              </a:ext>
            </a:extLst>
          </p:cNvPr>
          <p:cNvSpPr txBox="1"/>
          <p:nvPr/>
        </p:nvSpPr>
        <p:spPr>
          <a:xfrm>
            <a:off x="5181597" y="1235676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R4DS</a:t>
            </a:r>
          </a:p>
        </p:txBody>
      </p:sp>
      <p:pic>
        <p:nvPicPr>
          <p:cNvPr id="13" name="Grafik 12" descr="Mappe kontur">
            <a:extLst>
              <a:ext uri="{FF2B5EF4-FFF2-40B4-BE49-F238E27FC236}">
                <a16:creationId xmlns:a16="http://schemas.microsoft.com/office/drawing/2014/main" id="{6B89EA94-190A-20A9-9229-77E661E80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8807" y="2573793"/>
            <a:ext cx="1466335" cy="1466335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A01CC740-0661-3C61-3B02-3AEE00B7AD03}"/>
              </a:ext>
            </a:extLst>
          </p:cNvPr>
          <p:cNvSpPr txBox="1"/>
          <p:nvPr/>
        </p:nvSpPr>
        <p:spPr>
          <a:xfrm>
            <a:off x="3064941" y="3809469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data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A7660364-673A-794D-62C4-B3D7FB021224}"/>
              </a:ext>
            </a:extLst>
          </p:cNvPr>
          <p:cNvCxnSpPr>
            <a:cxnSpLocks/>
          </p:cNvCxnSpPr>
          <p:nvPr/>
        </p:nvCxnSpPr>
        <p:spPr>
          <a:xfrm>
            <a:off x="6098055" y="1626288"/>
            <a:ext cx="0" cy="985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Grafik 24" descr="Mappe kontur">
            <a:extLst>
              <a:ext uri="{FF2B5EF4-FFF2-40B4-BE49-F238E27FC236}">
                <a16:creationId xmlns:a16="http://schemas.microsoft.com/office/drawing/2014/main" id="{907156C6-5A57-39E7-D0FB-1C192EB324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4885" y="2565401"/>
            <a:ext cx="1466335" cy="1466335"/>
          </a:xfrm>
          <a:prstGeom prst="rect">
            <a:avLst/>
          </a:prstGeom>
        </p:spPr>
      </p:pic>
      <p:sp>
        <p:nvSpPr>
          <p:cNvPr id="26" name="Tekstfelt 25">
            <a:extLst>
              <a:ext uri="{FF2B5EF4-FFF2-40B4-BE49-F238E27FC236}">
                <a16:creationId xmlns:a16="http://schemas.microsoft.com/office/drawing/2014/main" id="{9BBAEDF3-71A5-C4F9-AB73-8BABD5362E3C}"/>
              </a:ext>
            </a:extLst>
          </p:cNvPr>
          <p:cNvSpPr txBox="1"/>
          <p:nvPr/>
        </p:nvSpPr>
        <p:spPr>
          <a:xfrm>
            <a:off x="5231019" y="380107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scripts</a:t>
            </a:r>
          </a:p>
        </p:txBody>
      </p:sp>
      <p:pic>
        <p:nvPicPr>
          <p:cNvPr id="28" name="Grafik 27" descr="Mappe kontur">
            <a:extLst>
              <a:ext uri="{FF2B5EF4-FFF2-40B4-BE49-F238E27FC236}">
                <a16:creationId xmlns:a16="http://schemas.microsoft.com/office/drawing/2014/main" id="{F46B7635-169C-6E43-1EA8-A2F47379D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6759" y="2526385"/>
            <a:ext cx="1466335" cy="1466335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67B24AD1-34C5-09CC-9230-9A7D0E182359}"/>
              </a:ext>
            </a:extLst>
          </p:cNvPr>
          <p:cNvSpPr txBox="1"/>
          <p:nvPr/>
        </p:nvSpPr>
        <p:spPr>
          <a:xfrm>
            <a:off x="7202893" y="3762061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presentations</a:t>
            </a:r>
            <a:endParaRPr lang="da-DK" dirty="0"/>
          </a:p>
        </p:txBody>
      </p:sp>
      <p:cxnSp>
        <p:nvCxnSpPr>
          <p:cNvPr id="31" name="Lige forbindelse 30">
            <a:extLst>
              <a:ext uri="{FF2B5EF4-FFF2-40B4-BE49-F238E27FC236}">
                <a16:creationId xmlns:a16="http://schemas.microsoft.com/office/drawing/2014/main" id="{458EDF60-D8C2-95EC-8671-63A371955E1E}"/>
              </a:ext>
            </a:extLst>
          </p:cNvPr>
          <p:cNvCxnSpPr>
            <a:cxnSpLocks/>
          </p:cNvCxnSpPr>
          <p:nvPr/>
        </p:nvCxnSpPr>
        <p:spPr>
          <a:xfrm flipH="1">
            <a:off x="3929918" y="2083864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6202DA31-9232-6DEA-B475-89B015CF8AD1}"/>
              </a:ext>
            </a:extLst>
          </p:cNvPr>
          <p:cNvCxnSpPr>
            <a:cxnSpLocks/>
          </p:cNvCxnSpPr>
          <p:nvPr/>
        </p:nvCxnSpPr>
        <p:spPr>
          <a:xfrm flipH="1">
            <a:off x="3929918" y="2095865"/>
            <a:ext cx="413720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3EBCB6A9-999C-87E2-C28E-82B0A169845C}"/>
              </a:ext>
            </a:extLst>
          </p:cNvPr>
          <p:cNvCxnSpPr>
            <a:cxnSpLocks/>
          </p:cNvCxnSpPr>
          <p:nvPr/>
        </p:nvCxnSpPr>
        <p:spPr>
          <a:xfrm flipH="1">
            <a:off x="8067126" y="2095865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8EE81188-5898-7AD9-F55D-F1F85EDBD0A4}"/>
              </a:ext>
            </a:extLst>
          </p:cNvPr>
          <p:cNvCxnSpPr>
            <a:cxnSpLocks/>
          </p:cNvCxnSpPr>
          <p:nvPr/>
        </p:nvCxnSpPr>
        <p:spPr>
          <a:xfrm flipH="1">
            <a:off x="3880508" y="417880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2A4DA0C7-73F7-CD49-F83A-5F3A9D57F648}"/>
              </a:ext>
            </a:extLst>
          </p:cNvPr>
          <p:cNvCxnSpPr>
            <a:cxnSpLocks/>
          </p:cNvCxnSpPr>
          <p:nvPr/>
        </p:nvCxnSpPr>
        <p:spPr>
          <a:xfrm flipH="1">
            <a:off x="3425369" y="4674435"/>
            <a:ext cx="9102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kstfelt 44">
            <a:extLst>
              <a:ext uri="{FF2B5EF4-FFF2-40B4-BE49-F238E27FC236}">
                <a16:creationId xmlns:a16="http://schemas.microsoft.com/office/drawing/2014/main" id="{80EDECDA-497B-AFC8-CA5F-E52B93EFB631}"/>
              </a:ext>
            </a:extLst>
          </p:cNvPr>
          <p:cNvSpPr txBox="1"/>
          <p:nvPr/>
        </p:nvSpPr>
        <p:spPr>
          <a:xfrm>
            <a:off x="3798109" y="6307546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diabetes.xlsx</a:t>
            </a:r>
            <a:endParaRPr lang="da-DK" dirty="0"/>
          </a:p>
        </p:txBody>
      </p:sp>
      <p:cxnSp>
        <p:nvCxnSpPr>
          <p:cNvPr id="47" name="Lige forbindelse 46">
            <a:extLst>
              <a:ext uri="{FF2B5EF4-FFF2-40B4-BE49-F238E27FC236}">
                <a16:creationId xmlns:a16="http://schemas.microsoft.com/office/drawing/2014/main" id="{A5723DDB-7D35-EEB6-A6AC-E181CFDFCED2}"/>
              </a:ext>
            </a:extLst>
          </p:cNvPr>
          <p:cNvCxnSpPr>
            <a:cxnSpLocks/>
          </p:cNvCxnSpPr>
          <p:nvPr/>
        </p:nvCxnSpPr>
        <p:spPr>
          <a:xfrm flipH="1">
            <a:off x="4335647" y="466529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Grafik 47" descr="Papir kontur">
            <a:extLst>
              <a:ext uri="{FF2B5EF4-FFF2-40B4-BE49-F238E27FC236}">
                <a16:creationId xmlns:a16="http://schemas.microsoft.com/office/drawing/2014/main" id="{9141205D-AD26-D778-EA38-7AA1EA4548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7125" y="5216065"/>
            <a:ext cx="1133383" cy="1133383"/>
          </a:xfrm>
          <a:prstGeom prst="rect">
            <a:avLst/>
          </a:prstGeom>
        </p:spPr>
      </p:pic>
      <p:cxnSp>
        <p:nvCxnSpPr>
          <p:cNvPr id="50" name="Lige forbindelse 49">
            <a:extLst>
              <a:ext uri="{FF2B5EF4-FFF2-40B4-BE49-F238E27FC236}">
                <a16:creationId xmlns:a16="http://schemas.microsoft.com/office/drawing/2014/main" id="{0B3AFC23-9E27-D79F-A3B5-E8EA820AAD2B}"/>
              </a:ext>
            </a:extLst>
          </p:cNvPr>
          <p:cNvCxnSpPr>
            <a:cxnSpLocks/>
          </p:cNvCxnSpPr>
          <p:nvPr/>
        </p:nvCxnSpPr>
        <p:spPr>
          <a:xfrm flipH="1">
            <a:off x="3425369" y="466529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Grafik 51" descr="Papir kontur">
            <a:extLst>
              <a:ext uri="{FF2B5EF4-FFF2-40B4-BE49-F238E27FC236}">
                <a16:creationId xmlns:a16="http://schemas.microsoft.com/office/drawing/2014/main" id="{2989CA10-61EC-89FB-D61E-89B1FB40EA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6995" y="5216065"/>
            <a:ext cx="1133383" cy="1133383"/>
          </a:xfrm>
          <a:prstGeom prst="rect">
            <a:avLst/>
          </a:prstGeom>
        </p:spPr>
      </p:pic>
      <p:cxnSp>
        <p:nvCxnSpPr>
          <p:cNvPr id="78" name="Lige forbindelse 77">
            <a:extLst>
              <a:ext uri="{FF2B5EF4-FFF2-40B4-BE49-F238E27FC236}">
                <a16:creationId xmlns:a16="http://schemas.microsoft.com/office/drawing/2014/main" id="{4E59D98B-A3B9-4558-5926-20134F894907}"/>
              </a:ext>
            </a:extLst>
          </p:cNvPr>
          <p:cNvCxnSpPr>
            <a:cxnSpLocks/>
          </p:cNvCxnSpPr>
          <p:nvPr/>
        </p:nvCxnSpPr>
        <p:spPr>
          <a:xfrm>
            <a:off x="8041936" y="4190794"/>
            <a:ext cx="0" cy="1002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kstfelt 79">
            <a:extLst>
              <a:ext uri="{FF2B5EF4-FFF2-40B4-BE49-F238E27FC236}">
                <a16:creationId xmlns:a16="http://schemas.microsoft.com/office/drawing/2014/main" id="{C426CFB1-CFA2-6BD5-8D93-1AEBD916372A}"/>
              </a:ext>
            </a:extLst>
          </p:cNvPr>
          <p:cNvSpPr txBox="1"/>
          <p:nvPr/>
        </p:nvSpPr>
        <p:spPr>
          <a:xfrm>
            <a:off x="6982219" y="6329470"/>
            <a:ext cx="210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presentation0.qmd</a:t>
            </a:r>
          </a:p>
        </p:txBody>
      </p:sp>
      <p:pic>
        <p:nvPicPr>
          <p:cNvPr id="84" name="Grafik 83" descr="Papir kontur">
            <a:extLst>
              <a:ext uri="{FF2B5EF4-FFF2-40B4-BE49-F238E27FC236}">
                <a16:creationId xmlns:a16="http://schemas.microsoft.com/office/drawing/2014/main" id="{C2B0FC50-1308-05BC-FC19-5A1DEAD04E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434" y="5228058"/>
            <a:ext cx="1133383" cy="1133383"/>
          </a:xfrm>
          <a:prstGeom prst="rect">
            <a:avLst/>
          </a:prstGeom>
        </p:spPr>
      </p:pic>
      <p:sp>
        <p:nvSpPr>
          <p:cNvPr id="85" name="Tekstfelt 84">
            <a:extLst>
              <a:ext uri="{FF2B5EF4-FFF2-40B4-BE49-F238E27FC236}">
                <a16:creationId xmlns:a16="http://schemas.microsoft.com/office/drawing/2014/main" id="{AABC17A3-2822-C5A1-4635-9B7B0BB4C557}"/>
              </a:ext>
            </a:extLst>
          </p:cNvPr>
          <p:cNvSpPr txBox="1"/>
          <p:nvPr/>
        </p:nvSpPr>
        <p:spPr>
          <a:xfrm>
            <a:off x="2446783" y="630410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[…].</a:t>
            </a:r>
            <a:r>
              <a:rPr lang="da-DK" dirty="0" err="1"/>
              <a:t>xlsx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9387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11C8D-80BA-2674-F727-CCB1BF74D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 descr="Mappe kontur">
            <a:extLst>
              <a:ext uri="{FF2B5EF4-FFF2-40B4-BE49-F238E27FC236}">
                <a16:creationId xmlns:a16="http://schemas.microsoft.com/office/drawing/2014/main" id="{91DC5298-4DB4-EE2C-1DE8-575AE9511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15463" y="0"/>
            <a:ext cx="1466335" cy="146633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0A75885C-C2D3-5757-209E-4E24B65F84A4}"/>
              </a:ext>
            </a:extLst>
          </p:cNvPr>
          <p:cNvSpPr txBox="1"/>
          <p:nvPr/>
        </p:nvSpPr>
        <p:spPr>
          <a:xfrm>
            <a:off x="5181597" y="1235676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R4DS</a:t>
            </a:r>
          </a:p>
        </p:txBody>
      </p:sp>
      <p:pic>
        <p:nvPicPr>
          <p:cNvPr id="13" name="Grafik 12" descr="Mappe kontur">
            <a:extLst>
              <a:ext uri="{FF2B5EF4-FFF2-40B4-BE49-F238E27FC236}">
                <a16:creationId xmlns:a16="http://schemas.microsoft.com/office/drawing/2014/main" id="{357D55FC-DF2C-8BBB-7D00-46F166F24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98807" y="2573793"/>
            <a:ext cx="1466335" cy="1466335"/>
          </a:xfrm>
          <a:prstGeom prst="rect">
            <a:avLst/>
          </a:prstGeom>
        </p:spPr>
      </p:pic>
      <p:sp>
        <p:nvSpPr>
          <p:cNvPr id="14" name="Tekstfelt 13">
            <a:extLst>
              <a:ext uri="{FF2B5EF4-FFF2-40B4-BE49-F238E27FC236}">
                <a16:creationId xmlns:a16="http://schemas.microsoft.com/office/drawing/2014/main" id="{040E1B70-6ACC-8418-C6BE-86237D300EFE}"/>
              </a:ext>
            </a:extLst>
          </p:cNvPr>
          <p:cNvSpPr txBox="1"/>
          <p:nvPr/>
        </p:nvSpPr>
        <p:spPr>
          <a:xfrm>
            <a:off x="3064941" y="3809469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data</a:t>
            </a:r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9B3C684D-0367-5D0A-B62F-20B416A09BE4}"/>
              </a:ext>
            </a:extLst>
          </p:cNvPr>
          <p:cNvCxnSpPr>
            <a:cxnSpLocks/>
          </p:cNvCxnSpPr>
          <p:nvPr/>
        </p:nvCxnSpPr>
        <p:spPr>
          <a:xfrm>
            <a:off x="6098055" y="1626288"/>
            <a:ext cx="0" cy="9856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5" name="Grafik 24" descr="Mappe kontur">
            <a:extLst>
              <a:ext uri="{FF2B5EF4-FFF2-40B4-BE49-F238E27FC236}">
                <a16:creationId xmlns:a16="http://schemas.microsoft.com/office/drawing/2014/main" id="{C65D544D-4A20-DA1C-F85E-6702F2EEF7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4885" y="2565401"/>
            <a:ext cx="1466335" cy="1466335"/>
          </a:xfrm>
          <a:prstGeom prst="rect">
            <a:avLst/>
          </a:prstGeom>
        </p:spPr>
      </p:pic>
      <p:sp>
        <p:nvSpPr>
          <p:cNvPr id="26" name="Tekstfelt 25">
            <a:extLst>
              <a:ext uri="{FF2B5EF4-FFF2-40B4-BE49-F238E27FC236}">
                <a16:creationId xmlns:a16="http://schemas.microsoft.com/office/drawing/2014/main" id="{7D2DBABE-69A1-4EDD-9FBF-9382A7558098}"/>
              </a:ext>
            </a:extLst>
          </p:cNvPr>
          <p:cNvSpPr txBox="1"/>
          <p:nvPr/>
        </p:nvSpPr>
        <p:spPr>
          <a:xfrm>
            <a:off x="5231019" y="380107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scripts</a:t>
            </a:r>
          </a:p>
        </p:txBody>
      </p:sp>
      <p:pic>
        <p:nvPicPr>
          <p:cNvPr id="28" name="Grafik 27" descr="Mappe kontur">
            <a:extLst>
              <a:ext uri="{FF2B5EF4-FFF2-40B4-BE49-F238E27FC236}">
                <a16:creationId xmlns:a16="http://schemas.microsoft.com/office/drawing/2014/main" id="{43E5B791-7C0B-7FC0-DAF4-8116D034A8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6759" y="2526385"/>
            <a:ext cx="1466335" cy="1466335"/>
          </a:xfrm>
          <a:prstGeom prst="rect">
            <a:avLst/>
          </a:prstGeom>
        </p:spPr>
      </p:pic>
      <p:sp>
        <p:nvSpPr>
          <p:cNvPr id="29" name="Tekstfelt 28">
            <a:extLst>
              <a:ext uri="{FF2B5EF4-FFF2-40B4-BE49-F238E27FC236}">
                <a16:creationId xmlns:a16="http://schemas.microsoft.com/office/drawing/2014/main" id="{A3C4B0A0-D831-32E0-E5E7-869957F06834}"/>
              </a:ext>
            </a:extLst>
          </p:cNvPr>
          <p:cNvSpPr txBox="1"/>
          <p:nvPr/>
        </p:nvSpPr>
        <p:spPr>
          <a:xfrm>
            <a:off x="7202893" y="3762061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presentations</a:t>
            </a:r>
            <a:endParaRPr lang="da-DK" dirty="0"/>
          </a:p>
        </p:txBody>
      </p:sp>
      <p:cxnSp>
        <p:nvCxnSpPr>
          <p:cNvPr id="31" name="Lige forbindelse 30">
            <a:extLst>
              <a:ext uri="{FF2B5EF4-FFF2-40B4-BE49-F238E27FC236}">
                <a16:creationId xmlns:a16="http://schemas.microsoft.com/office/drawing/2014/main" id="{3B8B1BC5-92FF-59E0-8BE0-EB04DC6B65F0}"/>
              </a:ext>
            </a:extLst>
          </p:cNvPr>
          <p:cNvCxnSpPr>
            <a:cxnSpLocks/>
          </p:cNvCxnSpPr>
          <p:nvPr/>
        </p:nvCxnSpPr>
        <p:spPr>
          <a:xfrm flipH="1">
            <a:off x="3929918" y="2083864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Lige forbindelse 33">
            <a:extLst>
              <a:ext uri="{FF2B5EF4-FFF2-40B4-BE49-F238E27FC236}">
                <a16:creationId xmlns:a16="http://schemas.microsoft.com/office/drawing/2014/main" id="{A39AA5B6-D10C-7776-EF09-D4EC99DD1A22}"/>
              </a:ext>
            </a:extLst>
          </p:cNvPr>
          <p:cNvCxnSpPr>
            <a:cxnSpLocks/>
          </p:cNvCxnSpPr>
          <p:nvPr/>
        </p:nvCxnSpPr>
        <p:spPr>
          <a:xfrm flipH="1">
            <a:off x="1965338" y="2095865"/>
            <a:ext cx="61017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Lige forbindelse 34">
            <a:extLst>
              <a:ext uri="{FF2B5EF4-FFF2-40B4-BE49-F238E27FC236}">
                <a16:creationId xmlns:a16="http://schemas.microsoft.com/office/drawing/2014/main" id="{1913D894-F8FA-E8DC-6FB2-62162D44AEC0}"/>
              </a:ext>
            </a:extLst>
          </p:cNvPr>
          <p:cNvCxnSpPr>
            <a:cxnSpLocks/>
          </p:cNvCxnSpPr>
          <p:nvPr/>
        </p:nvCxnSpPr>
        <p:spPr>
          <a:xfrm flipH="1">
            <a:off x="8067126" y="2095865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Lige forbindelse 35">
            <a:extLst>
              <a:ext uri="{FF2B5EF4-FFF2-40B4-BE49-F238E27FC236}">
                <a16:creationId xmlns:a16="http://schemas.microsoft.com/office/drawing/2014/main" id="{41ED56CA-F3E7-45B6-AAFF-EA86197A0618}"/>
              </a:ext>
            </a:extLst>
          </p:cNvPr>
          <p:cNvCxnSpPr>
            <a:cxnSpLocks/>
          </p:cNvCxnSpPr>
          <p:nvPr/>
        </p:nvCxnSpPr>
        <p:spPr>
          <a:xfrm flipH="1">
            <a:off x="3880508" y="417880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Lige forbindelse 36">
            <a:extLst>
              <a:ext uri="{FF2B5EF4-FFF2-40B4-BE49-F238E27FC236}">
                <a16:creationId xmlns:a16="http://schemas.microsoft.com/office/drawing/2014/main" id="{1654B605-53FD-221E-5B0B-7FA99B217879}"/>
              </a:ext>
            </a:extLst>
          </p:cNvPr>
          <p:cNvCxnSpPr>
            <a:cxnSpLocks/>
          </p:cNvCxnSpPr>
          <p:nvPr/>
        </p:nvCxnSpPr>
        <p:spPr>
          <a:xfrm flipH="1">
            <a:off x="3425369" y="4674435"/>
            <a:ext cx="91027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kstfelt 44">
            <a:extLst>
              <a:ext uri="{FF2B5EF4-FFF2-40B4-BE49-F238E27FC236}">
                <a16:creationId xmlns:a16="http://schemas.microsoft.com/office/drawing/2014/main" id="{74BD7CAF-0065-4797-D999-FECC3A35EC32}"/>
              </a:ext>
            </a:extLst>
          </p:cNvPr>
          <p:cNvSpPr txBox="1"/>
          <p:nvPr/>
        </p:nvSpPr>
        <p:spPr>
          <a:xfrm>
            <a:off x="3798109" y="6307546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/>
              <a:t>diabetes.xlsx</a:t>
            </a:r>
            <a:endParaRPr lang="da-DK" dirty="0"/>
          </a:p>
        </p:txBody>
      </p:sp>
      <p:cxnSp>
        <p:nvCxnSpPr>
          <p:cNvPr id="47" name="Lige forbindelse 46">
            <a:extLst>
              <a:ext uri="{FF2B5EF4-FFF2-40B4-BE49-F238E27FC236}">
                <a16:creationId xmlns:a16="http://schemas.microsoft.com/office/drawing/2014/main" id="{39F17E57-E4A7-5262-1142-6AC6B8C9254A}"/>
              </a:ext>
            </a:extLst>
          </p:cNvPr>
          <p:cNvCxnSpPr>
            <a:cxnSpLocks/>
          </p:cNvCxnSpPr>
          <p:nvPr/>
        </p:nvCxnSpPr>
        <p:spPr>
          <a:xfrm flipH="1">
            <a:off x="4335647" y="466529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8" name="Grafik 47" descr="Papir kontur">
            <a:extLst>
              <a:ext uri="{FF2B5EF4-FFF2-40B4-BE49-F238E27FC236}">
                <a16:creationId xmlns:a16="http://schemas.microsoft.com/office/drawing/2014/main" id="{A7BA0EBF-E6B4-DF51-083D-1CAEA28ED5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747125" y="5216065"/>
            <a:ext cx="1133383" cy="1133383"/>
          </a:xfrm>
          <a:prstGeom prst="rect">
            <a:avLst/>
          </a:prstGeom>
        </p:spPr>
      </p:pic>
      <p:cxnSp>
        <p:nvCxnSpPr>
          <p:cNvPr id="50" name="Lige forbindelse 49">
            <a:extLst>
              <a:ext uri="{FF2B5EF4-FFF2-40B4-BE49-F238E27FC236}">
                <a16:creationId xmlns:a16="http://schemas.microsoft.com/office/drawing/2014/main" id="{589F53FD-30B2-2900-46D7-55B0F5AAA643}"/>
              </a:ext>
            </a:extLst>
          </p:cNvPr>
          <p:cNvCxnSpPr>
            <a:cxnSpLocks/>
          </p:cNvCxnSpPr>
          <p:nvPr/>
        </p:nvCxnSpPr>
        <p:spPr>
          <a:xfrm flipH="1">
            <a:off x="3425369" y="4665291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2" name="Grafik 51" descr="Papir kontur">
            <a:extLst>
              <a:ext uri="{FF2B5EF4-FFF2-40B4-BE49-F238E27FC236}">
                <a16:creationId xmlns:a16="http://schemas.microsoft.com/office/drawing/2014/main" id="{A3E57BF4-52F2-2390-DDA3-D45003E4AF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46995" y="5216065"/>
            <a:ext cx="1133383" cy="1133383"/>
          </a:xfrm>
          <a:prstGeom prst="rect">
            <a:avLst/>
          </a:prstGeom>
        </p:spPr>
      </p:pic>
      <p:cxnSp>
        <p:nvCxnSpPr>
          <p:cNvPr id="78" name="Lige forbindelse 77">
            <a:extLst>
              <a:ext uri="{FF2B5EF4-FFF2-40B4-BE49-F238E27FC236}">
                <a16:creationId xmlns:a16="http://schemas.microsoft.com/office/drawing/2014/main" id="{E52EA37E-AA67-8FFA-1ABE-8282715E6551}"/>
              </a:ext>
            </a:extLst>
          </p:cNvPr>
          <p:cNvCxnSpPr>
            <a:cxnSpLocks/>
          </p:cNvCxnSpPr>
          <p:nvPr/>
        </p:nvCxnSpPr>
        <p:spPr>
          <a:xfrm>
            <a:off x="8041936" y="4190794"/>
            <a:ext cx="0" cy="10025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Tekstfelt 79">
            <a:extLst>
              <a:ext uri="{FF2B5EF4-FFF2-40B4-BE49-F238E27FC236}">
                <a16:creationId xmlns:a16="http://schemas.microsoft.com/office/drawing/2014/main" id="{E2900CE7-6E49-0955-BE74-686CF5C009F0}"/>
              </a:ext>
            </a:extLst>
          </p:cNvPr>
          <p:cNvSpPr txBox="1"/>
          <p:nvPr/>
        </p:nvSpPr>
        <p:spPr>
          <a:xfrm>
            <a:off x="6982219" y="6329470"/>
            <a:ext cx="2106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presentation0.qmd</a:t>
            </a:r>
          </a:p>
        </p:txBody>
      </p:sp>
      <p:pic>
        <p:nvPicPr>
          <p:cNvPr id="84" name="Grafik 83" descr="Papir kontur">
            <a:extLst>
              <a:ext uri="{FF2B5EF4-FFF2-40B4-BE49-F238E27FC236}">
                <a16:creationId xmlns:a16="http://schemas.microsoft.com/office/drawing/2014/main" id="{12C23E63-C907-7F8C-F3B4-199D032699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00434" y="5228058"/>
            <a:ext cx="1133383" cy="1133383"/>
          </a:xfrm>
          <a:prstGeom prst="rect">
            <a:avLst/>
          </a:prstGeom>
        </p:spPr>
      </p:pic>
      <p:sp>
        <p:nvSpPr>
          <p:cNvPr id="85" name="Tekstfelt 84">
            <a:extLst>
              <a:ext uri="{FF2B5EF4-FFF2-40B4-BE49-F238E27FC236}">
                <a16:creationId xmlns:a16="http://schemas.microsoft.com/office/drawing/2014/main" id="{8EDD1DEB-1C74-FAC7-00F8-101B966AD0AA}"/>
              </a:ext>
            </a:extLst>
          </p:cNvPr>
          <p:cNvSpPr txBox="1"/>
          <p:nvPr/>
        </p:nvSpPr>
        <p:spPr>
          <a:xfrm>
            <a:off x="2446783" y="630410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[…].</a:t>
            </a:r>
            <a:r>
              <a:rPr lang="da-DK" dirty="0" err="1"/>
              <a:t>xlsx</a:t>
            </a:r>
            <a:endParaRPr lang="da-DK" dirty="0"/>
          </a:p>
        </p:txBody>
      </p:sp>
      <p:cxnSp>
        <p:nvCxnSpPr>
          <p:cNvPr id="3" name="Lige forbindelse 2">
            <a:extLst>
              <a:ext uri="{FF2B5EF4-FFF2-40B4-BE49-F238E27FC236}">
                <a16:creationId xmlns:a16="http://schemas.microsoft.com/office/drawing/2014/main" id="{5E29CA62-A051-5800-8B19-E586FF41A06D}"/>
              </a:ext>
            </a:extLst>
          </p:cNvPr>
          <p:cNvCxnSpPr>
            <a:cxnSpLocks/>
          </p:cNvCxnSpPr>
          <p:nvPr/>
        </p:nvCxnSpPr>
        <p:spPr>
          <a:xfrm flipH="1">
            <a:off x="1966794" y="2095865"/>
            <a:ext cx="2055" cy="4990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Billede 8">
            <a:extLst>
              <a:ext uri="{FF2B5EF4-FFF2-40B4-BE49-F238E27FC236}">
                <a16:creationId xmlns:a16="http://schemas.microsoft.com/office/drawing/2014/main" id="{21A9F908-00FF-E9F8-B254-53FD1A7ED6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62088" y="2767210"/>
            <a:ext cx="1206500" cy="1079500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EF833DF9-ED24-876A-4485-1F853941C2CD}"/>
              </a:ext>
            </a:extLst>
          </p:cNvPr>
          <p:cNvSpPr txBox="1"/>
          <p:nvPr/>
        </p:nvSpPr>
        <p:spPr>
          <a:xfrm>
            <a:off x="1098305" y="3803137"/>
            <a:ext cx="1734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R4DS.Proj</a:t>
            </a:r>
          </a:p>
        </p:txBody>
      </p:sp>
    </p:spTree>
    <p:extLst>
      <p:ext uri="{BB962C8B-B14F-4D97-AF65-F5344CB8AC3E}">
        <p14:creationId xmlns:p14="http://schemas.microsoft.com/office/powerpoint/2010/main" val="238948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29</Words>
  <Application>Microsoft Macintosh PowerPoint</Application>
  <PresentationFormat>Widescreen</PresentationFormat>
  <Paragraphs>17</Paragraphs>
  <Slides>3</Slides>
  <Notes>2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Office-tema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Helene Scheel Wegener</dc:creator>
  <cp:lastModifiedBy>Helene Scheel Wegener</cp:lastModifiedBy>
  <cp:revision>6</cp:revision>
  <dcterms:created xsi:type="dcterms:W3CDTF">2024-12-04T14:00:04Z</dcterms:created>
  <dcterms:modified xsi:type="dcterms:W3CDTF">2024-12-04T14:29:14Z</dcterms:modified>
</cp:coreProperties>
</file>