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751"/>
  </p:normalViewPr>
  <p:slideViewPr>
    <p:cSldViewPr snapToGrid="0">
      <p:cViewPr varScale="1">
        <p:scale>
          <a:sx n="119" d="100"/>
          <a:sy n="119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BF61E-6A92-D74B-B60B-F61CE8EE41F9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760CC-1C05-2940-A8D1-F4E4A703595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12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A5D8-99E8-394D-BD4F-AB5771DC437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031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447E3-61F8-1B48-F2CF-072D89928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B1AABD75-77C7-5F62-FC2C-056F1223C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F3215831-FFF4-FB41-1AC1-7954FB39F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1B9DE83-890F-93EA-2459-C6CFBA687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A5D8-99E8-394D-BD4F-AB5771DC437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538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3447-2F78-4311-EF6A-7B95DFEA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189554-D56B-D1A2-4338-7371A632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A68E29-31F7-74C0-7A60-48FDD946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1EED01-5840-1286-A5BB-7455BDA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D116BA-C860-A499-1411-AE02D90B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E6496-F1B8-2DCF-4787-3236FD9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52C72E0-66C0-4989-CCD7-12DED3C5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AC01AB-0DE2-14FD-164A-44CB6F9E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9F3BC5-BEE4-E44F-3390-163EDB22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6F3C3F-024D-30A6-2503-DB7E0A7D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1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FB8D1BA-B647-4519-426C-70D422D18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25DFBB-2324-0B19-708B-879F4F4A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3E4537-996B-68BE-637B-986540FB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25DC7A-995F-7C3D-9638-B7B385B6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26E83E-82EA-E132-9585-6A2CC2BB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76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1EF89-6005-723F-1A6B-B448AE49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064B52-2D9B-07C0-42D2-6451CD0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8182F8-3F7B-186D-7851-943263F0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34B593-F2A6-F582-7C9C-A514813B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ACF33B-03D6-A6F0-88B1-6BA748B8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87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101A8-2092-C67F-F29F-F673C695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383BA2E-5E2F-E9E3-5C5E-5BBD993D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746D7F-F465-9510-7ACA-883FA67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565DEB-4AF1-975A-3A57-C2EF1FE4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7D1914-0D86-B0C4-572C-2F6EB0F8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0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8B81-4BDA-2168-9C8A-9B82B6FB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4B19-3573-B7F1-C1F6-45B5CD023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7DC338-D6F9-C0A9-B166-E5314C2C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87833B8-2F2B-E1B6-A90A-159DC9B1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0389E2-7D27-9215-5B73-E3BC2B25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4D1CC0-28A8-59E5-3AC9-4AA1EBB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97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51ED3-FDAD-B7D4-CD9B-CCBE9AF5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7CBABF-044F-43E6-020B-3124E0FA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6AC0EE3-3A53-803A-28D6-F20FDC179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6F9DAF9-841D-8001-0836-5EA8A0F6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5C77303-2D83-70B6-C300-E0DFC3460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0005B07-D6BE-CFFB-E26E-547E6235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07BB8B8-2ED0-25A7-09F6-FAFC4DA7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8793B4-C663-0781-6D61-C43D929B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469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DABB2-D818-DD5E-AD98-D24745C3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12905D3-6A9F-3308-BE51-C67F6A20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93B34C4-4687-DD93-C0C9-A17B50F2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83324F-01B7-5F69-F942-31908037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3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DE18EF8-B030-138D-27A4-E875CADD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B384385-C57B-459E-C7CC-CA71B3E8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D58B743-83CB-F9EE-C69F-7021610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9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066D9-1404-952A-F82C-DFFDD488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4F1401-0B1B-0B18-CD3A-8962CFE5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E9C59D1-1021-A7DC-0354-FC6B1EF3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F1A8FE-5650-02E9-E16F-554EFA1C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E2888A-E7F3-58B0-2A8D-9F74EAE2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632811-0BC2-6EC6-1190-AAC66CE3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298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04EA6-28C7-6879-0256-46D9BDC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B22A77-CF25-34AA-1F57-E92861751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DCFF3D9-2F45-12B9-2AB8-1133B07B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95A6800-0121-0FBB-A77B-A6D76EBF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4401FBC-85D1-03B0-1E6E-4A6AC34E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D520AA-F22A-F78A-98A6-A3F07157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71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D94FAE4-DB38-F4F7-45B0-2980892E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65425D5-2CB0-227E-E12B-C35A45AE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142998-FA62-32D7-0E17-074C61746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DE000-6CC2-1D4B-A455-561C20E00C2A}" type="datetimeFigureOut">
              <a:rPr lang="da-DK" smtClean="0"/>
              <a:t>26.03.2025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472D79-0E84-FFF2-EC6F-B0C2E80DF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5A09DE-E005-5877-933D-83DDA9CB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7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343D9-D75B-A7E6-647A-A16AC55D0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65231E-4CC3-6365-2B98-5A34514DA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343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appe kontur">
            <a:extLst>
              <a:ext uri="{FF2B5EF4-FFF2-40B4-BE49-F238E27FC236}">
                <a16:creationId xmlns:a16="http://schemas.microsoft.com/office/drawing/2014/main" id="{2825E10C-A3FF-9B85-03FE-042E6DA87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1414" y="134644"/>
            <a:ext cx="1466335" cy="1466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3A43D720-6DE9-05CD-4A73-374AF9D2EC8E}"/>
              </a:ext>
            </a:extLst>
          </p:cNvPr>
          <p:cNvSpPr txBox="1"/>
          <p:nvPr/>
        </p:nvSpPr>
        <p:spPr>
          <a:xfrm>
            <a:off x="5347548" y="1370320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R4DataScience</a:t>
            </a:r>
          </a:p>
        </p:txBody>
      </p:sp>
      <p:pic>
        <p:nvPicPr>
          <p:cNvPr id="13" name="Grafik 12" descr="Mappe kontur">
            <a:extLst>
              <a:ext uri="{FF2B5EF4-FFF2-40B4-BE49-F238E27FC236}">
                <a16:creationId xmlns:a16="http://schemas.microsoft.com/office/drawing/2014/main" id="{4BABE217-409B-14D1-7903-FB31C8F36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013" y="2480665"/>
            <a:ext cx="1466335" cy="146633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AD892523-470E-80E9-E3F5-B0B8B47D94E1}"/>
              </a:ext>
            </a:extLst>
          </p:cNvPr>
          <p:cNvSpPr txBox="1"/>
          <p:nvPr/>
        </p:nvSpPr>
        <p:spPr>
          <a:xfrm>
            <a:off x="3446147" y="3716341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presentations</a:t>
            </a:r>
            <a:endParaRPr lang="da-DK" dirty="0"/>
          </a:p>
        </p:txBody>
      </p:sp>
      <p:pic>
        <p:nvPicPr>
          <p:cNvPr id="25" name="Grafik 24" descr="Mappe kontur">
            <a:extLst>
              <a:ext uri="{FF2B5EF4-FFF2-40B4-BE49-F238E27FC236}">
                <a16:creationId xmlns:a16="http://schemas.microsoft.com/office/drawing/2014/main" id="{71B8E761-9D6B-DAE1-587A-9A62D179A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80614" y="2450753"/>
            <a:ext cx="1466335" cy="1466335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7D26572A-875A-EB64-41AE-992D0A17ED27}"/>
              </a:ext>
            </a:extLst>
          </p:cNvPr>
          <p:cNvSpPr txBox="1"/>
          <p:nvPr/>
        </p:nvSpPr>
        <p:spPr>
          <a:xfrm>
            <a:off x="5146748" y="3686429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exercises</a:t>
            </a:r>
            <a:endParaRPr lang="da-DK" dirty="0"/>
          </a:p>
        </p:txBody>
      </p:sp>
      <p:pic>
        <p:nvPicPr>
          <p:cNvPr id="28" name="Grafik 27" descr="Mappe kontur">
            <a:extLst>
              <a:ext uri="{FF2B5EF4-FFF2-40B4-BE49-F238E27FC236}">
                <a16:creationId xmlns:a16="http://schemas.microsoft.com/office/drawing/2014/main" id="{6B1A9F36-2FA9-0855-DCB4-848CEE5CD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2614" y="2458272"/>
            <a:ext cx="1466335" cy="146633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2D929C5D-B265-50B8-EB2D-1EA12687D344}"/>
              </a:ext>
            </a:extLst>
          </p:cNvPr>
          <p:cNvSpPr txBox="1"/>
          <p:nvPr/>
        </p:nvSpPr>
        <p:spPr>
          <a:xfrm>
            <a:off x="8748748" y="3693948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output</a:t>
            </a:r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A6E56C1C-937A-9554-2980-0DD24E88BD5A}"/>
              </a:ext>
            </a:extLst>
          </p:cNvPr>
          <p:cNvCxnSpPr>
            <a:cxnSpLocks/>
          </p:cNvCxnSpPr>
          <p:nvPr/>
        </p:nvCxnSpPr>
        <p:spPr>
          <a:xfrm flipH="1">
            <a:off x="2706817" y="210657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E75352C0-8E5B-7BC4-4C04-1D0D1973E769}"/>
              </a:ext>
            </a:extLst>
          </p:cNvPr>
          <p:cNvCxnSpPr>
            <a:cxnSpLocks/>
          </p:cNvCxnSpPr>
          <p:nvPr/>
        </p:nvCxnSpPr>
        <p:spPr>
          <a:xfrm flipH="1">
            <a:off x="2711414" y="2112287"/>
            <a:ext cx="6956512" cy="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30A69ADC-E1F1-C862-D901-FC22B22CA4EF}"/>
              </a:ext>
            </a:extLst>
          </p:cNvPr>
          <p:cNvCxnSpPr>
            <a:cxnSpLocks/>
          </p:cNvCxnSpPr>
          <p:nvPr/>
        </p:nvCxnSpPr>
        <p:spPr>
          <a:xfrm flipH="1">
            <a:off x="9653832" y="211829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Grafik 1" descr="Mappe kontur">
            <a:extLst>
              <a:ext uri="{FF2B5EF4-FFF2-40B4-BE49-F238E27FC236}">
                <a16:creationId xmlns:a16="http://schemas.microsoft.com/office/drawing/2014/main" id="{6B7AB4DD-6E87-FB63-03B7-D1BEAEADE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9413" y="2449648"/>
            <a:ext cx="1466335" cy="1466335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6CE8B4D8-6E3B-EE49-4E76-955544D5626B}"/>
              </a:ext>
            </a:extLst>
          </p:cNvPr>
          <p:cNvSpPr txBox="1"/>
          <p:nvPr/>
        </p:nvSpPr>
        <p:spPr>
          <a:xfrm>
            <a:off x="1745547" y="3685324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slides</a:t>
            </a:r>
          </a:p>
        </p:txBody>
      </p:sp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B35E6B6C-9040-6291-76BA-E002F289EFC1}"/>
              </a:ext>
            </a:extLst>
          </p:cNvPr>
          <p:cNvCxnSpPr>
            <a:cxnSpLocks/>
          </p:cNvCxnSpPr>
          <p:nvPr/>
        </p:nvCxnSpPr>
        <p:spPr>
          <a:xfrm flipH="1">
            <a:off x="4338058" y="211829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fik 6" descr="Mappe kontur">
            <a:extLst>
              <a:ext uri="{FF2B5EF4-FFF2-40B4-BE49-F238E27FC236}">
                <a16:creationId xmlns:a16="http://schemas.microsoft.com/office/drawing/2014/main" id="{A6A41C67-259B-F06C-4896-13C1C7B93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1615" y="2457094"/>
            <a:ext cx="1466335" cy="146633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F313F106-9C22-BB16-B296-5F912C3FA0E7}"/>
              </a:ext>
            </a:extLst>
          </p:cNvPr>
          <p:cNvSpPr txBox="1"/>
          <p:nvPr/>
        </p:nvSpPr>
        <p:spPr>
          <a:xfrm>
            <a:off x="6947749" y="3692770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data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4219316A-11CB-A77E-2B3F-BD4F364AD821}"/>
              </a:ext>
            </a:extLst>
          </p:cNvPr>
          <p:cNvCxnSpPr>
            <a:cxnSpLocks/>
          </p:cNvCxnSpPr>
          <p:nvPr/>
        </p:nvCxnSpPr>
        <p:spPr>
          <a:xfrm>
            <a:off x="6122459" y="1938860"/>
            <a:ext cx="0" cy="6667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1B58A0E5-E9F2-F9A8-7B77-BB8213A2A05E}"/>
              </a:ext>
            </a:extLst>
          </p:cNvPr>
          <p:cNvCxnSpPr>
            <a:cxnSpLocks/>
          </p:cNvCxnSpPr>
          <p:nvPr/>
        </p:nvCxnSpPr>
        <p:spPr>
          <a:xfrm flipH="1">
            <a:off x="7813754" y="2121555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AE85F-721E-C105-1C14-8D521FAA4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appe kontur">
            <a:extLst>
              <a:ext uri="{FF2B5EF4-FFF2-40B4-BE49-F238E27FC236}">
                <a16:creationId xmlns:a16="http://schemas.microsoft.com/office/drawing/2014/main" id="{011F1D31-9E66-E1D1-5B5C-AF5B113B1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6241" y="353365"/>
            <a:ext cx="1466335" cy="1466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675CB8FC-4188-1ED1-1473-DD0F3A722E05}"/>
              </a:ext>
            </a:extLst>
          </p:cNvPr>
          <p:cNvSpPr txBox="1"/>
          <p:nvPr/>
        </p:nvSpPr>
        <p:spPr>
          <a:xfrm>
            <a:off x="5532375" y="1559823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R4DataScience</a:t>
            </a:r>
          </a:p>
        </p:txBody>
      </p:sp>
      <p:pic>
        <p:nvPicPr>
          <p:cNvPr id="13" name="Grafik 12" descr="Mappe kontur">
            <a:extLst>
              <a:ext uri="{FF2B5EF4-FFF2-40B4-BE49-F238E27FC236}">
                <a16:creationId xmlns:a16="http://schemas.microsoft.com/office/drawing/2014/main" id="{6C9413AC-E291-E921-329E-1D020C7B0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8808" y="2512938"/>
            <a:ext cx="1466335" cy="146633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34A8CF39-2F8E-A582-D5F5-599729DC7BB2}"/>
              </a:ext>
            </a:extLst>
          </p:cNvPr>
          <p:cNvSpPr txBox="1"/>
          <p:nvPr/>
        </p:nvSpPr>
        <p:spPr>
          <a:xfrm>
            <a:off x="4564942" y="3748614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presentations</a:t>
            </a:r>
            <a:endParaRPr lang="da-DK" dirty="0"/>
          </a:p>
        </p:txBody>
      </p:sp>
      <p:pic>
        <p:nvPicPr>
          <p:cNvPr id="25" name="Grafik 24" descr="Mappe kontur">
            <a:extLst>
              <a:ext uri="{FF2B5EF4-FFF2-40B4-BE49-F238E27FC236}">
                <a16:creationId xmlns:a16="http://schemas.microsoft.com/office/drawing/2014/main" id="{1687BBE7-6499-54E7-ABF1-75F8689D7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9409" y="2483026"/>
            <a:ext cx="1466335" cy="1466335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EC8D80AE-2941-AECB-6489-49291C9869DF}"/>
              </a:ext>
            </a:extLst>
          </p:cNvPr>
          <p:cNvSpPr txBox="1"/>
          <p:nvPr/>
        </p:nvSpPr>
        <p:spPr>
          <a:xfrm>
            <a:off x="6265543" y="3718702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exercises</a:t>
            </a:r>
            <a:endParaRPr lang="da-DK" dirty="0"/>
          </a:p>
        </p:txBody>
      </p:sp>
      <p:pic>
        <p:nvPicPr>
          <p:cNvPr id="28" name="Grafik 27" descr="Mappe kontur">
            <a:extLst>
              <a:ext uri="{FF2B5EF4-FFF2-40B4-BE49-F238E27FC236}">
                <a16:creationId xmlns:a16="http://schemas.microsoft.com/office/drawing/2014/main" id="{0AA1B65A-D650-3478-F7E4-BFD72B8BB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1409" y="2490545"/>
            <a:ext cx="1466335" cy="146633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05D66423-6203-1B1C-BC4D-858D45F774C6}"/>
              </a:ext>
            </a:extLst>
          </p:cNvPr>
          <p:cNvSpPr txBox="1"/>
          <p:nvPr/>
        </p:nvSpPr>
        <p:spPr>
          <a:xfrm>
            <a:off x="9867543" y="3726221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output</a:t>
            </a:r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6D2A5DFA-4FBA-710C-35FC-AE6A5C936300}"/>
              </a:ext>
            </a:extLst>
          </p:cNvPr>
          <p:cNvCxnSpPr>
            <a:cxnSpLocks/>
          </p:cNvCxnSpPr>
          <p:nvPr/>
        </p:nvCxnSpPr>
        <p:spPr>
          <a:xfrm flipH="1">
            <a:off x="3825612" y="213884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685828B2-E2F1-B3EE-2B2B-E3AFC953377C}"/>
              </a:ext>
            </a:extLst>
          </p:cNvPr>
          <p:cNvCxnSpPr>
            <a:cxnSpLocks/>
          </p:cNvCxnSpPr>
          <p:nvPr/>
        </p:nvCxnSpPr>
        <p:spPr>
          <a:xfrm flipH="1">
            <a:off x="2054710" y="2144560"/>
            <a:ext cx="87320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C2EB4315-E09C-5080-CA60-0EEFD0026929}"/>
              </a:ext>
            </a:extLst>
          </p:cNvPr>
          <p:cNvCxnSpPr>
            <a:cxnSpLocks/>
          </p:cNvCxnSpPr>
          <p:nvPr/>
        </p:nvCxnSpPr>
        <p:spPr>
          <a:xfrm flipH="1">
            <a:off x="10772627" y="2150567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Grafik 1" descr="Mappe kontur">
            <a:extLst>
              <a:ext uri="{FF2B5EF4-FFF2-40B4-BE49-F238E27FC236}">
                <a16:creationId xmlns:a16="http://schemas.microsoft.com/office/drawing/2014/main" id="{6F1D07C6-48A7-E240-A018-815C19665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8208" y="2481921"/>
            <a:ext cx="1466335" cy="1466335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4AE64E57-A617-DC89-FB4D-B6216593BE07}"/>
              </a:ext>
            </a:extLst>
          </p:cNvPr>
          <p:cNvSpPr txBox="1"/>
          <p:nvPr/>
        </p:nvSpPr>
        <p:spPr>
          <a:xfrm>
            <a:off x="2864342" y="371759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slides</a:t>
            </a:r>
          </a:p>
        </p:txBody>
      </p:sp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E4D32B0F-B873-49BD-F65F-8114453F5750}"/>
              </a:ext>
            </a:extLst>
          </p:cNvPr>
          <p:cNvCxnSpPr>
            <a:cxnSpLocks/>
          </p:cNvCxnSpPr>
          <p:nvPr/>
        </p:nvCxnSpPr>
        <p:spPr>
          <a:xfrm flipH="1">
            <a:off x="5456853" y="2150567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fik 6" descr="Mappe kontur">
            <a:extLst>
              <a:ext uri="{FF2B5EF4-FFF2-40B4-BE49-F238E27FC236}">
                <a16:creationId xmlns:a16="http://schemas.microsoft.com/office/drawing/2014/main" id="{12D6D311-67C3-830F-CEDA-DF56669A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410" y="2489367"/>
            <a:ext cx="1466335" cy="146633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982F9BC-52DC-338F-9D95-1AF6C85043FC}"/>
              </a:ext>
            </a:extLst>
          </p:cNvPr>
          <p:cNvSpPr txBox="1"/>
          <p:nvPr/>
        </p:nvSpPr>
        <p:spPr>
          <a:xfrm>
            <a:off x="8066544" y="3725043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data</a:t>
            </a:r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58D541B7-A2AD-F3FA-BAF6-A95242239C99}"/>
              </a:ext>
            </a:extLst>
          </p:cNvPr>
          <p:cNvCxnSpPr>
            <a:cxnSpLocks/>
          </p:cNvCxnSpPr>
          <p:nvPr/>
        </p:nvCxnSpPr>
        <p:spPr>
          <a:xfrm>
            <a:off x="7241254" y="2150567"/>
            <a:ext cx="0" cy="487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672CC6F7-8649-F421-C5A8-52A5904BE4EF}"/>
              </a:ext>
            </a:extLst>
          </p:cNvPr>
          <p:cNvCxnSpPr>
            <a:cxnSpLocks/>
          </p:cNvCxnSpPr>
          <p:nvPr/>
        </p:nvCxnSpPr>
        <p:spPr>
          <a:xfrm flipH="1">
            <a:off x="8932549" y="2153828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Billede 5">
            <a:extLst>
              <a:ext uri="{FF2B5EF4-FFF2-40B4-BE49-F238E27FC236}">
                <a16:creationId xmlns:a16="http://schemas.microsoft.com/office/drawing/2014/main" id="{CC7F55FD-7797-4915-0BDE-F433C92FE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065" y="2689181"/>
            <a:ext cx="1206500" cy="1079500"/>
          </a:xfrm>
          <a:prstGeom prst="rect">
            <a:avLst/>
          </a:prstGeom>
        </p:spPr>
      </p:pic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8975A85B-7AA6-3D8E-B9CD-724127D4B4B1}"/>
              </a:ext>
            </a:extLst>
          </p:cNvPr>
          <p:cNvCxnSpPr>
            <a:cxnSpLocks/>
          </p:cNvCxnSpPr>
          <p:nvPr/>
        </p:nvCxnSpPr>
        <p:spPr>
          <a:xfrm flipH="1">
            <a:off x="2068076" y="213884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D028555D-27EC-3B39-65ED-003BB292FC1E}"/>
              </a:ext>
            </a:extLst>
          </p:cNvPr>
          <p:cNvSpPr txBox="1"/>
          <p:nvPr/>
        </p:nvSpPr>
        <p:spPr>
          <a:xfrm>
            <a:off x="972099" y="3725043"/>
            <a:ext cx="22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R4DataScience.Proj</a:t>
            </a:r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A44A0FAC-3319-93AF-5B99-355F335979E0}"/>
              </a:ext>
            </a:extLst>
          </p:cNvPr>
          <p:cNvCxnSpPr>
            <a:cxnSpLocks/>
          </p:cNvCxnSpPr>
          <p:nvPr/>
        </p:nvCxnSpPr>
        <p:spPr>
          <a:xfrm>
            <a:off x="6402559" y="2025587"/>
            <a:ext cx="0" cy="124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17</Words>
  <Application>Microsoft Macintosh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Helene Scheel Wegener</dc:creator>
  <cp:lastModifiedBy>Helene Scheel Wegener</cp:lastModifiedBy>
  <cp:revision>11</cp:revision>
  <dcterms:created xsi:type="dcterms:W3CDTF">2024-12-04T14:00:04Z</dcterms:created>
  <dcterms:modified xsi:type="dcterms:W3CDTF">2025-03-26T13:26:05Z</dcterms:modified>
</cp:coreProperties>
</file>