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699"/>
  </p:normalViewPr>
  <p:slideViewPr>
    <p:cSldViewPr snapToGrid="0">
      <p:cViewPr>
        <p:scale>
          <a:sx n="130" d="100"/>
          <a:sy n="130" d="100"/>
        </p:scale>
        <p:origin x="3056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BF61E-6A92-D74B-B60B-F61CE8EE41F9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760CC-1C05-2940-A8D1-F4E4A703595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124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FB394-FB20-EC17-21D6-27A9CD8D2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968C37BB-14FD-6B5A-FBD8-4F27750EE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90BB45F8-7DD4-2605-3F69-CBC31141D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272E3B3-290C-A80B-A9DE-1F3C6217F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A5D8-99E8-394D-BD4F-AB5771DC437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288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1A5C-4B74-5974-EDE4-19A7A7B4C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7D7B06AB-8B4B-6D56-C149-465073C74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DC8C1DEB-B056-2247-6554-D3D4A83D7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251931B-A797-787F-50C8-0BEB1CCA7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A5D8-99E8-394D-BD4F-AB5771DC437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83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93447-2F78-4311-EF6A-7B95DFEA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189554-D56B-D1A2-4338-7371A632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A68E29-31F7-74C0-7A60-48FDD946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51EED01-5840-1286-A5BB-7455BDA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D116BA-C860-A499-1411-AE02D90B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E6496-F1B8-2DCF-4787-3236FD9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52C72E0-66C0-4989-CCD7-12DED3C5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AC01AB-0DE2-14FD-164A-44CB6F9E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9F3BC5-BEE4-E44F-3390-163EDB22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6F3C3F-024D-30A6-2503-DB7E0A7D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1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FB8D1BA-B647-4519-426C-70D422D18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25DFBB-2324-0B19-708B-879F4F4A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3E4537-996B-68BE-637B-986540FB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25DC7A-995F-7C3D-9638-B7B385B6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326E83E-82EA-E132-9585-6A2CC2BB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76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1EF89-6005-723F-1A6B-B448AE49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064B52-2D9B-07C0-42D2-6451CD09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78182F8-3F7B-186D-7851-943263F0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34B593-F2A6-F582-7C9C-A514813B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ACF33B-03D6-A6F0-88B1-6BA748B8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872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101A8-2092-C67F-F29F-F673C695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383BA2E-5E2F-E9E3-5C5E-5BBD993D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746D7F-F465-9510-7ACA-883FA67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565DEB-4AF1-975A-3A57-C2EF1FE4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7D1914-0D86-B0C4-572C-2F6EB0F8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0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28B81-4BDA-2168-9C8A-9B82B6FB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CB4B19-3573-B7F1-C1F6-45B5CD023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27DC338-D6F9-C0A9-B166-E5314C2C8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87833B8-2F2B-E1B6-A90A-159DC9B1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0389E2-7D27-9215-5B73-E3BC2B25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24D1CC0-28A8-59E5-3AC9-4AA1EBBC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97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51ED3-FDAD-B7D4-CD9B-CCBE9AF5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7CBABF-044F-43E6-020B-3124E0FA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6AC0EE3-3A53-803A-28D6-F20FDC179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6F9DAF9-841D-8001-0836-5EA8A0F6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5C77303-2D83-70B6-C300-E0DFC3460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0005B07-D6BE-CFFB-E26E-547E6235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07BB8B8-2ED0-25A7-09F6-FAFC4DA7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8793B4-C663-0781-6D61-C43D929B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469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DABB2-D818-DD5E-AD98-D24745C3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12905D3-6A9F-3308-BE51-C67F6A20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93B34C4-4687-DD93-C0C9-A17B50F2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83324F-01B7-5F69-F942-31908037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639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DE18EF8-B030-138D-27A4-E875CADD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B384385-C57B-459E-C7CC-CA71B3E8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D58B743-83CB-F9EE-C69F-7021610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96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066D9-1404-952A-F82C-DFFDD488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4F1401-0B1B-0B18-CD3A-8962CFE5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E9C59D1-1021-A7DC-0354-FC6B1EF3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FF1A8FE-5650-02E9-E16F-554EFA1C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BE2888A-E7F3-58B0-2A8D-9F74EAE2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632811-0BC2-6EC6-1190-AAC66CE3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298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04EA6-28C7-6879-0256-46D9BDC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6B22A77-CF25-34AA-1F57-E92861751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DCFF3D9-2F45-12B9-2AB8-1133B07BF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95A6800-0121-0FBB-A77B-A6D76EBF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4401FBC-85D1-03B0-1E6E-4A6AC34E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D520AA-F22A-F78A-98A6-A3F07157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71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D94FAE4-DB38-F4F7-45B0-2980892E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65425D5-2CB0-227E-E12B-C35A45AE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142998-FA62-32D7-0E17-074C61746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DE000-6CC2-1D4B-A455-561C20E00C2A}" type="datetimeFigureOut">
              <a:rPr lang="da-DK" smtClean="0"/>
              <a:t>18.12.2024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472D79-0E84-FFF2-EC6F-B0C2E80DF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5A09DE-E005-5877-933D-83DDA9CB6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978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343D9-D75B-A7E6-647A-A16AC55D0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C65231E-4CC3-6365-2B98-5A34514DA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34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048B4-EE67-763B-4FAF-E5F0870FF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Mappe kontur">
            <a:extLst>
              <a:ext uri="{FF2B5EF4-FFF2-40B4-BE49-F238E27FC236}">
                <a16:creationId xmlns:a16="http://schemas.microsoft.com/office/drawing/2014/main" id="{891F2F28-F7B5-AC86-1501-8E1CB513D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6340" y="316657"/>
            <a:ext cx="1466335" cy="146633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678FA23E-0BA5-39DC-D005-69E07D8F5C5F}"/>
              </a:ext>
            </a:extLst>
          </p:cNvPr>
          <p:cNvSpPr txBox="1"/>
          <p:nvPr/>
        </p:nvSpPr>
        <p:spPr>
          <a:xfrm>
            <a:off x="6302474" y="1552333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R4DS</a:t>
            </a:r>
          </a:p>
        </p:txBody>
      </p:sp>
      <p:pic>
        <p:nvPicPr>
          <p:cNvPr id="13" name="Grafik 12" descr="Mappe kontur">
            <a:extLst>
              <a:ext uri="{FF2B5EF4-FFF2-40B4-BE49-F238E27FC236}">
                <a16:creationId xmlns:a16="http://schemas.microsoft.com/office/drawing/2014/main" id="{15AB2460-29DF-EE90-CE3C-4337883E6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8807" y="2573793"/>
            <a:ext cx="1466335" cy="1466335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87F4387B-E69D-16FD-B02F-09F7249CB08E}"/>
              </a:ext>
            </a:extLst>
          </p:cNvPr>
          <p:cNvSpPr txBox="1"/>
          <p:nvPr/>
        </p:nvSpPr>
        <p:spPr>
          <a:xfrm>
            <a:off x="3064941" y="3809469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data</a:t>
            </a:r>
          </a:p>
        </p:txBody>
      </p:sp>
      <p:pic>
        <p:nvPicPr>
          <p:cNvPr id="25" name="Grafik 24" descr="Mappe kontur">
            <a:extLst>
              <a:ext uri="{FF2B5EF4-FFF2-40B4-BE49-F238E27FC236}">
                <a16:creationId xmlns:a16="http://schemas.microsoft.com/office/drawing/2014/main" id="{6E4729B8-A29F-689F-09E7-2F5BECEA9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8134" y="2579019"/>
            <a:ext cx="1466335" cy="1466335"/>
          </a:xfrm>
          <a:prstGeom prst="rect">
            <a:avLst/>
          </a:prstGeom>
        </p:spPr>
      </p:pic>
      <p:sp>
        <p:nvSpPr>
          <p:cNvPr id="26" name="Tekstfelt 25">
            <a:extLst>
              <a:ext uri="{FF2B5EF4-FFF2-40B4-BE49-F238E27FC236}">
                <a16:creationId xmlns:a16="http://schemas.microsoft.com/office/drawing/2014/main" id="{9AF0DF60-2817-0BE7-2614-C035A0856B21}"/>
              </a:ext>
            </a:extLst>
          </p:cNvPr>
          <p:cNvSpPr txBox="1"/>
          <p:nvPr/>
        </p:nvSpPr>
        <p:spPr>
          <a:xfrm>
            <a:off x="5230726" y="380313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scripts</a:t>
            </a:r>
          </a:p>
        </p:txBody>
      </p:sp>
      <p:pic>
        <p:nvPicPr>
          <p:cNvPr id="28" name="Grafik 27" descr="Mappe kontur">
            <a:extLst>
              <a:ext uri="{FF2B5EF4-FFF2-40B4-BE49-F238E27FC236}">
                <a16:creationId xmlns:a16="http://schemas.microsoft.com/office/drawing/2014/main" id="{A7AB3E65-0060-6CF9-06A9-8A34146C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0132" y="2573792"/>
            <a:ext cx="1466335" cy="1466335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E023F853-5120-2513-5720-A6F7860F82A4}"/>
              </a:ext>
            </a:extLst>
          </p:cNvPr>
          <p:cNvSpPr txBox="1"/>
          <p:nvPr/>
        </p:nvSpPr>
        <p:spPr>
          <a:xfrm>
            <a:off x="9549990" y="3809609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presentations</a:t>
            </a:r>
          </a:p>
        </p:txBody>
      </p: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82E20B15-C7AE-08DF-F5F1-A65796D48C1A}"/>
              </a:ext>
            </a:extLst>
          </p:cNvPr>
          <p:cNvCxnSpPr>
            <a:cxnSpLocks/>
          </p:cNvCxnSpPr>
          <p:nvPr/>
        </p:nvCxnSpPr>
        <p:spPr>
          <a:xfrm flipH="1">
            <a:off x="3937566" y="2088280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C9A442EB-BA51-5D63-6643-D7985930A38F}"/>
              </a:ext>
            </a:extLst>
          </p:cNvPr>
          <p:cNvCxnSpPr>
            <a:cxnSpLocks/>
          </p:cNvCxnSpPr>
          <p:nvPr/>
        </p:nvCxnSpPr>
        <p:spPr>
          <a:xfrm flipH="1">
            <a:off x="3929918" y="2095865"/>
            <a:ext cx="62508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C70C4126-A318-2FAC-21C4-C424B3235ACF}"/>
              </a:ext>
            </a:extLst>
          </p:cNvPr>
          <p:cNvCxnSpPr>
            <a:cxnSpLocks/>
          </p:cNvCxnSpPr>
          <p:nvPr/>
        </p:nvCxnSpPr>
        <p:spPr>
          <a:xfrm flipH="1">
            <a:off x="10180765" y="208386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500441F1-8365-8C62-FC2A-BF595ED8D7BE}"/>
              </a:ext>
            </a:extLst>
          </p:cNvPr>
          <p:cNvCxnSpPr>
            <a:cxnSpLocks/>
          </p:cNvCxnSpPr>
          <p:nvPr/>
        </p:nvCxnSpPr>
        <p:spPr>
          <a:xfrm flipH="1">
            <a:off x="3880508" y="417880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B336D7EE-7A44-DEFF-CF6C-2AC6A0941616}"/>
              </a:ext>
            </a:extLst>
          </p:cNvPr>
          <p:cNvCxnSpPr>
            <a:cxnSpLocks/>
          </p:cNvCxnSpPr>
          <p:nvPr/>
        </p:nvCxnSpPr>
        <p:spPr>
          <a:xfrm flipH="1">
            <a:off x="3425369" y="4674435"/>
            <a:ext cx="9102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kstfelt 44">
            <a:extLst>
              <a:ext uri="{FF2B5EF4-FFF2-40B4-BE49-F238E27FC236}">
                <a16:creationId xmlns:a16="http://schemas.microsoft.com/office/drawing/2014/main" id="{9FA97AC6-CF74-B711-859D-8ED367A98BF9}"/>
              </a:ext>
            </a:extLst>
          </p:cNvPr>
          <p:cNvSpPr txBox="1"/>
          <p:nvPr/>
        </p:nvSpPr>
        <p:spPr>
          <a:xfrm>
            <a:off x="3798109" y="6307546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diabetes.xlsx</a:t>
            </a:r>
            <a:endParaRPr lang="da-DK" dirty="0"/>
          </a:p>
        </p:txBody>
      </p:sp>
      <p:cxnSp>
        <p:nvCxnSpPr>
          <p:cNvPr id="47" name="Lige forbindelse 46">
            <a:extLst>
              <a:ext uri="{FF2B5EF4-FFF2-40B4-BE49-F238E27FC236}">
                <a16:creationId xmlns:a16="http://schemas.microsoft.com/office/drawing/2014/main" id="{68197731-0FFE-22D2-DDC7-52BF8B14191D}"/>
              </a:ext>
            </a:extLst>
          </p:cNvPr>
          <p:cNvCxnSpPr>
            <a:cxnSpLocks/>
          </p:cNvCxnSpPr>
          <p:nvPr/>
        </p:nvCxnSpPr>
        <p:spPr>
          <a:xfrm flipH="1">
            <a:off x="4335647" y="466529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Grafik 47" descr="Papir kontur">
            <a:extLst>
              <a:ext uri="{FF2B5EF4-FFF2-40B4-BE49-F238E27FC236}">
                <a16:creationId xmlns:a16="http://schemas.microsoft.com/office/drawing/2014/main" id="{7E26BBE5-855C-3860-FD3B-83FD4904E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7125" y="5216065"/>
            <a:ext cx="1133383" cy="1133383"/>
          </a:xfrm>
          <a:prstGeom prst="rect">
            <a:avLst/>
          </a:prstGeom>
        </p:spPr>
      </p:pic>
      <p:cxnSp>
        <p:nvCxnSpPr>
          <p:cNvPr id="50" name="Lige forbindelse 49">
            <a:extLst>
              <a:ext uri="{FF2B5EF4-FFF2-40B4-BE49-F238E27FC236}">
                <a16:creationId xmlns:a16="http://schemas.microsoft.com/office/drawing/2014/main" id="{197FCF11-BA4B-3409-0D56-726DB1C53AEE}"/>
              </a:ext>
            </a:extLst>
          </p:cNvPr>
          <p:cNvCxnSpPr>
            <a:cxnSpLocks/>
          </p:cNvCxnSpPr>
          <p:nvPr/>
        </p:nvCxnSpPr>
        <p:spPr>
          <a:xfrm flipH="1">
            <a:off x="3425369" y="466529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Grafik 51" descr="Papir kontur">
            <a:extLst>
              <a:ext uri="{FF2B5EF4-FFF2-40B4-BE49-F238E27FC236}">
                <a16:creationId xmlns:a16="http://schemas.microsoft.com/office/drawing/2014/main" id="{DB7B29CF-F5CA-B15C-4066-958E60413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6995" y="5216065"/>
            <a:ext cx="1133383" cy="1133383"/>
          </a:xfrm>
          <a:prstGeom prst="rect">
            <a:avLst/>
          </a:prstGeom>
        </p:spPr>
      </p:pic>
      <p:cxnSp>
        <p:nvCxnSpPr>
          <p:cNvPr id="78" name="Lige forbindelse 77">
            <a:extLst>
              <a:ext uri="{FF2B5EF4-FFF2-40B4-BE49-F238E27FC236}">
                <a16:creationId xmlns:a16="http://schemas.microsoft.com/office/drawing/2014/main" id="{33E71F53-989B-D941-0A43-A256BD429E53}"/>
              </a:ext>
            </a:extLst>
          </p:cNvPr>
          <p:cNvCxnSpPr>
            <a:cxnSpLocks/>
          </p:cNvCxnSpPr>
          <p:nvPr/>
        </p:nvCxnSpPr>
        <p:spPr>
          <a:xfrm>
            <a:off x="10504592" y="4275786"/>
            <a:ext cx="0" cy="850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kstfelt 79">
            <a:extLst>
              <a:ext uri="{FF2B5EF4-FFF2-40B4-BE49-F238E27FC236}">
                <a16:creationId xmlns:a16="http://schemas.microsoft.com/office/drawing/2014/main" id="{CB5CB4B7-4772-8972-FF31-ECB195B6CE01}"/>
              </a:ext>
            </a:extLst>
          </p:cNvPr>
          <p:cNvSpPr txBox="1"/>
          <p:nvPr/>
        </p:nvSpPr>
        <p:spPr>
          <a:xfrm>
            <a:off x="9444875" y="6262017"/>
            <a:ext cx="210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presentation0.qmd</a:t>
            </a:r>
          </a:p>
        </p:txBody>
      </p:sp>
      <p:pic>
        <p:nvPicPr>
          <p:cNvPr id="84" name="Grafik 83" descr="Papir kontur">
            <a:extLst>
              <a:ext uri="{FF2B5EF4-FFF2-40B4-BE49-F238E27FC236}">
                <a16:creationId xmlns:a16="http://schemas.microsoft.com/office/drawing/2014/main" id="{0B8F6A83-90DD-2D57-9AA1-834B32693A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63090" y="5160605"/>
            <a:ext cx="1133383" cy="1133383"/>
          </a:xfrm>
          <a:prstGeom prst="rect">
            <a:avLst/>
          </a:prstGeom>
        </p:spPr>
      </p:pic>
      <p:sp>
        <p:nvSpPr>
          <p:cNvPr id="85" name="Tekstfelt 84">
            <a:extLst>
              <a:ext uri="{FF2B5EF4-FFF2-40B4-BE49-F238E27FC236}">
                <a16:creationId xmlns:a16="http://schemas.microsoft.com/office/drawing/2014/main" id="{BA428690-8BE5-F025-8487-091ED9935DD0}"/>
              </a:ext>
            </a:extLst>
          </p:cNvPr>
          <p:cNvSpPr txBox="1"/>
          <p:nvPr/>
        </p:nvSpPr>
        <p:spPr>
          <a:xfrm>
            <a:off x="2446783" y="630410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[…].</a:t>
            </a:r>
            <a:r>
              <a:rPr lang="da-DK" dirty="0" err="1"/>
              <a:t>xlsx</a:t>
            </a:r>
            <a:endParaRPr lang="da-DK" dirty="0"/>
          </a:p>
        </p:txBody>
      </p:sp>
      <p:cxnSp>
        <p:nvCxnSpPr>
          <p:cNvPr id="2" name="Lige forbindelse 1">
            <a:extLst>
              <a:ext uri="{FF2B5EF4-FFF2-40B4-BE49-F238E27FC236}">
                <a16:creationId xmlns:a16="http://schemas.microsoft.com/office/drawing/2014/main" id="{70385AB0-D8AE-7A41-970B-090022B45F15}"/>
              </a:ext>
            </a:extLst>
          </p:cNvPr>
          <p:cNvCxnSpPr>
            <a:cxnSpLocks/>
          </p:cNvCxnSpPr>
          <p:nvPr/>
        </p:nvCxnSpPr>
        <p:spPr>
          <a:xfrm flipH="1">
            <a:off x="6093656" y="2088280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Grafik 6" descr="Mappe kontur">
            <a:extLst>
              <a:ext uri="{FF2B5EF4-FFF2-40B4-BE49-F238E27FC236}">
                <a16:creationId xmlns:a16="http://schemas.microsoft.com/office/drawing/2014/main" id="{1DD5CA41-9CA7-FD14-3C57-05D14F79E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4224" y="2582938"/>
            <a:ext cx="1466335" cy="1466335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BE3108B1-472D-4295-2F66-84BBC20BFC21}"/>
              </a:ext>
            </a:extLst>
          </p:cNvPr>
          <p:cNvSpPr txBox="1"/>
          <p:nvPr/>
        </p:nvSpPr>
        <p:spPr>
          <a:xfrm>
            <a:off x="7390358" y="380313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out</a:t>
            </a:r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3F12C393-6467-A32A-64B1-A2CCCAB43751}"/>
              </a:ext>
            </a:extLst>
          </p:cNvPr>
          <p:cNvCxnSpPr>
            <a:cxnSpLocks/>
          </p:cNvCxnSpPr>
          <p:nvPr/>
        </p:nvCxnSpPr>
        <p:spPr>
          <a:xfrm flipH="1">
            <a:off x="8137210" y="210345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38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11C8D-80BA-2674-F727-CCB1BF74D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Mappe kontur">
            <a:extLst>
              <a:ext uri="{FF2B5EF4-FFF2-40B4-BE49-F238E27FC236}">
                <a16:creationId xmlns:a16="http://schemas.microsoft.com/office/drawing/2014/main" id="{91DC5298-4DB4-EE2C-1DE8-575AE9511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8134" y="225823"/>
            <a:ext cx="1466335" cy="146633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0A75885C-C2D3-5757-209E-4E24B65F84A4}"/>
              </a:ext>
            </a:extLst>
          </p:cNvPr>
          <p:cNvSpPr txBox="1"/>
          <p:nvPr/>
        </p:nvSpPr>
        <p:spPr>
          <a:xfrm>
            <a:off x="5234268" y="1461499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R4DS</a:t>
            </a:r>
          </a:p>
        </p:txBody>
      </p:sp>
      <p:pic>
        <p:nvPicPr>
          <p:cNvPr id="13" name="Grafik 12" descr="Mappe kontur">
            <a:extLst>
              <a:ext uri="{FF2B5EF4-FFF2-40B4-BE49-F238E27FC236}">
                <a16:creationId xmlns:a16="http://schemas.microsoft.com/office/drawing/2014/main" id="{357D55FC-DF2C-8BBB-7D00-46F166F24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8807" y="2573793"/>
            <a:ext cx="1466335" cy="1466335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040E1B70-6ACC-8418-C6BE-86237D300EFE}"/>
              </a:ext>
            </a:extLst>
          </p:cNvPr>
          <p:cNvSpPr txBox="1"/>
          <p:nvPr/>
        </p:nvSpPr>
        <p:spPr>
          <a:xfrm>
            <a:off x="3064941" y="3809469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data</a:t>
            </a:r>
          </a:p>
        </p:txBody>
      </p:sp>
      <p:pic>
        <p:nvPicPr>
          <p:cNvPr id="25" name="Grafik 24" descr="Mappe kontur">
            <a:extLst>
              <a:ext uri="{FF2B5EF4-FFF2-40B4-BE49-F238E27FC236}">
                <a16:creationId xmlns:a16="http://schemas.microsoft.com/office/drawing/2014/main" id="{C65D544D-4A20-DA1C-F85E-6702F2EEF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8134" y="2579019"/>
            <a:ext cx="1466335" cy="1466335"/>
          </a:xfrm>
          <a:prstGeom prst="rect">
            <a:avLst/>
          </a:prstGeom>
        </p:spPr>
      </p:pic>
      <p:sp>
        <p:nvSpPr>
          <p:cNvPr id="26" name="Tekstfelt 25">
            <a:extLst>
              <a:ext uri="{FF2B5EF4-FFF2-40B4-BE49-F238E27FC236}">
                <a16:creationId xmlns:a16="http://schemas.microsoft.com/office/drawing/2014/main" id="{7D2DBABE-69A1-4EDD-9FBF-9382A7558098}"/>
              </a:ext>
            </a:extLst>
          </p:cNvPr>
          <p:cNvSpPr txBox="1"/>
          <p:nvPr/>
        </p:nvSpPr>
        <p:spPr>
          <a:xfrm>
            <a:off x="5230726" y="380313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scripts</a:t>
            </a:r>
          </a:p>
        </p:txBody>
      </p:sp>
      <p:pic>
        <p:nvPicPr>
          <p:cNvPr id="28" name="Grafik 27" descr="Mappe kontur">
            <a:extLst>
              <a:ext uri="{FF2B5EF4-FFF2-40B4-BE49-F238E27FC236}">
                <a16:creationId xmlns:a16="http://schemas.microsoft.com/office/drawing/2014/main" id="{43E5B791-7C0B-7FC0-DAF4-8116D034A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60132" y="2573792"/>
            <a:ext cx="1466335" cy="1466335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A3C4B0A0-D831-32E0-E5E7-869957F06834}"/>
              </a:ext>
            </a:extLst>
          </p:cNvPr>
          <p:cNvSpPr txBox="1"/>
          <p:nvPr/>
        </p:nvSpPr>
        <p:spPr>
          <a:xfrm>
            <a:off x="9549990" y="3809609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presentations</a:t>
            </a:r>
          </a:p>
        </p:txBody>
      </p: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3B8B1BC5-92FF-59E0-8BE0-EB04DC6B65F0}"/>
              </a:ext>
            </a:extLst>
          </p:cNvPr>
          <p:cNvCxnSpPr>
            <a:cxnSpLocks/>
          </p:cNvCxnSpPr>
          <p:nvPr/>
        </p:nvCxnSpPr>
        <p:spPr>
          <a:xfrm flipH="1">
            <a:off x="3929918" y="208386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A39AA5B6-D10C-7776-EF09-D4EC99DD1A22}"/>
              </a:ext>
            </a:extLst>
          </p:cNvPr>
          <p:cNvCxnSpPr>
            <a:cxnSpLocks/>
          </p:cNvCxnSpPr>
          <p:nvPr/>
        </p:nvCxnSpPr>
        <p:spPr>
          <a:xfrm flipH="1">
            <a:off x="1965338" y="2095865"/>
            <a:ext cx="821542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1913D894-F8FA-E8DC-6FB2-62162D44AEC0}"/>
              </a:ext>
            </a:extLst>
          </p:cNvPr>
          <p:cNvCxnSpPr>
            <a:cxnSpLocks/>
          </p:cNvCxnSpPr>
          <p:nvPr/>
        </p:nvCxnSpPr>
        <p:spPr>
          <a:xfrm flipH="1">
            <a:off x="10180765" y="208386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41ED56CA-F3E7-45B6-AAFF-EA86197A0618}"/>
              </a:ext>
            </a:extLst>
          </p:cNvPr>
          <p:cNvCxnSpPr>
            <a:cxnSpLocks/>
          </p:cNvCxnSpPr>
          <p:nvPr/>
        </p:nvCxnSpPr>
        <p:spPr>
          <a:xfrm flipH="1">
            <a:off x="3880508" y="417880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1654B605-53FD-221E-5B0B-7FA99B217879}"/>
              </a:ext>
            </a:extLst>
          </p:cNvPr>
          <p:cNvCxnSpPr>
            <a:cxnSpLocks/>
          </p:cNvCxnSpPr>
          <p:nvPr/>
        </p:nvCxnSpPr>
        <p:spPr>
          <a:xfrm flipH="1">
            <a:off x="3425369" y="4674435"/>
            <a:ext cx="9102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kstfelt 44">
            <a:extLst>
              <a:ext uri="{FF2B5EF4-FFF2-40B4-BE49-F238E27FC236}">
                <a16:creationId xmlns:a16="http://schemas.microsoft.com/office/drawing/2014/main" id="{74BD7CAF-0065-4797-D999-FECC3A35EC32}"/>
              </a:ext>
            </a:extLst>
          </p:cNvPr>
          <p:cNvSpPr txBox="1"/>
          <p:nvPr/>
        </p:nvSpPr>
        <p:spPr>
          <a:xfrm>
            <a:off x="3798109" y="6307546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diabetes.xlsx</a:t>
            </a:r>
            <a:endParaRPr lang="da-DK" dirty="0"/>
          </a:p>
        </p:txBody>
      </p:sp>
      <p:cxnSp>
        <p:nvCxnSpPr>
          <p:cNvPr id="47" name="Lige forbindelse 46">
            <a:extLst>
              <a:ext uri="{FF2B5EF4-FFF2-40B4-BE49-F238E27FC236}">
                <a16:creationId xmlns:a16="http://schemas.microsoft.com/office/drawing/2014/main" id="{39F17E57-E4A7-5262-1142-6AC6B8C9254A}"/>
              </a:ext>
            </a:extLst>
          </p:cNvPr>
          <p:cNvCxnSpPr>
            <a:cxnSpLocks/>
          </p:cNvCxnSpPr>
          <p:nvPr/>
        </p:nvCxnSpPr>
        <p:spPr>
          <a:xfrm flipH="1">
            <a:off x="4335647" y="466529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Grafik 47" descr="Papir kontur">
            <a:extLst>
              <a:ext uri="{FF2B5EF4-FFF2-40B4-BE49-F238E27FC236}">
                <a16:creationId xmlns:a16="http://schemas.microsoft.com/office/drawing/2014/main" id="{A7BA0EBF-E6B4-DF51-083D-1CAEA28ED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7125" y="5216065"/>
            <a:ext cx="1133383" cy="1133383"/>
          </a:xfrm>
          <a:prstGeom prst="rect">
            <a:avLst/>
          </a:prstGeom>
        </p:spPr>
      </p:pic>
      <p:cxnSp>
        <p:nvCxnSpPr>
          <p:cNvPr id="50" name="Lige forbindelse 49">
            <a:extLst>
              <a:ext uri="{FF2B5EF4-FFF2-40B4-BE49-F238E27FC236}">
                <a16:creationId xmlns:a16="http://schemas.microsoft.com/office/drawing/2014/main" id="{589F53FD-30B2-2900-46D7-55B0F5AAA643}"/>
              </a:ext>
            </a:extLst>
          </p:cNvPr>
          <p:cNvCxnSpPr>
            <a:cxnSpLocks/>
          </p:cNvCxnSpPr>
          <p:nvPr/>
        </p:nvCxnSpPr>
        <p:spPr>
          <a:xfrm flipH="1">
            <a:off x="3425369" y="466529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Grafik 51" descr="Papir kontur">
            <a:extLst>
              <a:ext uri="{FF2B5EF4-FFF2-40B4-BE49-F238E27FC236}">
                <a16:creationId xmlns:a16="http://schemas.microsoft.com/office/drawing/2014/main" id="{A3E57BF4-52F2-2390-DDA3-D45003E4A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6995" y="5216065"/>
            <a:ext cx="1133383" cy="1133383"/>
          </a:xfrm>
          <a:prstGeom prst="rect">
            <a:avLst/>
          </a:prstGeom>
        </p:spPr>
      </p:pic>
      <p:cxnSp>
        <p:nvCxnSpPr>
          <p:cNvPr id="78" name="Lige forbindelse 77">
            <a:extLst>
              <a:ext uri="{FF2B5EF4-FFF2-40B4-BE49-F238E27FC236}">
                <a16:creationId xmlns:a16="http://schemas.microsoft.com/office/drawing/2014/main" id="{E52EA37E-AA67-8FFA-1ABE-8282715E6551}"/>
              </a:ext>
            </a:extLst>
          </p:cNvPr>
          <p:cNvCxnSpPr>
            <a:cxnSpLocks/>
          </p:cNvCxnSpPr>
          <p:nvPr/>
        </p:nvCxnSpPr>
        <p:spPr>
          <a:xfrm>
            <a:off x="10504592" y="4275786"/>
            <a:ext cx="0" cy="850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kstfelt 79">
            <a:extLst>
              <a:ext uri="{FF2B5EF4-FFF2-40B4-BE49-F238E27FC236}">
                <a16:creationId xmlns:a16="http://schemas.microsoft.com/office/drawing/2014/main" id="{E2900CE7-6E49-0955-BE74-686CF5C009F0}"/>
              </a:ext>
            </a:extLst>
          </p:cNvPr>
          <p:cNvSpPr txBox="1"/>
          <p:nvPr/>
        </p:nvSpPr>
        <p:spPr>
          <a:xfrm>
            <a:off x="9444875" y="6262017"/>
            <a:ext cx="210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presentation0.qmd</a:t>
            </a:r>
          </a:p>
        </p:txBody>
      </p:sp>
      <p:pic>
        <p:nvPicPr>
          <p:cNvPr id="84" name="Grafik 83" descr="Papir kontur">
            <a:extLst>
              <a:ext uri="{FF2B5EF4-FFF2-40B4-BE49-F238E27FC236}">
                <a16:creationId xmlns:a16="http://schemas.microsoft.com/office/drawing/2014/main" id="{12C23E63-C907-7F8C-F3B4-199D03269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63090" y="5160605"/>
            <a:ext cx="1133383" cy="1133383"/>
          </a:xfrm>
          <a:prstGeom prst="rect">
            <a:avLst/>
          </a:prstGeom>
        </p:spPr>
      </p:pic>
      <p:sp>
        <p:nvSpPr>
          <p:cNvPr id="85" name="Tekstfelt 84">
            <a:extLst>
              <a:ext uri="{FF2B5EF4-FFF2-40B4-BE49-F238E27FC236}">
                <a16:creationId xmlns:a16="http://schemas.microsoft.com/office/drawing/2014/main" id="{8EDD1DEB-1C74-FAC7-00F8-101B966AD0AA}"/>
              </a:ext>
            </a:extLst>
          </p:cNvPr>
          <p:cNvSpPr txBox="1"/>
          <p:nvPr/>
        </p:nvSpPr>
        <p:spPr>
          <a:xfrm>
            <a:off x="2446783" y="630410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[…].</a:t>
            </a:r>
            <a:r>
              <a:rPr lang="da-DK" dirty="0" err="1"/>
              <a:t>xlsx</a:t>
            </a:r>
            <a:endParaRPr lang="da-DK" dirty="0"/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5E29CA62-A051-5800-8B19-E586FF41A06D}"/>
              </a:ext>
            </a:extLst>
          </p:cNvPr>
          <p:cNvCxnSpPr>
            <a:cxnSpLocks/>
          </p:cNvCxnSpPr>
          <p:nvPr/>
        </p:nvCxnSpPr>
        <p:spPr>
          <a:xfrm flipH="1">
            <a:off x="1966794" y="2095865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Billede 8">
            <a:extLst>
              <a:ext uri="{FF2B5EF4-FFF2-40B4-BE49-F238E27FC236}">
                <a16:creationId xmlns:a16="http://schemas.microsoft.com/office/drawing/2014/main" id="{21A9F908-00FF-E9F8-B254-53FD1A7ED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8" y="2767210"/>
            <a:ext cx="1206500" cy="107950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F833DF9-ED24-876A-4485-1F853941C2CD}"/>
              </a:ext>
            </a:extLst>
          </p:cNvPr>
          <p:cNvSpPr txBox="1"/>
          <p:nvPr/>
        </p:nvSpPr>
        <p:spPr>
          <a:xfrm>
            <a:off x="1098305" y="380313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R4DS.Proj</a:t>
            </a:r>
          </a:p>
        </p:txBody>
      </p:sp>
      <p:cxnSp>
        <p:nvCxnSpPr>
          <p:cNvPr id="2" name="Lige forbindelse 1">
            <a:extLst>
              <a:ext uri="{FF2B5EF4-FFF2-40B4-BE49-F238E27FC236}">
                <a16:creationId xmlns:a16="http://schemas.microsoft.com/office/drawing/2014/main" id="{890D1289-DE73-D299-DF0B-D802FE36ED85}"/>
              </a:ext>
            </a:extLst>
          </p:cNvPr>
          <p:cNvCxnSpPr>
            <a:cxnSpLocks/>
          </p:cNvCxnSpPr>
          <p:nvPr/>
        </p:nvCxnSpPr>
        <p:spPr>
          <a:xfrm flipH="1">
            <a:off x="6093656" y="2088280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Grafik 6" descr="Mappe kontur">
            <a:extLst>
              <a:ext uri="{FF2B5EF4-FFF2-40B4-BE49-F238E27FC236}">
                <a16:creationId xmlns:a16="http://schemas.microsoft.com/office/drawing/2014/main" id="{87834387-6F61-6DAF-34A6-628928EE58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4224" y="2582938"/>
            <a:ext cx="1466335" cy="1466335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11122DF2-4948-271D-2289-7F33DC72FB13}"/>
              </a:ext>
            </a:extLst>
          </p:cNvPr>
          <p:cNvSpPr txBox="1"/>
          <p:nvPr/>
        </p:nvSpPr>
        <p:spPr>
          <a:xfrm>
            <a:off x="7390358" y="380313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out</a:t>
            </a:r>
          </a:p>
        </p:txBody>
      </p:sp>
      <p:cxnSp>
        <p:nvCxnSpPr>
          <p:cNvPr id="15" name="Lige forbindelse 14">
            <a:extLst>
              <a:ext uri="{FF2B5EF4-FFF2-40B4-BE49-F238E27FC236}">
                <a16:creationId xmlns:a16="http://schemas.microsoft.com/office/drawing/2014/main" id="{D143BF61-A565-6B12-2AF6-1607E87BAF00}"/>
              </a:ext>
            </a:extLst>
          </p:cNvPr>
          <p:cNvCxnSpPr>
            <a:cxnSpLocks/>
          </p:cNvCxnSpPr>
          <p:nvPr/>
        </p:nvCxnSpPr>
        <p:spPr>
          <a:xfrm flipH="1">
            <a:off x="8137210" y="210345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8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</Words>
  <Application>Microsoft Macintosh PowerPoint</Application>
  <PresentationFormat>Widescreen</PresentationFormat>
  <Paragraphs>19</Paragraphs>
  <Slides>3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Helene Scheel Wegener</dc:creator>
  <cp:lastModifiedBy>Helene Scheel Wegener</cp:lastModifiedBy>
  <cp:revision>10</cp:revision>
  <dcterms:created xsi:type="dcterms:W3CDTF">2024-12-04T14:00:04Z</dcterms:created>
  <dcterms:modified xsi:type="dcterms:W3CDTF">2024-12-18T09:18:11Z</dcterms:modified>
</cp:coreProperties>
</file>