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8660-53F2-F541-AD09-105ECBA979AD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C19BA-F04F-8044-B979-8746A77CD7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10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633830-2244-49AE-BC4A-47F415C177C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9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Windows </a:t>
            </a:r>
            <a:r>
              <a:rPr lang="en-US" altLang="ja-JP" dirty="0"/>
              <a:t>device portal </a:t>
            </a:r>
            <a:br>
              <a:rPr lang="en-US" altLang="ja-JP" dirty="0"/>
            </a:br>
            <a:r>
              <a:rPr lang="ja-JP" altLang="en-US" dirty="0"/>
              <a:t>はいいぞ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第７回</a:t>
            </a:r>
            <a:r>
              <a:rPr kumimoji="1" lang="en-US" altLang="ja-JP" dirty="0"/>
              <a:t> Center CLR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236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3671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Yu Gothic</vt:lpstr>
      <vt:lpstr>Arial</vt:lpstr>
      <vt:lpstr>Calibri</vt:lpstr>
      <vt:lpstr>Calibri Light</vt:lpstr>
      <vt:lpstr>天空</vt:lpstr>
      <vt:lpstr>Windows device portal  はいいぞ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portal  はいいぞ</dc:title>
  <dc:creator>久米史也</dc:creator>
  <cp:lastModifiedBy>久米史也</cp:lastModifiedBy>
  <cp:revision>4</cp:revision>
  <dcterms:created xsi:type="dcterms:W3CDTF">2016-11-23T01:29:09Z</dcterms:created>
  <dcterms:modified xsi:type="dcterms:W3CDTF">2016-12-10T14:24:27Z</dcterms:modified>
</cp:coreProperties>
</file>