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0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478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 of productivity, compliance and stewardship, and entrepreneurship and innovation.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to change the way schools do business.  Content. Personalized assessments. Agile management. Strategic investments. Professional development.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94525" y="1345525"/>
            <a:ext cx="3308400" cy="8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76A5AF"/>
                </a:solidFill>
                <a:latin typeface="Avenir"/>
                <a:ea typeface="Avenir"/>
                <a:cs typeface="Avenir"/>
                <a:sym typeface="Avenir"/>
              </a:rPr>
              <a:t>Ignite</a:t>
            </a:r>
            <a:endParaRPr sz="6000" b="1">
              <a:solidFill>
                <a:srgbClr val="76A5A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225" y="913955"/>
            <a:ext cx="3389400" cy="3350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3972525" y="108203"/>
            <a:ext cx="4885200" cy="4984500"/>
          </a:xfrm>
          <a:prstGeom prst="donut">
            <a:avLst>
              <a:gd name="adj" fmla="val 17155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41675" y="2897825"/>
            <a:ext cx="3014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99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David DeSchryver</a:t>
            </a:r>
            <a:endParaRPr sz="3600">
              <a:solidFill>
                <a:srgbClr val="FF99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May 2018</a:t>
            </a:r>
            <a:endParaRPr sz="1400">
              <a:solidFill>
                <a:srgbClr val="38761D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641613" y="2654765"/>
            <a:ext cx="3014203" cy="67050"/>
            <a:chOff x="865638" y="2666865"/>
            <a:chExt cx="3014203" cy="67050"/>
          </a:xfrm>
        </p:grpSpPr>
        <p:sp>
          <p:nvSpPr>
            <p:cNvPr id="59" name="Shape 59"/>
            <p:cNvSpPr/>
            <p:nvPr/>
          </p:nvSpPr>
          <p:spPr>
            <a:xfrm>
              <a:off x="1055100" y="2667525"/>
              <a:ext cx="751200" cy="65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806300" y="2667525"/>
              <a:ext cx="183600" cy="65700"/>
            </a:xfrm>
            <a:prstGeom prst="rtTriangl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783148">
              <a:off x="1813552" y="2667315"/>
              <a:ext cx="183602" cy="66000"/>
            </a:xfrm>
            <a:prstGeom prst="rtTriangl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97150" y="2667575"/>
              <a:ext cx="751200" cy="65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748350" y="2667575"/>
              <a:ext cx="183600" cy="65700"/>
            </a:xfrm>
            <a:prstGeom prst="rtTriangl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10783148">
              <a:off x="2755602" y="2667365"/>
              <a:ext cx="183602" cy="66000"/>
            </a:xfrm>
            <a:prstGeom prst="rtTriangl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937788" y="2667625"/>
              <a:ext cx="751200" cy="65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688988" y="2667625"/>
              <a:ext cx="183600" cy="65700"/>
            </a:xfrm>
            <a:prstGeom prst="rtTriangl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10783148">
              <a:off x="3696239" y="2667415"/>
              <a:ext cx="183602" cy="66000"/>
            </a:xfrm>
            <a:prstGeom prst="rtTriangl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0800000">
              <a:off x="1056491" y="2667556"/>
              <a:ext cx="751200" cy="65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872891" y="2667556"/>
              <a:ext cx="183600" cy="65700"/>
            </a:xfrm>
            <a:prstGeom prst="rtTriangl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16852">
              <a:off x="865636" y="2667465"/>
              <a:ext cx="183602" cy="66000"/>
            </a:xfrm>
            <a:prstGeom prst="rtTriangl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2275" y="445025"/>
            <a:ext cx="834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About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66300" y="1564750"/>
            <a:ext cx="2569500" cy="271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304615" y="1564750"/>
            <a:ext cx="2569500" cy="271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9700" y="2514857"/>
            <a:ext cx="2164600" cy="81809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042918" y="1564750"/>
            <a:ext cx="2569500" cy="271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8061" y="2451634"/>
            <a:ext cx="1967125" cy="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101" y="2382188"/>
            <a:ext cx="1948600" cy="10834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 rot="10800000" flipH="1">
            <a:off x="482275" y="1231125"/>
            <a:ext cx="2376600" cy="1740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 flipH="1">
            <a:off x="2858950" y="372775"/>
            <a:ext cx="2400" cy="8583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2275" y="445025"/>
            <a:ext cx="834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MEANS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75925" y="2142982"/>
            <a:ext cx="2667000" cy="271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442250" y="193750"/>
            <a:ext cx="2711700" cy="271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000475" y="2142950"/>
            <a:ext cx="2711700" cy="271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125" y="2691577"/>
            <a:ext cx="1770399" cy="17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775" y="330913"/>
            <a:ext cx="2530662" cy="244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200" y="2241950"/>
            <a:ext cx="2799549" cy="25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50" y="3015913"/>
            <a:ext cx="1649577" cy="164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085929" y="3015912"/>
            <a:ext cx="1649577" cy="164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763" y="3505750"/>
            <a:ext cx="669888" cy="6698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4463146" y="268766"/>
            <a:ext cx="6699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Valid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5842375" y="1406488"/>
            <a:ext cx="9957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Reliable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557775" y="2359850"/>
            <a:ext cx="15033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Evidence-Based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878713" y="1433938"/>
            <a:ext cx="900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Effective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859425" y="4233925"/>
            <a:ext cx="900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Efficient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070925" y="3298275"/>
            <a:ext cx="71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Agile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262337" y="4469450"/>
            <a:ext cx="13146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Equity + CBE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" name="Shape 105"/>
          <p:cNvCxnSpPr/>
          <p:nvPr/>
        </p:nvCxnSpPr>
        <p:spPr>
          <a:xfrm rot="10800000" flipH="1">
            <a:off x="482275" y="1231125"/>
            <a:ext cx="2376600" cy="1740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Shape 106"/>
          <p:cNvCxnSpPr/>
          <p:nvPr/>
        </p:nvCxnSpPr>
        <p:spPr>
          <a:xfrm flipH="1">
            <a:off x="2858950" y="372775"/>
            <a:ext cx="2400" cy="8583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 Light</vt:lpstr>
      <vt:lpstr>Helvetica Neue Light</vt:lpstr>
      <vt:lpstr>Simple Light</vt:lpstr>
      <vt:lpstr>Ignite</vt:lpstr>
      <vt:lpstr>About</vt:lpstr>
      <vt:lpstr>OPEN MEANS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</dc:title>
  <cp:lastModifiedBy>Damian Betebenner</cp:lastModifiedBy>
  <cp:revision>1</cp:revision>
  <dcterms:modified xsi:type="dcterms:W3CDTF">2018-05-23T10:29:21Z</dcterms:modified>
</cp:coreProperties>
</file>