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3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2730-0575-427B-92C6-0A91A84D1A5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0C10-EBEF-4314-9606-D8AEC7C7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1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CF3E-6743-47EC-B332-4FCADA60F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Brandt Redd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BEBC2-0815-4932-917C-C00C0904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CIO/CTO Smarter Balanced Assessment Consortium</a:t>
            </a:r>
          </a:p>
        </p:txBody>
      </p:sp>
    </p:spTree>
    <p:extLst>
      <p:ext uri="{BB962C8B-B14F-4D97-AF65-F5344CB8AC3E}">
        <p14:creationId xmlns:p14="http://schemas.microsoft.com/office/powerpoint/2010/main" val="217810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6F05-8208-40C4-B2D5-5E1BE1FB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53" y="567109"/>
            <a:ext cx="4181456" cy="6792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Folio Corporation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A163B1-E7ED-4B74-8556-68491233E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9175" y="1618789"/>
            <a:ext cx="5086350" cy="9107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553FAF-D5A2-4C86-84CE-11DFE5ABBFA0}"/>
              </a:ext>
            </a:extLst>
          </p:cNvPr>
          <p:cNvGrpSpPr/>
          <p:nvPr/>
        </p:nvGrpSpPr>
        <p:grpSpPr>
          <a:xfrm>
            <a:off x="265853" y="2623753"/>
            <a:ext cx="3170176" cy="1148442"/>
            <a:chOff x="340467" y="1572987"/>
            <a:chExt cx="3170176" cy="11484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76E774-DE3E-488D-B10C-8A3E59EA79F9}"/>
                </a:ext>
              </a:extLst>
            </p:cNvPr>
            <p:cNvSpPr/>
            <p:nvPr/>
          </p:nvSpPr>
          <p:spPr>
            <a:xfrm>
              <a:off x="340467" y="1572987"/>
              <a:ext cx="3170176" cy="11484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A59F63-D6F0-402D-B4CA-3EA81EFF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90" y="1730876"/>
              <a:ext cx="2768254" cy="76190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EF4904F-B4B3-4400-99DC-EA47D36BC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6" y="4020574"/>
            <a:ext cx="5174512" cy="1079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01C3A2-6BCA-4B4F-A40C-0063B706C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3" y="5014885"/>
            <a:ext cx="4157480" cy="13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662667-9B25-45A9-BC2B-0E637CEEF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12" y="1522942"/>
            <a:ext cx="5881576" cy="496993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FDF4732-3A68-4305-97E1-432A1579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64380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F0D3-D19C-4A3C-B5B5-41C206B6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986"/>
          </a:xfrm>
        </p:spPr>
        <p:txBody>
          <a:bodyPr/>
          <a:lstStyle/>
          <a:p>
            <a:r>
              <a:rPr lang="en-US" dirty="0"/>
              <a:t>Education Standards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6B88C-7D66-44D3-B510-A8B4DF21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0" y="1212113"/>
            <a:ext cx="7173433" cy="53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AC33-8022-49CA-9621-CFC8E698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Abundant Assessment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E0A876-A15A-43B2-AB72-D784894C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(Jane McGonigal)</a:t>
            </a:r>
          </a:p>
          <a:p>
            <a:pPr lvl="1"/>
            <a:r>
              <a:rPr lang="en-US" dirty="0"/>
              <a:t>A Goal, Rules, Feedback, Voluntary Participation</a:t>
            </a:r>
          </a:p>
          <a:p>
            <a:r>
              <a:rPr lang="en-US" dirty="0"/>
              <a:t>Select Observations of School as a Game</a:t>
            </a:r>
          </a:p>
          <a:p>
            <a:pPr lvl="1"/>
            <a:r>
              <a:rPr lang="en-US" dirty="0"/>
              <a:t>Scarce assessment is an impediment to adaptive and personalized learning</a:t>
            </a:r>
          </a:p>
          <a:p>
            <a:pPr lvl="1"/>
            <a:r>
              <a:rPr lang="en-US" dirty="0"/>
              <a:t>The structure of schooling is strongly influenced by a scarcity mentality related to assessment.</a:t>
            </a:r>
          </a:p>
          <a:p>
            <a:r>
              <a:rPr lang="en-US" dirty="0"/>
              <a:t>Proposition</a:t>
            </a:r>
          </a:p>
          <a:p>
            <a:pPr lvl="1"/>
            <a:r>
              <a:rPr lang="en-US" dirty="0"/>
              <a:t>Abundant assessment would have a transformative impact on the structure of education.</a:t>
            </a:r>
          </a:p>
        </p:txBody>
      </p:sp>
    </p:spTree>
    <p:extLst>
      <p:ext uri="{BB962C8B-B14F-4D97-AF65-F5344CB8AC3E}">
        <p14:creationId xmlns:p14="http://schemas.microsoft.com/office/powerpoint/2010/main" val="20063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A6141A-1443-4D62-AF98-6CB99516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2E9-21E0-4EA1-84BB-7C9D6384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Open Systems</a:t>
            </a:r>
          </a:p>
          <a:p>
            <a:r>
              <a:rPr lang="en-US" sz="4000" dirty="0"/>
              <a:t>Open Source</a:t>
            </a:r>
          </a:p>
          <a:p>
            <a:r>
              <a:rPr lang="en-US" sz="4000" dirty="0"/>
              <a:t>Open Content</a:t>
            </a:r>
          </a:p>
          <a:p>
            <a:r>
              <a:rPr lang="en-US" sz="4000" dirty="0"/>
              <a:t>Open Education Resources</a:t>
            </a:r>
          </a:p>
          <a:p>
            <a:r>
              <a:rPr lang="en-US" sz="4000" dirty="0"/>
              <a:t>Open Assessment</a:t>
            </a:r>
          </a:p>
        </p:txBody>
      </p:sp>
    </p:spTree>
    <p:extLst>
      <p:ext uri="{BB962C8B-B14F-4D97-AF65-F5344CB8AC3E}">
        <p14:creationId xmlns:p14="http://schemas.microsoft.com/office/powerpoint/2010/main" val="75171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E186-294F-43D1-A99A-FC1E62B3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262"/>
            <a:ext cx="7886700" cy="753555"/>
          </a:xfrm>
        </p:spPr>
        <p:txBody>
          <a:bodyPr/>
          <a:lstStyle/>
          <a:p>
            <a:r>
              <a:rPr lang="en-US" dirty="0"/>
              <a:t>Open CAT Assessment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AF7F-8B89-45F8-BFD0-E58371C3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Number of Items On Assessment (50)</a:t>
            </a:r>
          </a:p>
          <a:p>
            <a:pPr marL="0" indent="0">
              <a:buNone/>
            </a:pPr>
            <a:r>
              <a:rPr lang="en-US" dirty="0"/>
              <a:t>× Open CAT Ratio (200)</a:t>
            </a:r>
          </a:p>
          <a:p>
            <a:pPr marL="0" indent="0">
              <a:buNone/>
            </a:pPr>
            <a:r>
              <a:rPr lang="en-US" dirty="0"/>
              <a:t>× Cost per Item ($1000)</a:t>
            </a:r>
          </a:p>
          <a:p>
            <a:pPr marL="0" indent="0">
              <a:buNone/>
            </a:pPr>
            <a:r>
              <a:rPr lang="en-US" dirty="0"/>
              <a:t>------------------------------</a:t>
            </a:r>
          </a:p>
          <a:p>
            <a:pPr marL="0" indent="0">
              <a:buNone/>
            </a:pPr>
            <a:r>
              <a:rPr lang="en-US" dirty="0"/>
              <a:t>Cost of an Open Assessment $10,000,000</a:t>
            </a:r>
          </a:p>
        </p:txBody>
      </p:sp>
    </p:spTree>
    <p:extLst>
      <p:ext uri="{BB962C8B-B14F-4D97-AF65-F5344CB8AC3E}">
        <p14:creationId xmlns:p14="http://schemas.microsoft.com/office/powerpoint/2010/main" val="331126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127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Brandt Redd</vt:lpstr>
      <vt:lpstr>PowerPoint Presentation</vt:lpstr>
      <vt:lpstr>Personalized Learning Model</vt:lpstr>
      <vt:lpstr>Education Standards Matrix</vt:lpstr>
      <vt:lpstr>Abundant Assessment</vt:lpstr>
      <vt:lpstr>Open</vt:lpstr>
      <vt:lpstr>Open CAT Assessment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Brandt Redd</dc:title>
  <dc:creator>Brandt Redd</dc:creator>
  <cp:lastModifiedBy>Brandt Redd</cp:lastModifiedBy>
  <cp:revision>5</cp:revision>
  <dcterms:created xsi:type="dcterms:W3CDTF">2018-05-23T13:38:20Z</dcterms:created>
  <dcterms:modified xsi:type="dcterms:W3CDTF">2018-05-23T14:37:42Z</dcterms:modified>
</cp:coreProperties>
</file>