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5"/>
    <p:restoredTop sz="94614"/>
  </p:normalViewPr>
  <p:slideViewPr>
    <p:cSldViewPr snapToGrid="0" snapToObjects="1">
      <p:cViewPr varScale="1">
        <p:scale>
          <a:sx n="102" d="100"/>
          <a:sy n="102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28E4E-1F35-F94B-B5DC-E51B6CC6563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79EFC-3825-084C-8F86-03DAAE3A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79EFC-3825-084C-8F86-03DAAE3A5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C506-5F42-8B4A-B110-26BF3A976A5A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D43A-79DE-4940-9754-31999C7C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5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774828" y="541836"/>
            <a:ext cx="2202102" cy="2644810"/>
            <a:chOff x="5551636" y="266674"/>
            <a:chExt cx="2742000" cy="308674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95365" y="1806856"/>
              <a:ext cx="2498271" cy="5346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1636" y="266674"/>
              <a:ext cx="2616634" cy="308674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16712" y="1520521"/>
            <a:ext cx="1495112" cy="2064977"/>
            <a:chOff x="279593" y="530483"/>
            <a:chExt cx="1861674" cy="24100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274" y="1735494"/>
              <a:ext cx="1040590" cy="104059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593" y="530483"/>
              <a:ext cx="1861674" cy="241002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28560" y="4912105"/>
            <a:ext cx="1395011" cy="1488339"/>
            <a:chOff x="4024504" y="4981745"/>
            <a:chExt cx="1395011" cy="1488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2603" y="5421380"/>
              <a:ext cx="859063" cy="9165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504" y="4981745"/>
              <a:ext cx="1395011" cy="1488339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99662" y="4189499"/>
            <a:ext cx="2084935" cy="1718870"/>
            <a:chOff x="1356773" y="4306260"/>
            <a:chExt cx="2084935" cy="17188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273" y="4713081"/>
              <a:ext cx="848465" cy="905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6773" y="4306260"/>
              <a:ext cx="2084935" cy="171887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7457761" y="-65314"/>
            <a:ext cx="1595135" cy="2064977"/>
            <a:chOff x="7467092" y="-557773"/>
            <a:chExt cx="1595135" cy="20649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30272" y="670014"/>
              <a:ext cx="674347" cy="67434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7092" y="-557773"/>
              <a:ext cx="1595135" cy="206497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572244" y="3291597"/>
            <a:ext cx="1395011" cy="1488339"/>
            <a:chOff x="4024504" y="4981745"/>
            <a:chExt cx="1395011" cy="148833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2603" y="5421380"/>
              <a:ext cx="859063" cy="91653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504" y="4981745"/>
              <a:ext cx="1395011" cy="1488339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225678" y="58187"/>
            <a:ext cx="8827218" cy="4721749"/>
            <a:chOff x="228824" y="58187"/>
            <a:chExt cx="8827218" cy="4721749"/>
          </a:xfrm>
        </p:grpSpPr>
        <p:pic>
          <p:nvPicPr>
            <p:cNvPr id="1028" name="Picture 4" descr="https://farm8.staticflickr.com/7609/16335430084_bff0239af3_b.jpg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24" y="3074652"/>
              <a:ext cx="1136301" cy="170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farm8.staticflickr.com/7603/16750806577_fb458f590b_h.jpg"/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615" y="2914856"/>
              <a:ext cx="1004641" cy="75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farm9.staticflickr.com/8716/16957530781_d03a670463_h.jpg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615" y="3697527"/>
              <a:ext cx="1007012" cy="755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farm8.staticflickr.com/7696/16860284349_f0b3b1c717_h.jpg"/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250" y="1499646"/>
              <a:ext cx="986156" cy="739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farm9.staticflickr.com/8686/16780396730_5ce4a21400_b.jpg"/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21481" y="2291984"/>
              <a:ext cx="669470" cy="892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618inHdENcWVUM8iTgdIXhVIqCQ077ctBqNMyENMsPbcZlyYtzplq-yN0yz7TIM-iQCbPgTGt7Kg9o_CBO44T8lBzjzzjaPZLD8ecalvqRu9Oncl91FtdxvjE4y28ke9SLeJJYi2bSKPE9miJ8xWtcyukQlDM57M69oGyQ7FbfEUaez52NEp1HYI7PP0g63GHvM9fVh7VRmm80q7sWlaxVZ46cYea9GRknV2cr7UYOskGbUYJTx5ia81Y0JmD-rcAe6cEeOyfIzaYGKnFtBchyUtdfvxmSleAdDqCj7mdzBDpZmZXHPWQzm26ahzRu_e9P3oq-19ndb15KIxBNufCNIHD2Is3o9MEVQU4NvwlnmEkJ-JPkw36xCXrbg1JLDgpY-ffXfl7HI_yJCJq_VWLVVtg1Y1lVNpNSXD_3TcIrttKUH-hfSZRBmRPhfZEEne-iIGst3Sqi_OV9eh4RBeMRy-ziIhe75SYiF6lArGa74BvFfjxGC_x47wWsZ30Fs-8L26VZ98sxwy9EscZKAJ7VjcY9dnyUkOFoZRkymBZIWvhzLbusP0UKsrqFmJzJXRqmQabUvF-GgHGKsAbwH8cAemWQWdkJXIPL4MC3j6=w815-h1086-no"/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398" y="595868"/>
              <a:ext cx="626263" cy="83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475" y="58187"/>
              <a:ext cx="809567" cy="646304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11195" y="650142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2000 - 2005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85531" y="648866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2006 - 2010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07641" y="650142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2010 - 2013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15693" y="647074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2013 - 2014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5173" y="647074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2014 - 2017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20941" y="6470747"/>
            <a:ext cx="131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2017 - 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7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0"/>
            <a:ext cx="8024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h3.googleusercontent.com/ieWQ-QsiUc_ImFOgm03wmPFsyHOcLUIja5q39tIIlJUJ0D1cmks35JOizK-cMb_7jVdLLIpfKzCUHvjA_iEK5qDBIPpxpAJh50o8cLxQldcbkGln6iWyJKV3SjYg5e9U0DVtJnMZIRYxgNQFAf2WxHOKoNZgAQxzWtZmNRkKMyUXM0R3ACzuFZcYrTo17O3h4pzqdcIn12f2chdExgMvh9bNISVh1G7W1c-1eQvN5jWNT3L3bnRgcVmVY1Xh02Yr1lgkePfSOjCuKiCkj01w2VHDBC6Fys1tCKT9VOQF5b3TLUsxUm4OBucVWVCb-cs13DiwvqdBJnQLj5je7cjbsdh03W53cx6TdBsYD9QnVH3hBBlIjqcDuXxrDbE0xwOAf_mHJ3xVSr4h3gJYHyHBlVHy5xD2NVYVWfHHSx8Vi3q-o8c6aWuFWEdC6Fc0-1PyxlSViESgdalVovXcQ-YzIawu2KDk5R6DulMaoukHciaQ6GCGsZhddaUgoV1KZNZeOvMkYUXqlMQdOeR0WkyPZ7gRt_8MJAwKzG1KOKkC5bLikDSywR1IyUwo10LmnUV2jOG-XwMHAbKjiKNubZTVCeL3OXQbHbXnICgkP3c=w1532-h1086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67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19</Words>
  <Application>Microsoft Macintosh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TJ Bliss</dc:creator>
  <cp:keywords/>
  <dc:description/>
  <cp:lastModifiedBy>Damian Betebenner</cp:lastModifiedBy>
  <cp:revision>10</cp:revision>
  <dcterms:created xsi:type="dcterms:W3CDTF">2018-05-16T20:56:44Z</dcterms:created>
  <dcterms:modified xsi:type="dcterms:W3CDTF">2018-05-23T10:52:14Z</dcterms:modified>
  <cp:category/>
</cp:coreProperties>
</file>