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4" r:id="rId2"/>
    <p:sldId id="328" r:id="rId3"/>
    <p:sldId id="329" r:id="rId4"/>
    <p:sldId id="327" r:id="rId5"/>
    <p:sldId id="325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FF"/>
    <a:srgbClr val="3333FF"/>
    <a:srgbClr val="000066"/>
    <a:srgbClr val="0000FF"/>
    <a:srgbClr val="0066FF"/>
    <a:srgbClr val="99CCFF"/>
    <a:srgbClr val="CCEC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6085" autoAdjust="0"/>
  </p:normalViewPr>
  <p:slideViewPr>
    <p:cSldViewPr>
      <p:cViewPr varScale="1">
        <p:scale>
          <a:sx n="92" d="100"/>
          <a:sy n="92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ret Nipson" userId="98bad742-9f4c-435c-8a75-88bbd9150802" providerId="ADAL" clId="{D0C0E30A-28E3-4851-A21B-09B059A21222}"/>
    <pc:docChg chg="custSel addSld modSld">
      <pc:chgData name="Margaret Nipson" userId="98bad742-9f4c-435c-8a75-88bbd9150802" providerId="ADAL" clId="{D0C0E30A-28E3-4851-A21B-09B059A21222}" dt="2018-03-23T12:12:37.914" v="112"/>
      <pc:docMkLst>
        <pc:docMk/>
      </pc:docMkLst>
      <pc:sldChg chg="modSp">
        <pc:chgData name="Margaret Nipson" userId="98bad742-9f4c-435c-8a75-88bbd9150802" providerId="ADAL" clId="{D0C0E30A-28E3-4851-A21B-09B059A21222}" dt="2018-03-23T11:34:21.262" v="16"/>
        <pc:sldMkLst>
          <pc:docMk/>
          <pc:sldMk cId="2373078383" sldId="324"/>
        </pc:sldMkLst>
        <pc:spChg chg="mod">
          <ac:chgData name="Margaret Nipson" userId="98bad742-9f4c-435c-8a75-88bbd9150802" providerId="ADAL" clId="{D0C0E30A-28E3-4851-A21B-09B059A21222}" dt="2018-03-23T11:34:21.262" v="16"/>
          <ac:spMkLst>
            <pc:docMk/>
            <pc:sldMk cId="2373078383" sldId="324"/>
            <ac:spMk id="3" creationId="{00000000-0000-0000-0000-000000000000}"/>
          </ac:spMkLst>
        </pc:spChg>
      </pc:sldChg>
    </pc:docChg>
  </pc:docChgLst>
  <pc:docChgLst>
    <pc:chgData name="Margaret Nipson" userId="98bad742-9f4c-435c-8a75-88bbd9150802" providerId="ADAL" clId="{51FCC0CF-F3CF-457C-8A7A-58064D908132}"/>
    <pc:docChg chg="modSld sldOrd modMainMaster">
      <pc:chgData name="Margaret Nipson" userId="98bad742-9f4c-435c-8a75-88bbd9150802" providerId="ADAL" clId="{51FCC0CF-F3CF-457C-8A7A-58064D908132}" dt="2018-05-22T03:14:15.575" v="35"/>
      <pc:docMkLst>
        <pc:docMk/>
      </pc:docMkLst>
      <pc:sldChg chg="modTransition">
        <pc:chgData name="Margaret Nipson" userId="98bad742-9f4c-435c-8a75-88bbd9150802" providerId="ADAL" clId="{51FCC0CF-F3CF-457C-8A7A-58064D908132}" dt="2018-05-22T02:25:05.804" v="33"/>
        <pc:sldMkLst>
          <pc:docMk/>
          <pc:sldMk cId="2373078383" sldId="324"/>
        </pc:sldMkLst>
      </pc:sldChg>
      <pc:sldChg chg="ord modTransition">
        <pc:chgData name="Margaret Nipson" userId="98bad742-9f4c-435c-8a75-88bbd9150802" providerId="ADAL" clId="{51FCC0CF-F3CF-457C-8A7A-58064D908132}" dt="2018-05-22T03:14:12.061" v="34"/>
        <pc:sldMkLst>
          <pc:docMk/>
          <pc:sldMk cId="942743109" sldId="325"/>
        </pc:sldMkLst>
      </pc:sldChg>
      <pc:sldChg chg="ord modTransition">
        <pc:chgData name="Margaret Nipson" userId="98bad742-9f4c-435c-8a75-88bbd9150802" providerId="ADAL" clId="{51FCC0CF-F3CF-457C-8A7A-58064D908132}" dt="2018-05-22T03:14:15.575" v="35"/>
        <pc:sldMkLst>
          <pc:docMk/>
          <pc:sldMk cId="2350492234" sldId="327"/>
        </pc:sldMkLst>
      </pc:sldChg>
      <pc:sldChg chg="modTransition">
        <pc:chgData name="Margaret Nipson" userId="98bad742-9f4c-435c-8a75-88bbd9150802" providerId="ADAL" clId="{51FCC0CF-F3CF-457C-8A7A-58064D908132}" dt="2018-05-22T02:25:05.804" v="33"/>
        <pc:sldMkLst>
          <pc:docMk/>
          <pc:sldMk cId="2534358459" sldId="328"/>
        </pc:sldMkLst>
      </pc:sldChg>
      <pc:sldChg chg="modTransition">
        <pc:chgData name="Margaret Nipson" userId="98bad742-9f4c-435c-8a75-88bbd9150802" providerId="ADAL" clId="{51FCC0CF-F3CF-457C-8A7A-58064D908132}" dt="2018-05-22T02:25:05.804" v="33"/>
        <pc:sldMkLst>
          <pc:docMk/>
          <pc:sldMk cId="2698324620" sldId="329"/>
        </pc:sldMkLst>
      </pc:sldChg>
      <pc:sldMasterChg chg="modTransition modSldLayout">
        <pc:chgData name="Margaret Nipson" userId="98bad742-9f4c-435c-8a75-88bbd9150802" providerId="ADAL" clId="{51FCC0CF-F3CF-457C-8A7A-58064D908132}" dt="2018-05-22T02:25:05.804" v="33"/>
        <pc:sldMasterMkLst>
          <pc:docMk/>
          <pc:sldMasterMk cId="1679811938" sldId="2147483660"/>
        </pc:sldMasterMkLst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780248950" sldId="2147483661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712790899" sldId="2147483662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1592934092" sldId="2147483663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1373539753" sldId="2147483664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444907884" sldId="2147483665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3512651510" sldId="2147483666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3659164148" sldId="2147483667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2988138586" sldId="2147483668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4059695274" sldId="2147483669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1421343414" sldId="2147483670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773054026" sldId="2147483671"/>
          </pc:sldLayoutMkLst>
        </pc:sldLayoutChg>
        <pc:sldLayoutChg chg="modTransition">
          <pc:chgData name="Margaret Nipson" userId="98bad742-9f4c-435c-8a75-88bbd9150802" providerId="ADAL" clId="{51FCC0CF-F3CF-457C-8A7A-58064D908132}" dt="2018-05-22T02:25:05.804" v="33"/>
          <pc:sldLayoutMkLst>
            <pc:docMk/>
            <pc:sldMasterMk cId="1679811938" sldId="2147483660"/>
            <pc:sldLayoutMk cId="4142714385" sldId="2147483673"/>
          </pc:sldLayoutMkLst>
        </pc:sldLayoutChg>
      </pc:sldMasterChg>
    </pc:docChg>
  </pc:docChgLst>
  <pc:docChgLst>
    <pc:chgData name="Nipson, Margaret M." userId="98bad742-9f4c-435c-8a75-88bbd9150802" providerId="ADAL" clId="{D0C0E30A-28E3-4851-A21B-09B059A21222}"/>
    <pc:docChg chg="custSel modSld">
      <pc:chgData name="Nipson, Margaret M." userId="98bad742-9f4c-435c-8a75-88bbd9150802" providerId="ADAL" clId="{D0C0E30A-28E3-4851-A21B-09B059A21222}" dt="2018-03-22T17:23:35.498" v="70" actId="478"/>
      <pc:docMkLst>
        <pc:docMk/>
      </pc:docMkLst>
      <pc:sldChg chg="addSp delSp modSp delAnim modAnim">
        <pc:chgData name="Nipson, Margaret M." userId="98bad742-9f4c-435c-8a75-88bbd9150802" providerId="ADAL" clId="{D0C0E30A-28E3-4851-A21B-09B059A21222}" dt="2018-03-22T17:23:35.498" v="70" actId="478"/>
        <pc:sldMkLst>
          <pc:docMk/>
          <pc:sldMk cId="2373078383" sldId="324"/>
        </pc:sldMkLst>
        <pc:spChg chg="mod">
          <ac:chgData name="Nipson, Margaret M." userId="98bad742-9f4c-435c-8a75-88bbd9150802" providerId="ADAL" clId="{D0C0E30A-28E3-4851-A21B-09B059A21222}" dt="2018-03-06T14:34:57.311" v="62" actId="6549"/>
          <ac:spMkLst>
            <pc:docMk/>
            <pc:sldMk cId="2373078383" sldId="324"/>
            <ac:spMk id="2" creationId="{00000000-0000-0000-0000-000000000000}"/>
          </ac:spMkLst>
        </pc:spChg>
        <pc:spChg chg="mod">
          <ac:chgData name="Nipson, Margaret M." userId="98bad742-9f4c-435c-8a75-88bbd9150802" providerId="ADAL" clId="{D0C0E30A-28E3-4851-A21B-09B059A21222}" dt="2018-03-06T14:34:41.992" v="35" actId="20577"/>
          <ac:spMkLst>
            <pc:docMk/>
            <pc:sldMk cId="2373078383" sldId="324"/>
            <ac:spMk id="3" creationId="{00000000-0000-0000-0000-000000000000}"/>
          </ac:spMkLst>
        </pc:spChg>
        <pc:picChg chg="add del mod">
          <ac:chgData name="Nipson, Margaret M." userId="98bad742-9f4c-435c-8a75-88bbd9150802" providerId="ADAL" clId="{D0C0E30A-28E3-4851-A21B-09B059A21222}" dt="2018-03-22T17:15:29.359" v="66" actId="478"/>
          <ac:picMkLst>
            <pc:docMk/>
            <pc:sldMk cId="2373078383" sldId="324"/>
            <ac:picMk id="5" creationId="{E0DBAE03-498C-4F9B-B669-65742097EFCF}"/>
          </ac:picMkLst>
        </pc:picChg>
        <pc:picChg chg="add del mod">
          <ac:chgData name="Nipson, Margaret M." userId="98bad742-9f4c-435c-8a75-88bbd9150802" providerId="ADAL" clId="{D0C0E30A-28E3-4851-A21B-09B059A21222}" dt="2018-03-22T17:22:22.120" v="68" actId="478"/>
          <ac:picMkLst>
            <pc:docMk/>
            <pc:sldMk cId="2373078383" sldId="324"/>
            <ac:picMk id="6" creationId="{6B317E23-3EFE-4E0A-86F6-8126592E6791}"/>
          </ac:picMkLst>
        </pc:picChg>
        <pc:picChg chg="add del mod">
          <ac:chgData name="Nipson, Margaret M." userId="98bad742-9f4c-435c-8a75-88bbd9150802" providerId="ADAL" clId="{D0C0E30A-28E3-4851-A21B-09B059A21222}" dt="2018-03-22T17:23:35.498" v="70" actId="478"/>
          <ac:picMkLst>
            <pc:docMk/>
            <pc:sldMk cId="2373078383" sldId="324"/>
            <ac:picMk id="7" creationId="{A4497765-A58F-4724-82DC-91C7A216239D}"/>
          </ac:picMkLst>
        </pc:picChg>
      </pc:sldChg>
    </pc:docChg>
  </pc:docChgLst>
  <pc:docChgLst>
    <pc:chgData name="Margaret Nipson" userId="98bad742-9f4c-435c-8a75-88bbd9150802" providerId="ADAL" clId="{959D93B7-EB0E-4B7B-B018-47B5EFF2E86E}"/>
    <pc:docChg chg="custSel modSld">
      <pc:chgData name="Margaret Nipson" userId="98bad742-9f4c-435c-8a75-88bbd9150802" providerId="ADAL" clId="{959D93B7-EB0E-4B7B-B018-47B5EFF2E86E}" dt="2018-03-01T17:28:40.424" v="12494" actId="20577"/>
      <pc:docMkLst>
        <pc:docMk/>
      </pc:docMkLst>
      <pc:sldChg chg="modNotesTx">
        <pc:chgData name="Margaret Nipson" userId="98bad742-9f4c-435c-8a75-88bbd9150802" providerId="ADAL" clId="{959D93B7-EB0E-4B7B-B018-47B5EFF2E86E}" dt="2018-03-01T16:34:55.297" v="2888" actId="20577"/>
        <pc:sldMkLst>
          <pc:docMk/>
          <pc:sldMk cId="2373078383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8EE5-4E52-4EA9-A551-AC4F0006A49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1E2A-90DE-43EA-9BEB-2289743D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B2CE1-53C8-48D1-AF17-8F2D4582A8A7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037CDF-AD13-4690-A9D2-2EBFD4F1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7CDF-AD13-4690-A9D2-2EBFD4F1A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7CDF-AD13-4690-A9D2-2EBFD4F1A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42DB-ADFE-4C7A-AA86-B1BD8C8DD8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7CDF-AD13-4690-A9D2-2EBFD4F1A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7CDF-AD13-4690-A9D2-2EBFD4F1A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39624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Draft – Do Not Cite or Distribute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7F7F7F"/>
                </a:solidFill>
              </a:defRPr>
            </a:lvl1pPr>
          </a:lstStyle>
          <a:p>
            <a:fld id="{7601C9FE-6AF8-4B2C-A561-87F2166327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838"/>
            <a:ext cx="822960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4490-FD9F-4C1A-99F3-3754D32F3E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EPR_Logo_3Color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28600" y="304800"/>
            <a:ext cx="3505200" cy="399593"/>
          </a:xfrm>
          <a:prstGeom prst="rect">
            <a:avLst/>
          </a:prstGeom>
        </p:spPr>
      </p:pic>
      <p:pic>
        <p:nvPicPr>
          <p:cNvPr id="8" name="Picture 3" descr="SDP_fullcolor_HiRes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1538" y="0"/>
            <a:ext cx="19224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8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2" y="1798638"/>
            <a:ext cx="4147994" cy="506142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03192" y="4530"/>
            <a:ext cx="4562969" cy="6880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5992" y="2722924"/>
            <a:ext cx="5020169" cy="4151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4603192" cy="4305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0" y="1828800"/>
            <a:ext cx="2895601" cy="28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2" y="3506903"/>
            <a:ext cx="4626652" cy="3351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7232" y="3366037"/>
            <a:ext cx="4611467" cy="3491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934" y="1"/>
            <a:ext cx="4622064" cy="3355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21740" cy="3502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1905000"/>
            <a:ext cx="2819400" cy="2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68547" y="1143000"/>
            <a:ext cx="3620945" cy="3657600"/>
            <a:chOff x="2491169" y="2057400"/>
            <a:chExt cx="4161664" cy="403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2491169" y="2057400"/>
              <a:ext cx="4161664" cy="4038600"/>
              <a:chOff x="2534647" y="2057400"/>
              <a:chExt cx="4227104" cy="4191000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3582397" y="2057400"/>
                <a:ext cx="2095500" cy="2095500"/>
              </a:xfrm>
              <a:custGeom>
                <a:avLst/>
                <a:gdLst>
                  <a:gd name="connsiteX0" fmla="*/ 0 w 2095500"/>
                  <a:gd name="connsiteY0" fmla="*/ 2095500 h 2095500"/>
                  <a:gd name="connsiteX1" fmla="*/ 1047750 w 2095500"/>
                  <a:gd name="connsiteY1" fmla="*/ 0 h 2095500"/>
                  <a:gd name="connsiteX2" fmla="*/ 2095500 w 2095500"/>
                  <a:gd name="connsiteY2" fmla="*/ 2095500 h 2095500"/>
                  <a:gd name="connsiteX3" fmla="*/ 0 w 2095500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00" h="2095500">
                    <a:moveTo>
                      <a:pt x="0" y="2095500"/>
                    </a:moveTo>
                    <a:lnTo>
                      <a:pt x="1047750" y="0"/>
                    </a:lnTo>
                    <a:lnTo>
                      <a:pt x="2095500" y="2095500"/>
                    </a:lnTo>
                    <a:lnTo>
                      <a:pt x="0" y="209550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9595" tIns="1093470" rIns="569595" bIns="4572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534647" y="4152900"/>
                <a:ext cx="2095500" cy="2095500"/>
              </a:xfrm>
              <a:custGeom>
                <a:avLst/>
                <a:gdLst>
                  <a:gd name="connsiteX0" fmla="*/ 0 w 2095500"/>
                  <a:gd name="connsiteY0" fmla="*/ 2095500 h 2095500"/>
                  <a:gd name="connsiteX1" fmla="*/ 1047750 w 2095500"/>
                  <a:gd name="connsiteY1" fmla="*/ 0 h 2095500"/>
                  <a:gd name="connsiteX2" fmla="*/ 2095500 w 2095500"/>
                  <a:gd name="connsiteY2" fmla="*/ 2095500 h 2095500"/>
                  <a:gd name="connsiteX3" fmla="*/ 0 w 2095500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00" h="2095500">
                    <a:moveTo>
                      <a:pt x="0" y="2095500"/>
                    </a:moveTo>
                    <a:lnTo>
                      <a:pt x="1047750" y="0"/>
                    </a:lnTo>
                    <a:lnTo>
                      <a:pt x="2095500" y="2095500"/>
                    </a:lnTo>
                    <a:lnTo>
                      <a:pt x="0" y="209550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92455" tIns="1116330" rIns="592455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800" b="1" kern="12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1600000">
                <a:off x="3560101" y="4152899"/>
                <a:ext cx="2140092" cy="2095501"/>
              </a:xfrm>
              <a:custGeom>
                <a:avLst/>
                <a:gdLst>
                  <a:gd name="connsiteX0" fmla="*/ 0 w 2140092"/>
                  <a:gd name="connsiteY0" fmla="*/ 2095500 h 2095500"/>
                  <a:gd name="connsiteX1" fmla="*/ 1070046 w 2140092"/>
                  <a:gd name="connsiteY1" fmla="*/ 0 h 2095500"/>
                  <a:gd name="connsiteX2" fmla="*/ 2140092 w 2140092"/>
                  <a:gd name="connsiteY2" fmla="*/ 2095500 h 2095500"/>
                  <a:gd name="connsiteX3" fmla="*/ 0 w 2140092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0092" h="2095500">
                    <a:moveTo>
                      <a:pt x="2140092" y="0"/>
                    </a:moveTo>
                    <a:lnTo>
                      <a:pt x="1070046" y="2095500"/>
                    </a:lnTo>
                    <a:lnTo>
                      <a:pt x="0" y="0"/>
                    </a:lnTo>
                    <a:lnTo>
                      <a:pt x="2140092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11223" tIns="76201" rIns="611222" bIns="112395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b="1" kern="1200" dirty="0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594041" y="4152900"/>
                <a:ext cx="2167710" cy="2095500"/>
              </a:xfrm>
              <a:custGeom>
                <a:avLst/>
                <a:gdLst>
                  <a:gd name="connsiteX0" fmla="*/ 0 w 2167710"/>
                  <a:gd name="connsiteY0" fmla="*/ 2095500 h 2095500"/>
                  <a:gd name="connsiteX1" fmla="*/ 1083855 w 2167710"/>
                  <a:gd name="connsiteY1" fmla="*/ 0 h 2095500"/>
                  <a:gd name="connsiteX2" fmla="*/ 2167710 w 2167710"/>
                  <a:gd name="connsiteY2" fmla="*/ 2095500 h 2095500"/>
                  <a:gd name="connsiteX3" fmla="*/ 0 w 2167710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7710" h="2095500">
                    <a:moveTo>
                      <a:pt x="0" y="2095500"/>
                    </a:moveTo>
                    <a:lnTo>
                      <a:pt x="1083855" y="0"/>
                    </a:lnTo>
                    <a:lnTo>
                      <a:pt x="2167710" y="2095500"/>
                    </a:lnTo>
                    <a:lnTo>
                      <a:pt x="0" y="209550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21938" tIns="1127760" rIns="621937" bIns="8001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100" b="0" kern="12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899602" y="3000959"/>
              <a:ext cx="12753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Right People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52" y="4191000"/>
              <a:ext cx="14510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Right Decisions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1127" y="5141762"/>
              <a:ext cx="12753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Right Analysis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1327" y="5141762"/>
              <a:ext cx="12753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Right Data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248294" y="5384184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ea typeface="+mn-ea"/>
                <a:cs typeface="+mn-cs"/>
              </a:rPr>
              <a:t>SDP Mission: </a:t>
            </a:r>
          </a:p>
          <a:p>
            <a:r>
              <a:rPr lang="en-US" sz="3200" b="1" i="1" dirty="0">
                <a:ea typeface="+mn-ea"/>
                <a:cs typeface="+mn-cs"/>
              </a:rPr>
              <a:t>Transform the use of data in education </a:t>
            </a:r>
          </a:p>
          <a:p>
            <a:r>
              <a:rPr lang="en-US" sz="3200" b="1" i="1" dirty="0">
                <a:ea typeface="+mn-ea"/>
                <a:cs typeface="+mn-cs"/>
              </a:rPr>
              <a:t>to improve student achievement.</a:t>
            </a:r>
          </a:p>
        </p:txBody>
      </p:sp>
    </p:spTree>
    <p:extLst>
      <p:ext uri="{BB962C8B-B14F-4D97-AF65-F5344CB8AC3E}">
        <p14:creationId xmlns:p14="http://schemas.microsoft.com/office/powerpoint/2010/main" val="26983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066800"/>
            <a:ext cx="7640316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123"/>
          <a:stretch/>
        </p:blipFill>
        <p:spPr>
          <a:xfrm>
            <a:off x="381000" y="747398"/>
            <a:ext cx="8458200" cy="6085887"/>
          </a:xfrm>
        </p:spPr>
      </p:pic>
    </p:spTree>
    <p:extLst>
      <p:ext uri="{BB962C8B-B14F-4D97-AF65-F5344CB8AC3E}">
        <p14:creationId xmlns:p14="http://schemas.microsoft.com/office/powerpoint/2010/main" val="9427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00">
        <p:fade/>
      </p:transition>
    </mc:Choice>
    <mc:Fallback xmlns="">
      <p:transition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28</Words>
  <Application>Microsoft Macintosh PowerPoint</Application>
  <PresentationFormat>On-screen Show (4:3)</PresentationFormat>
  <Paragraphs>12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HGSE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swmaint</dc:creator>
  <cp:lastModifiedBy>Damian Betebenner</cp:lastModifiedBy>
  <cp:revision>208</cp:revision>
  <cp:lastPrinted>2018-02-22T15:01:52Z</cp:lastPrinted>
  <dcterms:created xsi:type="dcterms:W3CDTF">2013-08-15T18:47:02Z</dcterms:created>
  <dcterms:modified xsi:type="dcterms:W3CDTF">2018-05-23T10:28:53Z</dcterms:modified>
</cp:coreProperties>
</file>