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" TargetMode="External" /><Relationship Id="rId3" Type="http://schemas.openxmlformats.org/officeDocument/2006/relationships/hyperlink" Target="https://quarto.org/docs/get-started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" TargetMode="External" /><Relationship Id="rId3" Type="http://schemas.openxmlformats.org/officeDocument/2006/relationships/hyperlink" Target="https://r-pkgs.org/" TargetMode="External" /><Relationship Id="rId4" Type="http://schemas.openxmlformats.org/officeDocument/2006/relationships/hyperlink" Target="https://pages.github.com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Damian Betebenner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Requirements</a:t>
            </a:r>
          </a:p>
          <a:p>
            <a:pPr lvl="0"/>
            <a:r>
              <a:rPr b="1"/>
              <a:t>R</a:t>
            </a:r>
            <a:r>
              <a:rPr/>
              <a:t>: The latest version of R (available from </a:t>
            </a:r>
            <a:r>
              <a:rPr>
                <a:hlinkClick r:id="rId2"/>
              </a:rPr>
              <a:t>CRAN</a:t>
            </a:r>
            <a:r>
              <a:rPr/>
              <a:t>)</a:t>
            </a:r>
          </a:p>
          <a:p>
            <a:pPr lvl="0"/>
            <a:r>
              <a:rPr b="1"/>
              <a:t>Quarto</a:t>
            </a:r>
            <a:r>
              <a:rPr/>
              <a:t>: The Quarto CLI tool for building documents and websites (</a:t>
            </a:r>
            <a:r>
              <a:rPr>
                <a:hlinkClick r:id="rId3"/>
              </a:rPr>
              <a:t>Install Quarto</a:t>
            </a:r>
            <a:r>
              <a:rPr/>
              <a:t>).</a:t>
            </a:r>
          </a:p>
          <a:p>
            <a:pPr lvl="0"/>
            <a:r>
              <a:rPr b="1"/>
              <a:t>Git</a:t>
            </a:r>
            <a:r>
              <a:rPr/>
              <a:t>: Version control to manage your code and push to GitHub.</a:t>
            </a:r>
          </a:p>
          <a:p>
            <a:pPr lvl="0"/>
            <a:r>
              <a:rPr b="1"/>
              <a:t>GitHub</a:t>
            </a:r>
            <a:r>
              <a:rPr/>
              <a:t>: Host your R package and website.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GitHub Workflow</a:t>
            </a:r>
          </a:p>
          <a:p>
            <a:pPr lvl="0" indent="-342900" marL="342900">
              <a:buAutoNum type="arabicPeriod"/>
            </a:pPr>
            <a:r>
              <a:rPr b="1"/>
              <a:t>Fork the Repository</a:t>
            </a:r>
            <a:r>
              <a:rPr/>
              <a:t>: Start by forking the </a:t>
            </a:r>
            <a:r>
              <a:rPr>
                <a:latin typeface="Courier"/>
              </a:rPr>
              <a:t>packageSkeleton</a:t>
            </a:r>
            <a:r>
              <a:rPr/>
              <a:t> repo from GitHub.</a:t>
            </a:r>
          </a:p>
          <a:p>
            <a:pPr lvl="0" indent="-342900" marL="342900">
              <a:buAutoNum type="arabicPeriod"/>
            </a:pPr>
            <a:r>
              <a:rPr b="1"/>
              <a:t>Clone Locally</a:t>
            </a:r>
            <a:r>
              <a:rPr/>
              <a:t>: Clone the repo to your local machine using Git.</a:t>
            </a:r>
          </a:p>
          <a:p>
            <a:pPr lvl="0" indent="-342900" marL="342900">
              <a:buAutoNum type="arabicPeriod"/>
            </a:pPr>
            <a:r>
              <a:rPr b="1"/>
              <a:t>Push Changes</a:t>
            </a:r>
            <a:r>
              <a:rPr/>
              <a:t>: After making your edits, push them to your GitHub repository.</a:t>
            </a:r>
          </a:p>
          <a:p>
            <a:pPr lvl="0" indent="-342900" marL="342900">
              <a:buAutoNum type="arabicPeriod"/>
            </a:pPr>
            <a:r>
              <a:rPr b="1"/>
              <a:t>Deploy Website</a:t>
            </a:r>
            <a:r>
              <a:rPr/>
              <a:t>: Use GitHub Pages to host the Quarto-based documentation.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Customizing the Website</a:t>
            </a:r>
          </a:p>
          <a:p>
            <a:pPr lvl="0"/>
            <a:r>
              <a:rPr b="1"/>
              <a:t>Quarto Configuration</a:t>
            </a:r>
            <a:r>
              <a:rPr/>
              <a:t>: Customize the </a:t>
            </a:r>
            <a:r>
              <a:rPr>
                <a:latin typeface="Courier"/>
              </a:rPr>
              <a:t>_quarto.yml</a:t>
            </a:r>
            <a:r>
              <a:rPr/>
              <a:t> file to change the website settings such as title, author, and repository URL.</a:t>
            </a:r>
          </a:p>
          <a:p>
            <a:pPr lvl="0"/>
            <a:r>
              <a:rPr b="1"/>
              <a:t>Add Pages</a:t>
            </a:r>
            <a:r>
              <a:rPr/>
              <a:t>: Create </a:t>
            </a:r>
            <a:r>
              <a:rPr>
                <a:latin typeface="Courier"/>
              </a:rPr>
              <a:t>.qmd</a:t>
            </a:r>
            <a:r>
              <a:rPr/>
              <a:t> files to add custom documentation, tutorials, and more.</a:t>
            </a:r>
          </a:p>
          <a:p>
            <a:pPr lvl="0"/>
            <a:r>
              <a:rPr b="1"/>
              <a:t>Themes &amp; Layouts</a:t>
            </a:r>
            <a:r>
              <a:rPr/>
              <a:t>: Modify the website’s theme using CSS or choose from Quarto’s built-in themes.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Your Package</a:t>
            </a:r>
          </a:p>
          <a:p>
            <a:pPr lvl="0"/>
            <a:r>
              <a:rPr b="1"/>
              <a:t>Add Functions</a:t>
            </a:r>
            <a:r>
              <a:rPr/>
              <a:t>: Use the </a:t>
            </a:r>
            <a:r>
              <a:rPr>
                <a:latin typeface="Courier"/>
              </a:rPr>
              <a:t>R/</a:t>
            </a:r>
            <a:r>
              <a:rPr/>
              <a:t> folder to store your custom R scripts and functions.</a:t>
            </a:r>
          </a:p>
          <a:p>
            <a:pPr lvl="0"/>
            <a:r>
              <a:rPr b="1"/>
              <a:t>Generate Documentation</a:t>
            </a:r>
            <a:r>
              <a:rPr/>
              <a:t>: Write roxygen-style documentation for each function and build it using </a:t>
            </a:r>
            <a:r>
              <a:rPr>
                <a:latin typeface="Courier"/>
              </a:rPr>
              <a:t>devtools::document()</a:t>
            </a:r>
            <a:r>
              <a:rPr/>
              <a:t>.</a:t>
            </a:r>
          </a:p>
          <a:p>
            <a:pPr lvl="0"/>
            <a:r>
              <a:rPr b="1"/>
              <a:t>Check Your Package</a:t>
            </a:r>
            <a:r>
              <a:rPr/>
              <a:t>: Ensure your package passes all R CMD checks by running </a:t>
            </a:r>
            <a:r>
              <a:rPr>
                <a:latin typeface="Courier"/>
              </a:rPr>
              <a:t>devtools::check()</a:t>
            </a:r>
            <a:r>
              <a:rPr/>
              <a:t>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Publishing the Website</a:t>
            </a:r>
          </a:p>
          <a:p>
            <a:pPr lvl="0" indent="-342900" marL="342900">
              <a:buAutoNum type="arabicPeriod"/>
            </a:pPr>
            <a:r>
              <a:rPr b="1"/>
              <a:t>Build the Website</a:t>
            </a:r>
            <a:r>
              <a:rPr/>
              <a:t>: Run </a:t>
            </a:r>
            <a:r>
              <a:rPr>
                <a:latin typeface="Courier"/>
              </a:rPr>
              <a:t>quarto render</a:t>
            </a:r>
            <a:r>
              <a:rPr/>
              <a:t> to build the static HTML content.</a:t>
            </a:r>
          </a:p>
          <a:p>
            <a:pPr lvl="0" indent="-342900" marL="342900">
              <a:buAutoNum type="arabicPeriod"/>
            </a:pPr>
            <a:r>
              <a:rPr b="1"/>
              <a:t>Publish on GitHub Pages</a:t>
            </a:r>
            <a:r>
              <a:rPr/>
              <a:t>: Push your changes to the repository and GitHub Pages will automatically deploy the site.</a:t>
            </a:r>
          </a:p>
          <a:p>
            <a:pPr lvl="0" indent="-342900" marL="342900">
              <a:buAutoNum type="arabicPeriod"/>
            </a:pPr>
            <a:r>
              <a:rPr b="1"/>
              <a:t>Preview Locally</a:t>
            </a:r>
            <a:r>
              <a:rPr/>
              <a:t>: Use </a:t>
            </a:r>
            <a:r>
              <a:rPr>
                <a:latin typeface="Courier"/>
              </a:rPr>
              <a:t>quarto preview</a:t>
            </a:r>
            <a:r>
              <a:rPr/>
              <a:t> to see live updates of the website as you edit.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FutureDirections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Directions</a:t>
            </a:r>
          </a:p>
          <a:p>
            <a:pPr lvl="0"/>
            <a:r>
              <a:rPr b="1"/>
              <a:t>NextJS Integration</a:t>
            </a:r>
            <a:r>
              <a:rPr/>
              <a:t>: Integrate packageSkeleton into NextJS framework to facilitate the development of a more robust and scalable data science development framework.</a:t>
            </a:r>
          </a:p>
          <a:p>
            <a:pPr lvl="0"/>
            <a:r>
              <a:rPr b="1"/>
              <a:t>Web API Development</a:t>
            </a:r>
            <a:r>
              <a:rPr/>
              <a:t>: Expose analytics results as web APIs to be used by users as well as other applications.</a:t>
            </a:r>
          </a:p>
          <a:p>
            <a:pPr lvl="0"/>
            <a:r>
              <a:rPr b="1"/>
              <a:t>MCP Integration</a:t>
            </a:r>
            <a:r>
              <a:rPr/>
              <a:t>: Utilize Model Context Protocol (MCP) to expose package tools and resources for integration with popular AI services.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/>
            <a:r>
              <a:rPr b="1"/>
              <a:t>packageSkeleton</a:t>
            </a:r>
            <a:r>
              <a:rPr/>
              <a:t> is a powerful starting point for R package development.</a:t>
            </a:r>
          </a:p>
          <a:p>
            <a:pPr lvl="0"/>
            <a:r>
              <a:rPr/>
              <a:t>Use it to streamline your workflow, create well-documented R code, and publish it with a professional Quarto-powered website.</a:t>
            </a:r>
          </a:p>
          <a:p>
            <a:pPr lvl="0"/>
            <a:r>
              <a:rPr/>
              <a:t>Leverage GitHub for collaboration, version control, and public distribution of your work.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Further Resources</a:t>
            </a:r>
          </a:p>
          <a:p>
            <a:pPr lvl="0"/>
            <a:r>
              <a:rPr>
                <a:hlinkClick r:id="rId2"/>
              </a:rPr>
              <a:t>Quarto Documentation</a:t>
            </a:r>
          </a:p>
          <a:p>
            <a:pPr lvl="0"/>
            <a:r>
              <a:rPr>
                <a:hlinkClick r:id="rId3"/>
              </a:rPr>
              <a:t>R Package Development</a:t>
            </a:r>
          </a:p>
          <a:p>
            <a:pPr lvl="0"/>
            <a:r>
              <a:rPr>
                <a:hlinkClick r:id="rId4"/>
              </a:rPr>
              <a:t>GitHub Pages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img/qr_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packageSkeleton</a:t>
            </a:r>
          </a:p>
          <a:p>
            <a:pPr lvl="0" indent="0" marL="0">
              <a:buNone/>
            </a:pPr>
          </a:p>
        </p:txBody>
      </p:sp>
      <p:pic>
        <p:nvPicPr>
          <p:cNvPr descr="assets/img/packageSkelet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25600"/>
            <a:ext cx="2552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modular data sciencedevelopment framework.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ReproducibleResearch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Reproducible Research</a:t>
            </a:r>
          </a:p>
          <a:p>
            <a:pPr lvl="0"/>
            <a:r>
              <a:rPr b="1"/>
              <a:t>Reproducible research</a:t>
            </a:r>
            <a:r>
              <a:rPr/>
              <a:t> is a cornerstone of modern data science.</a:t>
            </a:r>
          </a:p>
          <a:p>
            <a:pPr lvl="0"/>
            <a:r>
              <a:rPr/>
              <a:t>The biggest enemy of reproducible research is complexity.</a:t>
            </a:r>
          </a:p>
          <a:p>
            <a:pPr lvl="0"/>
            <a:r>
              <a:rPr/>
              <a:t>Taming complexity requires a foundation (i.e., a framework) that provides a structure for the development of the analytic capacities providing for an easily maintained integration of the analytic tools, documentation, and content associated with the analytic tools.</a:t>
            </a:r>
          </a:p>
          <a:p>
            <a:pPr lvl="0"/>
            <a:r>
              <a:rPr/>
              <a:t>Without a solid foundation, analytic tools often become “spaghetti code” that is barely reusable, not reproducible, and not well documented.</a:t>
            </a:r>
          </a:p>
          <a:p>
            <a:pPr lvl="0"/>
            <a:r>
              <a:rPr/>
              <a:t>The goal of </a:t>
            </a:r>
            <a:r>
              <a:rPr b="1"/>
              <a:t>packageSkeleton</a:t>
            </a:r>
            <a:r>
              <a:rPr/>
              <a:t> is to provide a foundation for data science research that is reproducible, reusable, and well documented.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WhypackageSkeleton?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packageSkeleton</a:t>
            </a:r>
          </a:p>
          <a:p>
            <a:pPr lvl="0"/>
            <a:r>
              <a:rPr b="1"/>
              <a:t>packageSkeleton</a:t>
            </a:r>
            <a:r>
              <a:rPr/>
              <a:t> is a streamlined GitHub template designed to simplify R package development.</a:t>
            </a:r>
          </a:p>
          <a:p>
            <a:pPr lvl="0"/>
            <a:r>
              <a:rPr/>
              <a:t>It also integrates with a Quarto-powered website hosted on GitHub, providing users a structured way to develop, document, and distribute their work.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packageSkeleton?</a:t>
            </a:r>
          </a:p>
          <a:p>
            <a:pPr lvl="0"/>
            <a:r>
              <a:rPr/>
              <a:t>Encourages best practices in R package development</a:t>
            </a:r>
          </a:p>
          <a:p>
            <a:pPr lvl="0"/>
            <a:r>
              <a:rPr/>
              <a:t>Provides a structure that integrates R code and documentation</a:t>
            </a:r>
          </a:p>
          <a:p>
            <a:pPr lvl="0"/>
            <a:r>
              <a:rPr/>
              <a:t>Simplifies setting up a website for sharing your work</a:t>
            </a:r>
          </a:p>
          <a:p>
            <a:pPr lvl="0"/>
            <a:r>
              <a:rPr/>
              <a:t>Ideal for both beginners and experienced developers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rPr b="1"/>
              <a:t>R Package Template</a:t>
            </a:r>
            <a:r>
              <a:rPr/>
              <a:t>: A basic structure that you can easily customize for your package needs.</a:t>
            </a:r>
          </a:p>
          <a:p>
            <a:pPr lvl="0"/>
            <a:r>
              <a:rPr b="1"/>
              <a:t>GitHub Integration</a:t>
            </a:r>
            <a:r>
              <a:rPr/>
              <a:t>: Fork or clone the repository and start developing right away.</a:t>
            </a:r>
          </a:p>
          <a:p>
            <a:pPr lvl="0"/>
            <a:r>
              <a:rPr b="1"/>
              <a:t>Quarto Documentation</a:t>
            </a:r>
            <a:r>
              <a:rPr/>
              <a:t>: Create rich, dynamic content in multiple formats (e.g., HTML, PDF, DOCX, PPTX, etc.) that documents your package and provides a public-facing website.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Customizing packageSkeleton</a:t>
            </a:r>
          </a:p>
          <a:p>
            <a:pPr lvl="0" indent="-342900" marL="342900">
              <a:buAutoNum type="arabicPeriod"/>
            </a:pPr>
            <a:r>
              <a:rPr b="1"/>
              <a:t>Rename the Package</a:t>
            </a:r>
            <a:r>
              <a:rPr/>
              <a:t>: Start by modifying the </a:t>
            </a:r>
            <a:r>
              <a:rPr>
                <a:latin typeface="Courier"/>
              </a:rPr>
              <a:t>DESCRIPTION</a:t>
            </a:r>
            <a:r>
              <a:rPr/>
              <a:t> file and renaming the package.</a:t>
            </a:r>
          </a:p>
          <a:p>
            <a:pPr lvl="0" indent="-342900" marL="342900">
              <a:buAutoNum type="arabicPeriod"/>
            </a:pPr>
            <a:r>
              <a:rPr b="1"/>
              <a:t>Add Your Own Functions</a:t>
            </a:r>
            <a:r>
              <a:rPr/>
              <a:t>: Inside the </a:t>
            </a:r>
            <a:r>
              <a:rPr>
                <a:latin typeface="Courier"/>
              </a:rPr>
              <a:t>R/</a:t>
            </a:r>
            <a:r>
              <a:rPr/>
              <a:t> directory, include your custom R functions.</a:t>
            </a:r>
          </a:p>
          <a:p>
            <a:pPr lvl="0" indent="-342900" marL="342900">
              <a:buAutoNum type="arabicPeriod"/>
            </a:pPr>
            <a:r>
              <a:rPr b="1"/>
              <a:t>Generate Documentation</a:t>
            </a:r>
            <a:r>
              <a:rPr/>
              <a:t>: Use </a:t>
            </a:r>
            <a:r>
              <a:rPr>
                <a:latin typeface="Courier"/>
              </a:rPr>
              <a:t>roxygen2</a:t>
            </a:r>
            <a:r>
              <a:rPr/>
              <a:t> to create function documentation and </a:t>
            </a:r>
            <a:r>
              <a:rPr>
                <a:latin typeface="Courier"/>
              </a:rPr>
              <a:t>Quarto</a:t>
            </a:r>
            <a:r>
              <a:rPr/>
              <a:t> to build your website.</a:t>
            </a:r>
          </a:p>
          <a:p>
            <a:pPr lvl="0" indent="-342900" marL="342900">
              <a:buAutoNum type="arabicPeriod"/>
            </a:pPr>
            <a:r>
              <a:rPr b="1"/>
              <a:t>Deploy the Website</a:t>
            </a:r>
            <a:r>
              <a:rPr/>
              <a:t>: Publish the Quarto website using GitHub Pages.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Betebenner</dc:creator>
  <cp:keywords/>
  <dcterms:created xsi:type="dcterms:W3CDTF">2025-06-25T15:20:33Z</dcterms:created>
  <dcterms:modified xsi:type="dcterms:W3CDTF">2025-06-25T15:20:33Z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draft">
    <vt:lpwstr>False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pagetitle">
    <vt:lpwstr>packageSkeleton: A modular data science development framework that integrates R package tooling, Quarto-based documentation, and GitHub-based collaboration into a cohesive foundation for analytic and interactive application development.</vt:lpwstr>
  </property>
  <property fmtid="{D5CDD505-2E9C-101B-9397-08002B2CF9AE}" pid="12" name="theme">
    <vt:lpwstr/>
  </property>
  <property fmtid="{D5CDD505-2E9C-101B-9397-08002B2CF9AE}" pid="13" name="toc-title">
    <vt:lpwstr>Table of contents</vt:lpwstr>
  </property>
</Properties>
</file>