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B05B-0AF7-B643-B970-77A5E7634B33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99AF-FF60-DA4B-AA2B-3F53FC30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1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B05B-0AF7-B643-B970-77A5E7634B33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99AF-FF60-DA4B-AA2B-3F53FC30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0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B05B-0AF7-B643-B970-77A5E7634B33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99AF-FF60-DA4B-AA2B-3F53FC30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7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B05B-0AF7-B643-B970-77A5E7634B33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99AF-FF60-DA4B-AA2B-3F53FC30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0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B05B-0AF7-B643-B970-77A5E7634B33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99AF-FF60-DA4B-AA2B-3F53FC30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B05B-0AF7-B643-B970-77A5E7634B33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99AF-FF60-DA4B-AA2B-3F53FC30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5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B05B-0AF7-B643-B970-77A5E7634B33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99AF-FF60-DA4B-AA2B-3F53FC30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5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B05B-0AF7-B643-B970-77A5E7634B33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99AF-FF60-DA4B-AA2B-3F53FC30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5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B05B-0AF7-B643-B970-77A5E7634B33}" type="datetimeFigureOut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99AF-FF60-DA4B-AA2B-3F53FC30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1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B05B-0AF7-B643-B970-77A5E7634B33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99AF-FF60-DA4B-AA2B-3F53FC30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1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B05B-0AF7-B643-B970-77A5E7634B33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99AF-FF60-DA4B-AA2B-3F53FC30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9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B05B-0AF7-B643-B970-77A5E7634B33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C99AF-FF60-DA4B-AA2B-3F53FC30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04-13 at 1.14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03" y="2380500"/>
            <a:ext cx="2587675" cy="1455567"/>
          </a:xfrm>
          <a:prstGeom prst="rect">
            <a:avLst/>
          </a:prstGeom>
        </p:spPr>
      </p:pic>
      <p:pic>
        <p:nvPicPr>
          <p:cNvPr id="5" name="Picture 4" descr="Screen Shot 2020-04-13 at 1.14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99" y="3717614"/>
            <a:ext cx="2587675" cy="145556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570130" y="2539695"/>
            <a:ext cx="836056" cy="22552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651716" y="2244725"/>
            <a:ext cx="416854" cy="6335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8897" y="1989514"/>
            <a:ext cx="1614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backgroundColor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35747" y="2244725"/>
            <a:ext cx="70851" cy="294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0477" y="1977375"/>
            <a:ext cx="1427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containerColor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895419" y="2795999"/>
            <a:ext cx="1021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displayMs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406186" y="4114342"/>
            <a:ext cx="894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blankMs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300782" y="2577249"/>
            <a:ext cx="2641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 N (determined </a:t>
            </a:r>
          </a:p>
          <a:p>
            <a:r>
              <a:rPr lang="en-US" sz="1600" dirty="0" smtClean="0"/>
              <a:t>by trial length)</a:t>
            </a:r>
          </a:p>
          <a:p>
            <a:r>
              <a:rPr lang="en-US" sz="1600" dirty="0" smtClean="0"/>
              <a:t>Duration: trialLength seconds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844174" y="3534591"/>
            <a:ext cx="0" cy="695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0477" y="4133234"/>
            <a:ext cx="16940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Alternates between leftImagesA and leftImagesB </a:t>
            </a:r>
            <a:endParaRPr 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400322" y="3534592"/>
            <a:ext cx="1" cy="9912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1724" y="4379455"/>
            <a:ext cx="2122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Alternates between rightImagesA and rightImagesB </a:t>
            </a:r>
            <a:endParaRPr lang="en-US" sz="1600" dirty="0"/>
          </a:p>
        </p:txBody>
      </p:sp>
      <p:pic>
        <p:nvPicPr>
          <p:cNvPr id="34" name="Picture 33" descr="Screen Shot 2020-04-13 at 1.51.4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509" y="273901"/>
            <a:ext cx="2587675" cy="1455567"/>
          </a:xfrm>
          <a:prstGeom prst="rect">
            <a:avLst/>
          </a:prstGeom>
        </p:spPr>
      </p:pic>
      <p:pic>
        <p:nvPicPr>
          <p:cNvPr id="35" name="Picture 34" descr="Screen Shot 2020-04-13 at 1.51.4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93" y="273901"/>
            <a:ext cx="2587675" cy="1455567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2780657" y="1019024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29697" y="434248"/>
            <a:ext cx="2879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Announcement phase (optional)</a:t>
            </a:r>
          </a:p>
          <a:p>
            <a:r>
              <a:rPr lang="en-US" sz="1600" dirty="0" smtClean="0"/>
              <a:t>Duration: maximum of </a:t>
            </a:r>
          </a:p>
          <a:p>
            <a:r>
              <a:rPr lang="en-US" sz="1600" dirty="0" smtClean="0"/>
              <a:t>attnLength, audio duration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6621" y="99725"/>
            <a:ext cx="1678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♫ </a:t>
            </a:r>
            <a:r>
              <a:rPr lang="en-US" i="1" dirty="0" smtClean="0"/>
              <a:t>audioSources</a:t>
            </a:r>
            <a:endParaRPr lang="en-US" i="1" dirty="0"/>
          </a:p>
        </p:txBody>
      </p:sp>
      <p:sp>
        <p:nvSpPr>
          <p:cNvPr id="42" name="Rectangle 41"/>
          <p:cNvSpPr/>
          <p:nvPr/>
        </p:nvSpPr>
        <p:spPr>
          <a:xfrm>
            <a:off x="3363430" y="110097"/>
            <a:ext cx="15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♫ </a:t>
            </a:r>
            <a:r>
              <a:rPr lang="en-US" i="1" dirty="0" smtClean="0"/>
              <a:t>pauseAudio</a:t>
            </a:r>
            <a:endParaRPr lang="en-US" i="1" dirty="0"/>
          </a:p>
        </p:txBody>
      </p:sp>
      <p:sp>
        <p:nvSpPr>
          <p:cNvPr id="43" name="Rectangle 42"/>
          <p:cNvSpPr/>
          <p:nvPr/>
        </p:nvSpPr>
        <p:spPr>
          <a:xfrm>
            <a:off x="5300782" y="3592646"/>
            <a:ext cx="1691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♫ </a:t>
            </a:r>
            <a:r>
              <a:rPr lang="en-US" i="1" dirty="0" smtClean="0"/>
              <a:t>musicSources</a:t>
            </a:r>
            <a:endParaRPr lang="en-US" i="1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730168" y="1478933"/>
            <a:ext cx="0" cy="678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51716" y="5359884"/>
            <a:ext cx="0" cy="298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Screen Shot 2020-04-13 at 1.14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03" y="5728924"/>
            <a:ext cx="1809650" cy="1017928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229329" y="5644459"/>
            <a:ext cx="2041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♫ </a:t>
            </a:r>
            <a:r>
              <a:rPr lang="en-US" i="1" dirty="0" smtClean="0"/>
              <a:t>endAudioSources</a:t>
            </a:r>
            <a:endParaRPr lang="en-US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2877753" y="5771627"/>
            <a:ext cx="4404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Wrap-up audio (optional) </a:t>
            </a:r>
            <a:r>
              <a:rPr lang="mr-IN" sz="1600" dirty="0" smtClean="0"/>
              <a:t>–</a:t>
            </a:r>
            <a:r>
              <a:rPr lang="en-US" sz="1600" dirty="0" smtClean="0"/>
              <a:t> useful if this is last trial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1464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61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Scott</dc:creator>
  <cp:lastModifiedBy>Kim Scott</cp:lastModifiedBy>
  <cp:revision>3</cp:revision>
  <dcterms:created xsi:type="dcterms:W3CDTF">2020-04-13T17:14:35Z</dcterms:created>
  <dcterms:modified xsi:type="dcterms:W3CDTF">2020-04-13T18:03:39Z</dcterms:modified>
</cp:coreProperties>
</file>