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040" y="1768680"/>
            <a:ext cx="54972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r>
              <a:rPr lang="en-US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D15EA686-770C-4979-B36D-750CA43F5B3E}" type="slidenum">
              <a:rPr lang="en-US"/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A presentation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Some stuff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en-US"/>
              <a:t>Second page</a:t>
            </a:r>
            <a:r>
              <a:rPr lang="en-US"/>
              <a:t>	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en-US"/>
              <a:t>Hello</a:t>
            </a:r>
            <a:endParaRPr/>
          </a:p>
          <a:p>
            <a:pPr>
              <a:buSzPct val="25000"/>
              <a:buFont typeface="StarSymbol"/>
              <a:buChar char=""/>
            </a:pPr>
            <a:r>
              <a:rPr lang="en-US"/>
              <a:t>World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