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21"/>
  </p:notesMasterIdLst>
  <p:sldIdLst>
    <p:sldId id="256" r:id="rId2"/>
    <p:sldId id="287" r:id="rId3"/>
    <p:sldId id="288" r:id="rId4"/>
    <p:sldId id="289" r:id="rId5"/>
    <p:sldId id="290" r:id="rId6"/>
    <p:sldId id="298" r:id="rId7"/>
    <p:sldId id="292" r:id="rId8"/>
    <p:sldId id="303" r:id="rId9"/>
    <p:sldId id="304" r:id="rId10"/>
    <p:sldId id="305" r:id="rId11"/>
    <p:sldId id="299" r:id="rId12"/>
    <p:sldId id="301" r:id="rId13"/>
    <p:sldId id="294" r:id="rId14"/>
    <p:sldId id="293" r:id="rId15"/>
    <p:sldId id="300" r:id="rId16"/>
    <p:sldId id="297" r:id="rId17"/>
    <p:sldId id="302" r:id="rId18"/>
    <p:sldId id="295" r:id="rId19"/>
    <p:sldId id="296"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F8881CF-B14F-4E0A-81AB-D19AD9599392}">
          <p14:sldIdLst>
            <p14:sldId id="256"/>
            <p14:sldId id="287"/>
            <p14:sldId id="288"/>
            <p14:sldId id="289"/>
            <p14:sldId id="290"/>
            <p14:sldId id="298"/>
            <p14:sldId id="292"/>
            <p14:sldId id="303"/>
            <p14:sldId id="304"/>
            <p14:sldId id="305"/>
            <p14:sldId id="299"/>
            <p14:sldId id="301"/>
            <p14:sldId id="294"/>
            <p14:sldId id="293"/>
            <p14:sldId id="300"/>
            <p14:sldId id="297"/>
            <p14:sldId id="302"/>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7E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13" autoAdjust="0"/>
    <p:restoredTop sz="94660"/>
  </p:normalViewPr>
  <p:slideViewPr>
    <p:cSldViewPr snapToGrid="0">
      <p:cViewPr varScale="1">
        <p:scale>
          <a:sx n="111" d="100"/>
          <a:sy n="111" d="100"/>
        </p:scale>
        <p:origin x="2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1196451" y="841772"/>
            <a:ext cx="6751096" cy="1790700"/>
          </a:xfrm>
          <a:prstGeom prst="rect">
            <a:avLst/>
          </a:prstGeom>
          <a:noFill/>
          <a:ln>
            <a:noFill/>
          </a:ln>
        </p:spPr>
        <p:txBody>
          <a:bodyPr lIns="68575" tIns="68575" rIns="68575" bIns="68575" anchor="b" anchorCtr="0"/>
          <a:lstStyle>
            <a:lvl1pPr marL="0" marR="0" lvl="0" indent="0" algn="ctr" rtl="0">
              <a:lnSpc>
                <a:spcPct val="90000"/>
              </a:lnSpc>
              <a:spcBef>
                <a:spcPts val="0"/>
              </a:spcBef>
              <a:buClr>
                <a:schemeClr val="lt1"/>
              </a:buClr>
              <a:buFont typeface="Bookman Old Style"/>
              <a:buNone/>
              <a:defRPr sz="3600" b="1" i="0" u="none" strike="noStrike" cap="none">
                <a:solidFill>
                  <a:schemeClr val="lt1"/>
                </a:solidFill>
                <a:latin typeface="Bookman Old Style"/>
                <a:ea typeface="Bookman Old Style"/>
                <a:cs typeface="Bookman Old Style"/>
                <a:sym typeface="Bookman Old Style"/>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58" name="Shape 58"/>
          <p:cNvSpPr txBox="1">
            <a:spLocks noGrp="1"/>
          </p:cNvSpPr>
          <p:nvPr>
            <p:ph type="subTitle" idx="1"/>
          </p:nvPr>
        </p:nvSpPr>
        <p:spPr>
          <a:xfrm>
            <a:off x="1196451" y="2701528"/>
            <a:ext cx="6751096" cy="1241821"/>
          </a:xfrm>
          <a:prstGeom prst="rect">
            <a:avLst/>
          </a:prstGeom>
          <a:noFill/>
          <a:ln>
            <a:noFill/>
          </a:ln>
        </p:spPr>
        <p:txBody>
          <a:bodyPr lIns="68575" tIns="68575" rIns="68575" bIns="68575" anchor="t" anchorCtr="0"/>
          <a:lstStyle>
            <a:lvl1pPr marL="0" marR="0" lvl="0" indent="0" algn="ctr" rtl="0">
              <a:lnSpc>
                <a:spcPct val="120000"/>
              </a:lnSpc>
              <a:spcBef>
                <a:spcPts val="800"/>
              </a:spcBef>
              <a:buClr>
                <a:schemeClr val="lt1"/>
              </a:buClr>
              <a:buFont typeface="Arial"/>
              <a:buNone/>
              <a:defRPr sz="1800" b="0" i="0" u="none" strike="noStrike" cap="none">
                <a:solidFill>
                  <a:schemeClr val="lt1"/>
                </a:solidFill>
                <a:latin typeface="Rockwell"/>
                <a:ea typeface="Rockwell"/>
                <a:cs typeface="Rockwell"/>
                <a:sym typeface="Rockwell"/>
              </a:defRPr>
            </a:lvl1pPr>
            <a:lvl2pPr marL="342900" marR="0" lvl="1" indent="0" algn="ctr" rtl="0">
              <a:lnSpc>
                <a:spcPct val="120000"/>
              </a:lnSpc>
              <a:spcBef>
                <a:spcPts val="400"/>
              </a:spcBef>
              <a:buClr>
                <a:schemeClr val="lt1"/>
              </a:buClr>
              <a:buFont typeface="Arial"/>
              <a:buNone/>
              <a:defRPr sz="1500" b="0" i="0" u="none" strike="noStrike" cap="none">
                <a:solidFill>
                  <a:schemeClr val="lt1"/>
                </a:solidFill>
                <a:latin typeface="Rockwell"/>
                <a:ea typeface="Rockwell"/>
                <a:cs typeface="Rockwell"/>
                <a:sym typeface="Rockwell"/>
              </a:defRPr>
            </a:lvl2pPr>
            <a:lvl3pPr marL="685800" marR="0" lvl="2" indent="0" algn="ctr" rtl="0">
              <a:lnSpc>
                <a:spcPct val="120000"/>
              </a:lnSpc>
              <a:spcBef>
                <a:spcPts val="400"/>
              </a:spcBef>
              <a:buClr>
                <a:schemeClr val="lt1"/>
              </a:buClr>
              <a:buFont typeface="Arial"/>
              <a:buNone/>
              <a:defRPr sz="1400" b="0" i="0" u="none" strike="noStrike" cap="none">
                <a:solidFill>
                  <a:schemeClr val="lt1"/>
                </a:solidFill>
                <a:latin typeface="Rockwell"/>
                <a:ea typeface="Rockwell"/>
                <a:cs typeface="Rockwell"/>
                <a:sym typeface="Rockwell"/>
              </a:defRPr>
            </a:lvl3pPr>
            <a:lvl4pPr marL="1028700" marR="0" lvl="3" indent="0" algn="ctr" rtl="0">
              <a:lnSpc>
                <a:spcPct val="120000"/>
              </a:lnSpc>
              <a:spcBef>
                <a:spcPts val="400"/>
              </a:spcBef>
              <a:buClr>
                <a:schemeClr val="lt1"/>
              </a:buClr>
              <a:buFont typeface="Arial"/>
              <a:buNone/>
              <a:defRPr sz="1200" b="0" i="0" u="none" strike="noStrike" cap="none">
                <a:solidFill>
                  <a:schemeClr val="lt1"/>
                </a:solidFill>
                <a:latin typeface="Rockwell"/>
                <a:ea typeface="Rockwell"/>
                <a:cs typeface="Rockwell"/>
                <a:sym typeface="Rockwell"/>
              </a:defRPr>
            </a:lvl4pPr>
            <a:lvl5pPr marL="1371600" marR="0" lvl="4" indent="0" algn="ctr" rtl="0">
              <a:lnSpc>
                <a:spcPct val="120000"/>
              </a:lnSpc>
              <a:spcBef>
                <a:spcPts val="400"/>
              </a:spcBef>
              <a:buClr>
                <a:schemeClr val="lt1"/>
              </a:buClr>
              <a:buFont typeface="Arial"/>
              <a:buNone/>
              <a:defRPr sz="1200" b="0" i="0" u="none" strike="noStrike" cap="none">
                <a:solidFill>
                  <a:schemeClr val="lt1"/>
                </a:solidFill>
                <a:latin typeface="Rockwell"/>
                <a:ea typeface="Rockwell"/>
                <a:cs typeface="Rockwell"/>
                <a:sym typeface="Rockwell"/>
              </a:defRPr>
            </a:lvl5pPr>
            <a:lvl6pPr marL="1714500" marR="0" lvl="5" indent="0" algn="ctr" rtl="0">
              <a:lnSpc>
                <a:spcPct val="120000"/>
              </a:lnSpc>
              <a:spcBef>
                <a:spcPts val="400"/>
              </a:spcBef>
              <a:buClr>
                <a:schemeClr val="lt1"/>
              </a:buClr>
              <a:buFont typeface="Arial"/>
              <a:buNone/>
              <a:defRPr sz="1200" b="0" i="0" u="none" strike="noStrike" cap="none">
                <a:solidFill>
                  <a:schemeClr val="lt1"/>
                </a:solidFill>
                <a:latin typeface="Rockwell"/>
                <a:ea typeface="Rockwell"/>
                <a:cs typeface="Rockwell"/>
                <a:sym typeface="Rockwell"/>
              </a:defRPr>
            </a:lvl6pPr>
            <a:lvl7pPr marL="2057400" marR="0" lvl="6" indent="0" algn="ctr" rtl="0">
              <a:lnSpc>
                <a:spcPct val="120000"/>
              </a:lnSpc>
              <a:spcBef>
                <a:spcPts val="400"/>
              </a:spcBef>
              <a:buClr>
                <a:schemeClr val="lt1"/>
              </a:buClr>
              <a:buFont typeface="Arial"/>
              <a:buNone/>
              <a:defRPr sz="1200" b="0" i="0" u="none" strike="noStrike" cap="none">
                <a:solidFill>
                  <a:schemeClr val="lt1"/>
                </a:solidFill>
                <a:latin typeface="Rockwell"/>
                <a:ea typeface="Rockwell"/>
                <a:cs typeface="Rockwell"/>
                <a:sym typeface="Rockwell"/>
              </a:defRPr>
            </a:lvl7pPr>
            <a:lvl8pPr marL="2400300" marR="0" lvl="7" indent="0" algn="ctr" rtl="0">
              <a:lnSpc>
                <a:spcPct val="120000"/>
              </a:lnSpc>
              <a:spcBef>
                <a:spcPts val="400"/>
              </a:spcBef>
              <a:buClr>
                <a:schemeClr val="lt1"/>
              </a:buClr>
              <a:buFont typeface="Arial"/>
              <a:buNone/>
              <a:defRPr sz="1200" b="0" i="0" u="none" strike="noStrike" cap="none">
                <a:solidFill>
                  <a:schemeClr val="lt1"/>
                </a:solidFill>
                <a:latin typeface="Rockwell"/>
                <a:ea typeface="Rockwell"/>
                <a:cs typeface="Rockwell"/>
                <a:sym typeface="Rockwell"/>
              </a:defRPr>
            </a:lvl8pPr>
            <a:lvl9pPr marL="2743200" marR="0" lvl="8" indent="0" algn="ctr" rtl="0">
              <a:lnSpc>
                <a:spcPct val="120000"/>
              </a:lnSpc>
              <a:spcBef>
                <a:spcPts val="400"/>
              </a:spcBef>
              <a:buClr>
                <a:schemeClr val="lt1"/>
              </a:buClr>
              <a:buFont typeface="Arial"/>
              <a:buNone/>
              <a:defRPr sz="1200" b="0" i="0" u="none" strike="noStrike" cap="none">
                <a:solidFill>
                  <a:schemeClr val="lt1"/>
                </a:solidFill>
                <a:latin typeface="Rockwell"/>
                <a:ea typeface="Rockwell"/>
                <a:cs typeface="Rockwell"/>
                <a:sym typeface="Rockwell"/>
              </a:defRPr>
            </a:lvl9pPr>
          </a:lstStyle>
          <a:p>
            <a:endParaRPr/>
          </a:p>
        </p:txBody>
      </p:sp>
      <p:sp>
        <p:nvSpPr>
          <p:cNvPr id="59" name="Shape 59"/>
          <p:cNvSpPr txBox="1">
            <a:spLocks noGrp="1"/>
          </p:cNvSpPr>
          <p:nvPr>
            <p:ph type="dt" idx="10"/>
          </p:nvPr>
        </p:nvSpPr>
        <p:spPr>
          <a:xfrm>
            <a:off x="5759051" y="4412456"/>
            <a:ext cx="2057399" cy="273843"/>
          </a:xfrm>
          <a:prstGeom prst="rect">
            <a:avLst/>
          </a:prstGeom>
          <a:noFill/>
          <a:ln>
            <a:noFill/>
          </a:ln>
        </p:spPr>
        <p:txBody>
          <a:bodyPr lIns="68575" tIns="68575" rIns="68575" bIns="68575" anchor="ctr" anchorCtr="0"/>
          <a:lstStyle>
            <a:lvl1pPr marL="0" marR="0" lvl="0" indent="0" algn="r"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60" name="Shape 60"/>
          <p:cNvSpPr txBox="1">
            <a:spLocks noGrp="1"/>
          </p:cNvSpPr>
          <p:nvPr>
            <p:ph type="ftr" idx="11"/>
          </p:nvPr>
        </p:nvSpPr>
        <p:spPr>
          <a:xfrm>
            <a:off x="685345" y="4412456"/>
            <a:ext cx="5004648" cy="273843"/>
          </a:xfrm>
          <a:prstGeom prst="rect">
            <a:avLst/>
          </a:prstGeom>
          <a:noFill/>
          <a:ln>
            <a:noFill/>
          </a:ln>
        </p:spPr>
        <p:txBody>
          <a:bodyPr lIns="68575" tIns="68575" rIns="68575" bIns="68575" anchor="ctr" anchorCtr="0"/>
          <a:lstStyle>
            <a:lvl1pPr marL="0" marR="0" lvl="0" indent="0" algn="l"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61" name="Shape 61"/>
          <p:cNvSpPr txBox="1">
            <a:spLocks noGrp="1"/>
          </p:cNvSpPr>
          <p:nvPr>
            <p:ph type="sldNum" idx="12"/>
          </p:nvPr>
        </p:nvSpPr>
        <p:spPr>
          <a:xfrm>
            <a:off x="7885508" y="4412456"/>
            <a:ext cx="565158"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685354" y="3217028"/>
            <a:ext cx="7775672" cy="614516"/>
          </a:xfrm>
          <a:prstGeom prst="rect">
            <a:avLst/>
          </a:prstGeom>
          <a:noFill/>
          <a:ln>
            <a:noFill/>
          </a:ln>
        </p:spPr>
        <p:txBody>
          <a:bodyPr lIns="68575" tIns="68575" rIns="68575" bIns="68575" anchor="b" anchorCtr="0"/>
          <a:lstStyle>
            <a:lvl1pPr marL="0" marR="0" lvl="0" indent="0" algn="ctr" rtl="0">
              <a:lnSpc>
                <a:spcPct val="90000"/>
              </a:lnSpc>
              <a:spcBef>
                <a:spcPts val="0"/>
              </a:spcBef>
              <a:buClr>
                <a:schemeClr val="lt1"/>
              </a:buClr>
              <a:buFont typeface="Bookman Old Style"/>
              <a:buNone/>
              <a:defRPr sz="2100" b="1" i="0" u="none" strike="noStrike" cap="none">
                <a:solidFill>
                  <a:schemeClr val="lt1"/>
                </a:solidFill>
                <a:latin typeface="Bookman Old Style"/>
                <a:ea typeface="Bookman Old Style"/>
                <a:cs typeface="Bookman Old Style"/>
                <a:sym typeface="Bookman Old Style"/>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15" name="Shape 115"/>
          <p:cNvSpPr>
            <a:spLocks noGrp="1"/>
          </p:cNvSpPr>
          <p:nvPr>
            <p:ph type="pic" idx="2"/>
          </p:nvPr>
        </p:nvSpPr>
        <p:spPr>
          <a:xfrm>
            <a:off x="685354" y="465990"/>
            <a:ext cx="7775672" cy="2534801"/>
          </a:xfrm>
          <a:prstGeom prst="rect">
            <a:avLst/>
          </a:prstGeom>
          <a:noFill/>
          <a:ln w="190500" cap="sq" cmpd="sng">
            <a:solidFill>
              <a:srgbClr val="FFFFFF"/>
            </a:solidFill>
            <a:prstDash val="solid"/>
            <a:miter/>
            <a:headEnd type="none" w="med" len="med"/>
            <a:tailEnd type="none" w="med" len="med"/>
          </a:ln>
          <a:effectLst>
            <a:outerShdw blurRad="54999" dist="18000" dir="5400000" algn="tl" rotWithShape="0">
              <a:srgbClr val="000000">
                <a:alpha val="40000"/>
              </a:srgbClr>
            </a:outerShdw>
          </a:effectLst>
        </p:spPr>
        <p:txBody>
          <a:bodyPr lIns="68575" tIns="68575" rIns="68575" bIns="68575" anchor="t" anchorCtr="0"/>
          <a:lstStyle>
            <a:lvl1pPr marL="0" marR="0" lvl="0" indent="0" algn="ctr" rtl="0">
              <a:lnSpc>
                <a:spcPct val="120000"/>
              </a:lnSpc>
              <a:spcBef>
                <a:spcPts val="800"/>
              </a:spcBef>
              <a:buClr>
                <a:schemeClr val="lt1"/>
              </a:buClr>
              <a:buSzPct val="45833"/>
              <a:buFont typeface="Arial"/>
              <a:buNone/>
              <a:defRPr sz="24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SzPct val="52380"/>
              <a:buFont typeface="Arial"/>
              <a:buNone/>
              <a:defRPr sz="2100" b="0"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SzPct val="61111"/>
              <a:buFont typeface="Arial"/>
              <a:buNone/>
              <a:defRPr sz="1800" b="0"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SzPct val="73333"/>
              <a:buFont typeface="Arial"/>
              <a:buNone/>
              <a:defRPr sz="1500" b="0"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SzPct val="73333"/>
              <a:buFont typeface="Arial"/>
              <a:buNone/>
              <a:defRPr sz="1500" b="0"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SzPct val="73333"/>
              <a:buFont typeface="Arial"/>
              <a:buNone/>
              <a:defRPr sz="1500" b="0"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SzPct val="73333"/>
              <a:buFont typeface="Arial"/>
              <a:buNone/>
              <a:defRPr sz="1500" b="0"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SzPct val="73333"/>
              <a:buFont typeface="Arial"/>
              <a:buNone/>
              <a:defRPr sz="1500" b="0"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SzPct val="73333"/>
              <a:buFont typeface="Arial"/>
              <a:buNone/>
              <a:defRPr sz="1500" b="0" i="0" u="none" strike="noStrike" cap="none">
                <a:solidFill>
                  <a:schemeClr val="lt1"/>
                </a:solidFill>
                <a:latin typeface="Rockwell"/>
                <a:ea typeface="Rockwell"/>
                <a:cs typeface="Rockwell"/>
                <a:sym typeface="Rockwell"/>
              </a:defRPr>
            </a:lvl9pPr>
          </a:lstStyle>
          <a:p>
            <a:endParaRPr/>
          </a:p>
        </p:txBody>
      </p:sp>
      <p:sp>
        <p:nvSpPr>
          <p:cNvPr id="116" name="Shape 116"/>
          <p:cNvSpPr txBox="1">
            <a:spLocks noGrp="1"/>
          </p:cNvSpPr>
          <p:nvPr>
            <p:ph type="body" idx="1"/>
          </p:nvPr>
        </p:nvSpPr>
        <p:spPr>
          <a:xfrm>
            <a:off x="685346" y="3831546"/>
            <a:ext cx="7774498" cy="511853"/>
          </a:xfrm>
          <a:prstGeom prst="rect">
            <a:avLst/>
          </a:prstGeom>
          <a:noFill/>
          <a:ln>
            <a:noFill/>
          </a:ln>
        </p:spPr>
        <p:txBody>
          <a:bodyPr lIns="68575" tIns="68575" rIns="68575" bIns="68575" anchor="t" anchorCtr="0"/>
          <a:lstStyle>
            <a:lvl1pPr marL="0" marR="0" lvl="0" indent="0" algn="ctr" rtl="0">
              <a:lnSpc>
                <a:spcPct val="120000"/>
              </a:lnSpc>
              <a:spcBef>
                <a:spcPts val="800"/>
              </a:spcBef>
              <a:buClr>
                <a:schemeClr val="lt1"/>
              </a:buClr>
              <a:buFont typeface="Arial"/>
              <a:buNone/>
              <a:defRPr sz="14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Font typeface="Arial"/>
              <a:buNone/>
              <a:defRPr sz="1100" b="0"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Font typeface="Arial"/>
              <a:buNone/>
              <a:defRPr sz="900" b="0"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9pPr>
          </a:lstStyle>
          <a:p>
            <a:endParaRPr/>
          </a:p>
        </p:txBody>
      </p:sp>
      <p:sp>
        <p:nvSpPr>
          <p:cNvPr id="117" name="Shape 117"/>
          <p:cNvSpPr txBox="1">
            <a:spLocks noGrp="1"/>
          </p:cNvSpPr>
          <p:nvPr>
            <p:ph type="dt" idx="10"/>
          </p:nvPr>
        </p:nvSpPr>
        <p:spPr>
          <a:xfrm>
            <a:off x="5759051" y="4412456"/>
            <a:ext cx="2057399" cy="273843"/>
          </a:xfrm>
          <a:prstGeom prst="rect">
            <a:avLst/>
          </a:prstGeom>
          <a:noFill/>
          <a:ln>
            <a:noFill/>
          </a:ln>
        </p:spPr>
        <p:txBody>
          <a:bodyPr lIns="68575" tIns="68575" rIns="68575" bIns="68575" anchor="ctr" anchorCtr="0"/>
          <a:lstStyle>
            <a:lvl1pPr marL="0" marR="0" lvl="0" indent="0" algn="r"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118" name="Shape 118"/>
          <p:cNvSpPr txBox="1">
            <a:spLocks noGrp="1"/>
          </p:cNvSpPr>
          <p:nvPr>
            <p:ph type="ftr" idx="11"/>
          </p:nvPr>
        </p:nvSpPr>
        <p:spPr>
          <a:xfrm>
            <a:off x="685345" y="4412456"/>
            <a:ext cx="5004648" cy="273843"/>
          </a:xfrm>
          <a:prstGeom prst="rect">
            <a:avLst/>
          </a:prstGeom>
          <a:noFill/>
          <a:ln>
            <a:noFill/>
          </a:ln>
        </p:spPr>
        <p:txBody>
          <a:bodyPr lIns="68575" tIns="68575" rIns="68575" bIns="68575" anchor="ctr" anchorCtr="0"/>
          <a:lstStyle>
            <a:lvl1pPr marL="0" marR="0" lvl="0" indent="0" algn="l"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119" name="Shape 119"/>
          <p:cNvSpPr txBox="1">
            <a:spLocks noGrp="1"/>
          </p:cNvSpPr>
          <p:nvPr>
            <p:ph type="sldNum" idx="12"/>
          </p:nvPr>
        </p:nvSpPr>
        <p:spPr>
          <a:xfrm>
            <a:off x="7885508" y="4412456"/>
            <a:ext cx="565158"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685346" y="457200"/>
            <a:ext cx="7765321" cy="2568644"/>
          </a:xfrm>
          <a:prstGeom prst="rect">
            <a:avLst/>
          </a:prstGeom>
          <a:noFill/>
          <a:ln>
            <a:noFill/>
          </a:ln>
        </p:spPr>
        <p:txBody>
          <a:bodyPr lIns="68575" tIns="68575" rIns="68575" bIns="68575" anchor="ctr" anchorCtr="0"/>
          <a:lstStyle>
            <a:lvl1pPr marL="0" marR="0" lvl="0" indent="0" algn="ctr" rtl="0">
              <a:lnSpc>
                <a:spcPct val="90000"/>
              </a:lnSpc>
              <a:spcBef>
                <a:spcPts val="0"/>
              </a:spcBef>
              <a:buClr>
                <a:schemeClr val="lt1"/>
              </a:buClr>
              <a:buFont typeface="Bookman Old Style"/>
              <a:buNone/>
              <a:defRPr sz="2400" b="1" i="0" u="none" strike="noStrike" cap="none">
                <a:solidFill>
                  <a:schemeClr val="lt1"/>
                </a:solidFill>
                <a:latin typeface="Bookman Old Style"/>
                <a:ea typeface="Bookman Old Style"/>
                <a:cs typeface="Bookman Old Style"/>
                <a:sym typeface="Bookman Old Style"/>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22" name="Shape 122"/>
          <p:cNvSpPr txBox="1">
            <a:spLocks noGrp="1"/>
          </p:cNvSpPr>
          <p:nvPr>
            <p:ph type="body" idx="1"/>
          </p:nvPr>
        </p:nvSpPr>
        <p:spPr>
          <a:xfrm>
            <a:off x="685346" y="3153614"/>
            <a:ext cx="7765320" cy="1194139"/>
          </a:xfrm>
          <a:prstGeom prst="rect">
            <a:avLst/>
          </a:prstGeom>
          <a:noFill/>
          <a:ln>
            <a:noFill/>
          </a:ln>
        </p:spPr>
        <p:txBody>
          <a:bodyPr lIns="68575" tIns="68575" rIns="68575" bIns="68575" anchor="ctr" anchorCtr="0"/>
          <a:lstStyle>
            <a:lvl1pPr marL="0" marR="0" lvl="0" indent="0" algn="ctr" rtl="0">
              <a:lnSpc>
                <a:spcPct val="120000"/>
              </a:lnSpc>
              <a:spcBef>
                <a:spcPts val="800"/>
              </a:spcBef>
              <a:buClr>
                <a:schemeClr val="lt1"/>
              </a:buClr>
              <a:buFont typeface="Arial"/>
              <a:buNone/>
              <a:defRPr sz="12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Font typeface="Arial"/>
              <a:buNone/>
              <a:defRPr sz="1100" b="0"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Font typeface="Arial"/>
              <a:buNone/>
              <a:defRPr sz="900" b="0"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9pPr>
          </a:lstStyle>
          <a:p>
            <a:endParaRPr/>
          </a:p>
        </p:txBody>
      </p:sp>
      <p:sp>
        <p:nvSpPr>
          <p:cNvPr id="123" name="Shape 123"/>
          <p:cNvSpPr txBox="1">
            <a:spLocks noGrp="1"/>
          </p:cNvSpPr>
          <p:nvPr>
            <p:ph type="dt" idx="10"/>
          </p:nvPr>
        </p:nvSpPr>
        <p:spPr>
          <a:xfrm>
            <a:off x="5759051" y="4412456"/>
            <a:ext cx="2057399" cy="273843"/>
          </a:xfrm>
          <a:prstGeom prst="rect">
            <a:avLst/>
          </a:prstGeom>
          <a:noFill/>
          <a:ln>
            <a:noFill/>
          </a:ln>
        </p:spPr>
        <p:txBody>
          <a:bodyPr lIns="68575" tIns="68575" rIns="68575" bIns="68575" anchor="ctr" anchorCtr="0"/>
          <a:lstStyle>
            <a:lvl1pPr marL="0" marR="0" lvl="0" indent="0" algn="r"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124" name="Shape 124"/>
          <p:cNvSpPr txBox="1">
            <a:spLocks noGrp="1"/>
          </p:cNvSpPr>
          <p:nvPr>
            <p:ph type="ftr" idx="11"/>
          </p:nvPr>
        </p:nvSpPr>
        <p:spPr>
          <a:xfrm>
            <a:off x="685345" y="4412456"/>
            <a:ext cx="5004648" cy="273843"/>
          </a:xfrm>
          <a:prstGeom prst="rect">
            <a:avLst/>
          </a:prstGeom>
          <a:noFill/>
          <a:ln>
            <a:noFill/>
          </a:ln>
        </p:spPr>
        <p:txBody>
          <a:bodyPr lIns="68575" tIns="68575" rIns="68575" bIns="68575" anchor="ctr" anchorCtr="0"/>
          <a:lstStyle>
            <a:lvl1pPr marL="0" marR="0" lvl="0" indent="0" algn="l"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125" name="Shape 125"/>
          <p:cNvSpPr txBox="1">
            <a:spLocks noGrp="1"/>
          </p:cNvSpPr>
          <p:nvPr>
            <p:ph type="sldNum" idx="12"/>
          </p:nvPr>
        </p:nvSpPr>
        <p:spPr>
          <a:xfrm>
            <a:off x="7885508" y="4412456"/>
            <a:ext cx="565158"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1084659" y="457200"/>
            <a:ext cx="6977064" cy="2244677"/>
          </a:xfrm>
          <a:prstGeom prst="rect">
            <a:avLst/>
          </a:prstGeom>
          <a:noFill/>
          <a:ln>
            <a:noFill/>
          </a:ln>
        </p:spPr>
        <p:txBody>
          <a:bodyPr lIns="68575" tIns="68575" rIns="68575" bIns="68575" anchor="ctr" anchorCtr="0"/>
          <a:lstStyle>
            <a:lvl1pPr marL="0" marR="0" lvl="0" indent="0" algn="ctr" rtl="0">
              <a:lnSpc>
                <a:spcPct val="90000"/>
              </a:lnSpc>
              <a:spcBef>
                <a:spcPts val="0"/>
              </a:spcBef>
              <a:buClr>
                <a:schemeClr val="lt1"/>
              </a:buClr>
              <a:buFont typeface="Bookman Old Style"/>
              <a:buNone/>
              <a:defRPr sz="2400" b="1" i="0" u="none" strike="noStrike" cap="none">
                <a:solidFill>
                  <a:schemeClr val="lt1"/>
                </a:solidFill>
                <a:latin typeface="Bookman Old Style"/>
                <a:ea typeface="Bookman Old Style"/>
                <a:cs typeface="Bookman Old Style"/>
                <a:sym typeface="Bookman Old Style"/>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28" name="Shape 128"/>
          <p:cNvSpPr txBox="1">
            <a:spLocks noGrp="1"/>
          </p:cNvSpPr>
          <p:nvPr>
            <p:ph type="body" idx="1"/>
          </p:nvPr>
        </p:nvSpPr>
        <p:spPr>
          <a:xfrm>
            <a:off x="1290482" y="2707524"/>
            <a:ext cx="6564224" cy="320109"/>
          </a:xfrm>
          <a:prstGeom prst="rect">
            <a:avLst/>
          </a:prstGeom>
          <a:noFill/>
          <a:ln>
            <a:noFill/>
          </a:ln>
        </p:spPr>
        <p:txBody>
          <a:bodyPr lIns="68575" tIns="68575" rIns="68575" bIns="68575" anchor="t" anchorCtr="0"/>
          <a:lstStyle>
            <a:lvl1pPr marL="0" marR="0" lvl="0" indent="0" algn="r" rtl="0">
              <a:lnSpc>
                <a:spcPct val="120000"/>
              </a:lnSpc>
              <a:spcBef>
                <a:spcPts val="800"/>
              </a:spcBef>
              <a:buClr>
                <a:schemeClr val="lt1"/>
              </a:buClr>
              <a:buFont typeface="Arial"/>
              <a:buNone/>
              <a:defRPr sz="11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Font typeface="Arial"/>
              <a:buNone/>
              <a:defRPr sz="1100" b="0"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Font typeface="Arial"/>
              <a:buNone/>
              <a:defRPr sz="900" b="0"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9pPr>
          </a:lstStyle>
          <a:p>
            <a:endParaRPr/>
          </a:p>
        </p:txBody>
      </p:sp>
      <p:sp>
        <p:nvSpPr>
          <p:cNvPr id="129" name="Shape 129"/>
          <p:cNvSpPr txBox="1">
            <a:spLocks noGrp="1"/>
          </p:cNvSpPr>
          <p:nvPr>
            <p:ph type="body" idx="2"/>
          </p:nvPr>
        </p:nvSpPr>
        <p:spPr>
          <a:xfrm>
            <a:off x="685345" y="3153615"/>
            <a:ext cx="7765321" cy="1189785"/>
          </a:xfrm>
          <a:prstGeom prst="rect">
            <a:avLst/>
          </a:prstGeom>
          <a:noFill/>
          <a:ln>
            <a:noFill/>
          </a:ln>
        </p:spPr>
        <p:txBody>
          <a:bodyPr lIns="68575" tIns="68575" rIns="68575" bIns="68575" anchor="ctr" anchorCtr="0"/>
          <a:lstStyle>
            <a:lvl1pPr marL="0" marR="0" lvl="0" indent="0" algn="ctr" rtl="0">
              <a:lnSpc>
                <a:spcPct val="120000"/>
              </a:lnSpc>
              <a:spcBef>
                <a:spcPts val="800"/>
              </a:spcBef>
              <a:buClr>
                <a:schemeClr val="lt1"/>
              </a:buClr>
              <a:buFont typeface="Arial"/>
              <a:buNone/>
              <a:defRPr sz="12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Font typeface="Arial"/>
              <a:buNone/>
              <a:defRPr sz="1100" b="0"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Font typeface="Arial"/>
              <a:buNone/>
              <a:defRPr sz="900" b="0"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9pPr>
          </a:lstStyle>
          <a:p>
            <a:endParaRPr/>
          </a:p>
        </p:txBody>
      </p:sp>
      <p:sp>
        <p:nvSpPr>
          <p:cNvPr id="130" name="Shape 130"/>
          <p:cNvSpPr txBox="1">
            <a:spLocks noGrp="1"/>
          </p:cNvSpPr>
          <p:nvPr>
            <p:ph type="dt" idx="10"/>
          </p:nvPr>
        </p:nvSpPr>
        <p:spPr>
          <a:xfrm>
            <a:off x="5759051" y="4412456"/>
            <a:ext cx="2057399" cy="273843"/>
          </a:xfrm>
          <a:prstGeom prst="rect">
            <a:avLst/>
          </a:prstGeom>
          <a:noFill/>
          <a:ln>
            <a:noFill/>
          </a:ln>
        </p:spPr>
        <p:txBody>
          <a:bodyPr lIns="68575" tIns="68575" rIns="68575" bIns="68575" anchor="ctr" anchorCtr="0"/>
          <a:lstStyle>
            <a:lvl1pPr marL="0" marR="0" lvl="0" indent="0" algn="r"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131" name="Shape 131"/>
          <p:cNvSpPr txBox="1">
            <a:spLocks noGrp="1"/>
          </p:cNvSpPr>
          <p:nvPr>
            <p:ph type="ftr" idx="11"/>
          </p:nvPr>
        </p:nvSpPr>
        <p:spPr>
          <a:xfrm>
            <a:off x="685345" y="4412456"/>
            <a:ext cx="5004648" cy="273843"/>
          </a:xfrm>
          <a:prstGeom prst="rect">
            <a:avLst/>
          </a:prstGeom>
          <a:noFill/>
          <a:ln>
            <a:noFill/>
          </a:ln>
        </p:spPr>
        <p:txBody>
          <a:bodyPr lIns="68575" tIns="68575" rIns="68575" bIns="68575" anchor="ctr" anchorCtr="0"/>
          <a:lstStyle>
            <a:lvl1pPr marL="0" marR="0" lvl="0" indent="0" algn="l"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132" name="Shape 132"/>
          <p:cNvSpPr txBox="1">
            <a:spLocks noGrp="1"/>
          </p:cNvSpPr>
          <p:nvPr>
            <p:ph type="sldNum" idx="12"/>
          </p:nvPr>
        </p:nvSpPr>
        <p:spPr>
          <a:xfrm>
            <a:off x="7885508" y="4412456"/>
            <a:ext cx="565158"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
        <p:nvSpPr>
          <p:cNvPr id="133" name="Shape 133"/>
          <p:cNvSpPr txBox="1"/>
          <p:nvPr/>
        </p:nvSpPr>
        <p:spPr>
          <a:xfrm>
            <a:off x="627459" y="551430"/>
            <a:ext cx="457199" cy="438582"/>
          </a:xfrm>
          <a:prstGeom prst="rect">
            <a:avLst/>
          </a:prstGeom>
          <a:noFill/>
          <a:ln>
            <a:noFill/>
          </a:ln>
        </p:spPr>
        <p:txBody>
          <a:bodyPr lIns="68575" tIns="34275" rIns="68575" bIns="34275" anchor="ctr" anchorCtr="0">
            <a:noAutofit/>
          </a:bodyPr>
          <a:lstStyle/>
          <a:p>
            <a:pPr marL="0" marR="0" lvl="0" indent="0" algn="l" rtl="0">
              <a:spcBef>
                <a:spcPts val="0"/>
              </a:spcBef>
              <a:buClr>
                <a:schemeClr val="lt1"/>
              </a:buClr>
              <a:buSzPct val="25000"/>
              <a:buFont typeface="Rockwell"/>
              <a:buNone/>
            </a:pPr>
            <a:r>
              <a:rPr lang="en" sz="6000" b="0" i="0" u="none" strike="noStrike" cap="none">
                <a:solidFill>
                  <a:schemeClr val="lt1"/>
                </a:solidFill>
                <a:latin typeface="Rockwell"/>
                <a:ea typeface="Rockwell"/>
                <a:cs typeface="Rockwell"/>
                <a:sym typeface="Rockwell"/>
              </a:rPr>
              <a:t>“</a:t>
            </a:r>
          </a:p>
        </p:txBody>
      </p:sp>
      <p:sp>
        <p:nvSpPr>
          <p:cNvPr id="134" name="Shape 134"/>
          <p:cNvSpPr txBox="1"/>
          <p:nvPr/>
        </p:nvSpPr>
        <p:spPr>
          <a:xfrm>
            <a:off x="7993467" y="2229069"/>
            <a:ext cx="457199" cy="438582"/>
          </a:xfrm>
          <a:prstGeom prst="rect">
            <a:avLst/>
          </a:prstGeom>
          <a:noFill/>
          <a:ln>
            <a:noFill/>
          </a:ln>
        </p:spPr>
        <p:txBody>
          <a:bodyPr lIns="68575" tIns="34275" rIns="68575" bIns="34275" anchor="ctr" anchorCtr="0">
            <a:noAutofit/>
          </a:bodyPr>
          <a:lstStyle/>
          <a:p>
            <a:pPr marL="0" marR="0" lvl="0" indent="0" algn="r" rtl="0">
              <a:spcBef>
                <a:spcPts val="0"/>
              </a:spcBef>
              <a:buClr>
                <a:schemeClr val="lt1"/>
              </a:buClr>
              <a:buSzPct val="25000"/>
              <a:buFont typeface="Rockwell"/>
              <a:buNone/>
            </a:pPr>
            <a:r>
              <a:rPr lang="en" sz="6000" b="0" i="0" u="none" strike="noStrike" cap="none">
                <a:solidFill>
                  <a:schemeClr val="lt1"/>
                </a:solidFill>
                <a:latin typeface="Rockwell"/>
                <a:ea typeface="Rockwell"/>
                <a:cs typeface="Rockwell"/>
                <a:sym typeface="Rockwel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me Car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685354" y="1595206"/>
            <a:ext cx="7766494" cy="1883876"/>
          </a:xfrm>
          <a:prstGeom prst="rect">
            <a:avLst/>
          </a:prstGeom>
          <a:noFill/>
          <a:ln>
            <a:noFill/>
          </a:ln>
        </p:spPr>
        <p:txBody>
          <a:bodyPr lIns="68575" tIns="68575" rIns="68575" bIns="68575" anchor="b" anchorCtr="0"/>
          <a:lstStyle>
            <a:lvl1pPr marL="0" marR="0" lvl="0" indent="0" algn="ctr" rtl="0">
              <a:lnSpc>
                <a:spcPct val="90000"/>
              </a:lnSpc>
              <a:spcBef>
                <a:spcPts val="0"/>
              </a:spcBef>
              <a:buClr>
                <a:schemeClr val="lt1"/>
              </a:buClr>
              <a:buFont typeface="Bookman Old Style"/>
              <a:buNone/>
              <a:defRPr sz="2400" b="1" i="0" u="none" strike="noStrike" cap="none">
                <a:solidFill>
                  <a:schemeClr val="lt1"/>
                </a:solidFill>
                <a:latin typeface="Bookman Old Style"/>
                <a:ea typeface="Bookman Old Style"/>
                <a:cs typeface="Bookman Old Style"/>
                <a:sym typeface="Bookman Old Style"/>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37" name="Shape 137"/>
          <p:cNvSpPr txBox="1">
            <a:spLocks noGrp="1"/>
          </p:cNvSpPr>
          <p:nvPr>
            <p:ph type="body" idx="1"/>
          </p:nvPr>
        </p:nvSpPr>
        <p:spPr>
          <a:xfrm>
            <a:off x="685345" y="3487916"/>
            <a:ext cx="7765322" cy="855482"/>
          </a:xfrm>
          <a:prstGeom prst="rect">
            <a:avLst/>
          </a:prstGeom>
          <a:noFill/>
          <a:ln>
            <a:noFill/>
          </a:ln>
        </p:spPr>
        <p:txBody>
          <a:bodyPr lIns="68575" tIns="68575" rIns="68575" bIns="68575" anchor="t" anchorCtr="0"/>
          <a:lstStyle>
            <a:lvl1pPr marL="0" marR="0" lvl="0" indent="0" algn="ctr" rtl="0">
              <a:lnSpc>
                <a:spcPct val="120000"/>
              </a:lnSpc>
              <a:spcBef>
                <a:spcPts val="800"/>
              </a:spcBef>
              <a:buClr>
                <a:schemeClr val="lt1"/>
              </a:buClr>
              <a:buFont typeface="Arial"/>
              <a:buNone/>
              <a:defRPr sz="12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Font typeface="Arial"/>
              <a:buNone/>
              <a:defRPr sz="1100" b="0"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Font typeface="Arial"/>
              <a:buNone/>
              <a:defRPr sz="900" b="0"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9pPr>
          </a:lstStyle>
          <a:p>
            <a:endParaRPr/>
          </a:p>
        </p:txBody>
      </p:sp>
      <p:sp>
        <p:nvSpPr>
          <p:cNvPr id="138" name="Shape 138"/>
          <p:cNvSpPr txBox="1">
            <a:spLocks noGrp="1"/>
          </p:cNvSpPr>
          <p:nvPr>
            <p:ph type="dt" idx="10"/>
          </p:nvPr>
        </p:nvSpPr>
        <p:spPr>
          <a:xfrm>
            <a:off x="5759051" y="4412456"/>
            <a:ext cx="2057399" cy="273843"/>
          </a:xfrm>
          <a:prstGeom prst="rect">
            <a:avLst/>
          </a:prstGeom>
          <a:noFill/>
          <a:ln>
            <a:noFill/>
          </a:ln>
        </p:spPr>
        <p:txBody>
          <a:bodyPr lIns="68575" tIns="68575" rIns="68575" bIns="68575" anchor="ctr" anchorCtr="0"/>
          <a:lstStyle>
            <a:lvl1pPr marL="0" marR="0" lvl="0" indent="0" algn="r"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139" name="Shape 139"/>
          <p:cNvSpPr txBox="1">
            <a:spLocks noGrp="1"/>
          </p:cNvSpPr>
          <p:nvPr>
            <p:ph type="ftr" idx="11"/>
          </p:nvPr>
        </p:nvSpPr>
        <p:spPr>
          <a:xfrm>
            <a:off x="685345" y="4412456"/>
            <a:ext cx="5004648" cy="273843"/>
          </a:xfrm>
          <a:prstGeom prst="rect">
            <a:avLst/>
          </a:prstGeom>
          <a:noFill/>
          <a:ln>
            <a:noFill/>
          </a:ln>
        </p:spPr>
        <p:txBody>
          <a:bodyPr lIns="68575" tIns="68575" rIns="68575" bIns="68575" anchor="ctr" anchorCtr="0"/>
          <a:lstStyle>
            <a:lvl1pPr marL="0" marR="0" lvl="0" indent="0" algn="l"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140" name="Shape 140"/>
          <p:cNvSpPr txBox="1">
            <a:spLocks noGrp="1"/>
          </p:cNvSpPr>
          <p:nvPr>
            <p:ph type="sldNum" idx="12"/>
          </p:nvPr>
        </p:nvSpPr>
        <p:spPr>
          <a:xfrm>
            <a:off x="7885508" y="4412456"/>
            <a:ext cx="565158"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 Column">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685345" y="457200"/>
            <a:ext cx="7765321" cy="994172"/>
          </a:xfrm>
          <a:prstGeom prst="rect">
            <a:avLst/>
          </a:prstGeom>
          <a:noFill/>
          <a:ln>
            <a:noFill/>
          </a:ln>
        </p:spPr>
        <p:txBody>
          <a:bodyPr lIns="68575" tIns="68575" rIns="68575" bIns="68575" anchor="ctr" anchorCtr="0"/>
          <a:lstStyle>
            <a:lvl1pPr marL="0" marR="0" lvl="0" indent="0" algn="ctr" rtl="0">
              <a:lnSpc>
                <a:spcPct val="90000"/>
              </a:lnSpc>
              <a:spcBef>
                <a:spcPts val="0"/>
              </a:spcBef>
              <a:buClr>
                <a:schemeClr val="lt1"/>
              </a:buClr>
              <a:buFont typeface="Bookman Old Style"/>
              <a:buNone/>
              <a:defRPr sz="2600" b="1" i="0" u="none" strike="noStrike" cap="none">
                <a:solidFill>
                  <a:schemeClr val="lt1"/>
                </a:solidFill>
                <a:latin typeface="Bookman Old Style"/>
                <a:ea typeface="Bookman Old Style"/>
                <a:cs typeface="Bookman Old Style"/>
                <a:sym typeface="Bookman Old Style"/>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43" name="Shape 143"/>
          <p:cNvSpPr txBox="1">
            <a:spLocks noGrp="1"/>
          </p:cNvSpPr>
          <p:nvPr>
            <p:ph type="body" idx="1"/>
          </p:nvPr>
        </p:nvSpPr>
        <p:spPr>
          <a:xfrm>
            <a:off x="685345" y="1566239"/>
            <a:ext cx="2474217" cy="617478"/>
          </a:xfrm>
          <a:prstGeom prst="rect">
            <a:avLst/>
          </a:prstGeom>
          <a:noFill/>
          <a:ln>
            <a:noFill/>
          </a:ln>
        </p:spPr>
        <p:txBody>
          <a:bodyPr lIns="68575" tIns="68575" rIns="68575" bIns="68575" anchor="b" anchorCtr="0"/>
          <a:lstStyle>
            <a:lvl1pPr marL="0" marR="0" lvl="0" indent="0" algn="ctr" rtl="0">
              <a:lnSpc>
                <a:spcPct val="100000"/>
              </a:lnSpc>
              <a:spcBef>
                <a:spcPts val="800"/>
              </a:spcBef>
              <a:buClr>
                <a:schemeClr val="lt1"/>
              </a:buClr>
              <a:buFont typeface="Arial"/>
              <a:buNone/>
              <a:defRPr sz="18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Font typeface="Arial"/>
              <a:buNone/>
              <a:defRPr sz="1500" b="1"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Font typeface="Arial"/>
              <a:buNone/>
              <a:defRPr sz="1400" b="1"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9pPr>
          </a:lstStyle>
          <a:p>
            <a:endParaRPr/>
          </a:p>
        </p:txBody>
      </p:sp>
      <p:sp>
        <p:nvSpPr>
          <p:cNvPr id="144" name="Shape 144"/>
          <p:cNvSpPr txBox="1">
            <a:spLocks noGrp="1"/>
          </p:cNvSpPr>
          <p:nvPr>
            <p:ph type="body" idx="2"/>
          </p:nvPr>
        </p:nvSpPr>
        <p:spPr>
          <a:xfrm>
            <a:off x="685345" y="2183718"/>
            <a:ext cx="2474217" cy="2159681"/>
          </a:xfrm>
          <a:prstGeom prst="rect">
            <a:avLst/>
          </a:prstGeom>
          <a:noFill/>
          <a:ln>
            <a:noFill/>
          </a:ln>
        </p:spPr>
        <p:txBody>
          <a:bodyPr lIns="68575" tIns="68575" rIns="68575" bIns="68575" anchor="t" anchorCtr="0"/>
          <a:lstStyle>
            <a:lvl1pPr marL="0" marR="0" lvl="0" indent="0" algn="ctr" rtl="0">
              <a:lnSpc>
                <a:spcPct val="120000"/>
              </a:lnSpc>
              <a:spcBef>
                <a:spcPts val="800"/>
              </a:spcBef>
              <a:buClr>
                <a:schemeClr val="lt1"/>
              </a:buClr>
              <a:buFont typeface="Arial"/>
              <a:buNone/>
              <a:defRPr sz="11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Font typeface="Arial"/>
              <a:buNone/>
              <a:defRPr sz="900" b="0"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9pPr>
          </a:lstStyle>
          <a:p>
            <a:endParaRPr/>
          </a:p>
        </p:txBody>
      </p:sp>
      <p:sp>
        <p:nvSpPr>
          <p:cNvPr id="145" name="Shape 145"/>
          <p:cNvSpPr txBox="1">
            <a:spLocks noGrp="1"/>
          </p:cNvSpPr>
          <p:nvPr>
            <p:ph type="body" idx="3"/>
          </p:nvPr>
        </p:nvSpPr>
        <p:spPr>
          <a:xfrm>
            <a:off x="3333658" y="1566239"/>
            <a:ext cx="2473918" cy="617477"/>
          </a:xfrm>
          <a:prstGeom prst="rect">
            <a:avLst/>
          </a:prstGeom>
          <a:noFill/>
          <a:ln>
            <a:noFill/>
          </a:ln>
        </p:spPr>
        <p:txBody>
          <a:bodyPr lIns="68575" tIns="68575" rIns="68575" bIns="68575" anchor="b" anchorCtr="0"/>
          <a:lstStyle>
            <a:lvl1pPr marL="0" marR="0" lvl="0" indent="0" algn="ctr" rtl="0">
              <a:lnSpc>
                <a:spcPct val="100000"/>
              </a:lnSpc>
              <a:spcBef>
                <a:spcPts val="800"/>
              </a:spcBef>
              <a:buClr>
                <a:schemeClr val="lt1"/>
              </a:buClr>
              <a:buFont typeface="Arial"/>
              <a:buNone/>
              <a:defRPr sz="18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Font typeface="Arial"/>
              <a:buNone/>
              <a:defRPr sz="1500" b="1"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Font typeface="Arial"/>
              <a:buNone/>
              <a:defRPr sz="1400" b="1"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9pPr>
          </a:lstStyle>
          <a:p>
            <a:endParaRPr/>
          </a:p>
        </p:txBody>
      </p:sp>
      <p:sp>
        <p:nvSpPr>
          <p:cNvPr id="146" name="Shape 146"/>
          <p:cNvSpPr txBox="1">
            <a:spLocks noGrp="1"/>
          </p:cNvSpPr>
          <p:nvPr>
            <p:ph type="body" idx="4"/>
          </p:nvPr>
        </p:nvSpPr>
        <p:spPr>
          <a:xfrm>
            <a:off x="3333658" y="2183718"/>
            <a:ext cx="2474865" cy="2159681"/>
          </a:xfrm>
          <a:prstGeom prst="rect">
            <a:avLst/>
          </a:prstGeom>
          <a:noFill/>
          <a:ln>
            <a:noFill/>
          </a:ln>
        </p:spPr>
        <p:txBody>
          <a:bodyPr lIns="68575" tIns="68575" rIns="68575" bIns="68575" anchor="t" anchorCtr="0"/>
          <a:lstStyle>
            <a:lvl1pPr marL="0" marR="0" lvl="0" indent="0" algn="ctr" rtl="0">
              <a:lnSpc>
                <a:spcPct val="120000"/>
              </a:lnSpc>
              <a:spcBef>
                <a:spcPts val="800"/>
              </a:spcBef>
              <a:buClr>
                <a:schemeClr val="lt1"/>
              </a:buClr>
              <a:buFont typeface="Arial"/>
              <a:buNone/>
              <a:defRPr sz="11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Font typeface="Arial"/>
              <a:buNone/>
              <a:defRPr sz="900" b="0"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9pPr>
          </a:lstStyle>
          <a:p>
            <a:endParaRPr/>
          </a:p>
        </p:txBody>
      </p:sp>
      <p:sp>
        <p:nvSpPr>
          <p:cNvPr id="147" name="Shape 147"/>
          <p:cNvSpPr txBox="1">
            <a:spLocks noGrp="1"/>
          </p:cNvSpPr>
          <p:nvPr>
            <p:ph type="body" idx="5"/>
          </p:nvPr>
        </p:nvSpPr>
        <p:spPr>
          <a:xfrm>
            <a:off x="5979973" y="1566239"/>
            <a:ext cx="2468408" cy="617477"/>
          </a:xfrm>
          <a:prstGeom prst="rect">
            <a:avLst/>
          </a:prstGeom>
          <a:noFill/>
          <a:ln>
            <a:noFill/>
          </a:ln>
        </p:spPr>
        <p:txBody>
          <a:bodyPr lIns="68575" tIns="68575" rIns="68575" bIns="68575" anchor="b" anchorCtr="0"/>
          <a:lstStyle>
            <a:lvl1pPr marL="0" marR="0" lvl="0" indent="0" algn="ctr" rtl="0">
              <a:lnSpc>
                <a:spcPct val="100000"/>
              </a:lnSpc>
              <a:spcBef>
                <a:spcPts val="800"/>
              </a:spcBef>
              <a:buClr>
                <a:schemeClr val="lt1"/>
              </a:buClr>
              <a:buFont typeface="Arial"/>
              <a:buNone/>
              <a:defRPr sz="18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Font typeface="Arial"/>
              <a:buNone/>
              <a:defRPr sz="1500" b="1"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Font typeface="Arial"/>
              <a:buNone/>
              <a:defRPr sz="1400" b="1"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9pPr>
          </a:lstStyle>
          <a:p>
            <a:endParaRPr/>
          </a:p>
        </p:txBody>
      </p:sp>
      <p:sp>
        <p:nvSpPr>
          <p:cNvPr id="148" name="Shape 148"/>
          <p:cNvSpPr txBox="1">
            <a:spLocks noGrp="1"/>
          </p:cNvSpPr>
          <p:nvPr>
            <p:ph type="body" idx="6"/>
          </p:nvPr>
        </p:nvSpPr>
        <p:spPr>
          <a:xfrm>
            <a:off x="5982259" y="2183718"/>
            <a:ext cx="2468408" cy="2159681"/>
          </a:xfrm>
          <a:prstGeom prst="rect">
            <a:avLst/>
          </a:prstGeom>
          <a:noFill/>
          <a:ln>
            <a:noFill/>
          </a:ln>
        </p:spPr>
        <p:txBody>
          <a:bodyPr lIns="68575" tIns="68575" rIns="68575" bIns="68575" anchor="t" anchorCtr="0"/>
          <a:lstStyle>
            <a:lvl1pPr marL="0" marR="0" lvl="0" indent="0" algn="ctr" rtl="0">
              <a:lnSpc>
                <a:spcPct val="120000"/>
              </a:lnSpc>
              <a:spcBef>
                <a:spcPts val="800"/>
              </a:spcBef>
              <a:buClr>
                <a:schemeClr val="lt1"/>
              </a:buClr>
              <a:buFont typeface="Arial"/>
              <a:buNone/>
              <a:defRPr sz="11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Font typeface="Arial"/>
              <a:buNone/>
              <a:defRPr sz="900" b="0"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9pPr>
          </a:lstStyle>
          <a:p>
            <a:endParaRPr/>
          </a:p>
        </p:txBody>
      </p:sp>
      <p:sp>
        <p:nvSpPr>
          <p:cNvPr id="149" name="Shape 149"/>
          <p:cNvSpPr txBox="1">
            <a:spLocks noGrp="1"/>
          </p:cNvSpPr>
          <p:nvPr>
            <p:ph type="dt" idx="10"/>
          </p:nvPr>
        </p:nvSpPr>
        <p:spPr>
          <a:xfrm>
            <a:off x="5759051" y="4412456"/>
            <a:ext cx="2057399" cy="273843"/>
          </a:xfrm>
          <a:prstGeom prst="rect">
            <a:avLst/>
          </a:prstGeom>
          <a:noFill/>
          <a:ln>
            <a:noFill/>
          </a:ln>
        </p:spPr>
        <p:txBody>
          <a:bodyPr lIns="68575" tIns="68575" rIns="68575" bIns="68575" anchor="ctr" anchorCtr="0"/>
          <a:lstStyle>
            <a:lvl1pPr marL="0" marR="0" lvl="0" indent="0" algn="r"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150" name="Shape 150"/>
          <p:cNvSpPr txBox="1">
            <a:spLocks noGrp="1"/>
          </p:cNvSpPr>
          <p:nvPr>
            <p:ph type="ftr" idx="11"/>
          </p:nvPr>
        </p:nvSpPr>
        <p:spPr>
          <a:xfrm>
            <a:off x="685345" y="4412456"/>
            <a:ext cx="5004648" cy="273843"/>
          </a:xfrm>
          <a:prstGeom prst="rect">
            <a:avLst/>
          </a:prstGeom>
          <a:noFill/>
          <a:ln>
            <a:noFill/>
          </a:ln>
        </p:spPr>
        <p:txBody>
          <a:bodyPr lIns="68575" tIns="68575" rIns="68575" bIns="68575" anchor="ctr" anchorCtr="0"/>
          <a:lstStyle>
            <a:lvl1pPr marL="0" marR="0" lvl="0" indent="0" algn="l"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151" name="Shape 151"/>
          <p:cNvSpPr txBox="1">
            <a:spLocks noGrp="1"/>
          </p:cNvSpPr>
          <p:nvPr>
            <p:ph type="sldNum" idx="12"/>
          </p:nvPr>
        </p:nvSpPr>
        <p:spPr>
          <a:xfrm>
            <a:off x="7885508" y="4412456"/>
            <a:ext cx="565158"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 Picture Column">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685346" y="457200"/>
            <a:ext cx="7765321" cy="994172"/>
          </a:xfrm>
          <a:prstGeom prst="rect">
            <a:avLst/>
          </a:prstGeom>
          <a:noFill/>
          <a:ln>
            <a:noFill/>
          </a:ln>
        </p:spPr>
        <p:txBody>
          <a:bodyPr lIns="68575" tIns="68575" rIns="68575" bIns="68575" anchor="ctr" anchorCtr="0"/>
          <a:lstStyle>
            <a:lvl1pPr marL="0" marR="0" lvl="0" indent="0" algn="ctr" rtl="0">
              <a:lnSpc>
                <a:spcPct val="90000"/>
              </a:lnSpc>
              <a:spcBef>
                <a:spcPts val="0"/>
              </a:spcBef>
              <a:buClr>
                <a:schemeClr val="lt1"/>
              </a:buClr>
              <a:buFont typeface="Bookman Old Style"/>
              <a:buNone/>
              <a:defRPr sz="2600" b="1" i="0" u="none" strike="noStrike" cap="none">
                <a:solidFill>
                  <a:schemeClr val="lt1"/>
                </a:solidFill>
                <a:latin typeface="Bookman Old Style"/>
                <a:ea typeface="Bookman Old Style"/>
                <a:cs typeface="Bookman Old Style"/>
                <a:sym typeface="Bookman Old Style"/>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54" name="Shape 154"/>
          <p:cNvSpPr txBox="1">
            <a:spLocks noGrp="1"/>
          </p:cNvSpPr>
          <p:nvPr>
            <p:ph type="body" idx="1"/>
          </p:nvPr>
        </p:nvSpPr>
        <p:spPr>
          <a:xfrm>
            <a:off x="685346" y="3146924"/>
            <a:ext cx="2474216" cy="432196"/>
          </a:xfrm>
          <a:prstGeom prst="rect">
            <a:avLst/>
          </a:prstGeom>
          <a:noFill/>
          <a:ln>
            <a:noFill/>
          </a:ln>
        </p:spPr>
        <p:txBody>
          <a:bodyPr lIns="68575" tIns="68575" rIns="68575" bIns="68575" anchor="b" anchorCtr="0"/>
          <a:lstStyle>
            <a:lvl1pPr marL="0" marR="0" lvl="0" indent="0" algn="ctr" rtl="0">
              <a:lnSpc>
                <a:spcPct val="100000"/>
              </a:lnSpc>
              <a:spcBef>
                <a:spcPts val="800"/>
              </a:spcBef>
              <a:buClr>
                <a:schemeClr val="lt1"/>
              </a:buClr>
              <a:buFont typeface="Arial"/>
              <a:buNone/>
              <a:defRPr sz="15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Font typeface="Arial"/>
              <a:buNone/>
              <a:defRPr sz="1500" b="1"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Font typeface="Arial"/>
              <a:buNone/>
              <a:defRPr sz="1400" b="1"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9pPr>
          </a:lstStyle>
          <a:p>
            <a:endParaRPr/>
          </a:p>
        </p:txBody>
      </p:sp>
      <p:sp>
        <p:nvSpPr>
          <p:cNvPr id="155" name="Shape 155"/>
          <p:cNvSpPr>
            <a:spLocks noGrp="1"/>
          </p:cNvSpPr>
          <p:nvPr>
            <p:ph type="pic" idx="2"/>
          </p:nvPr>
        </p:nvSpPr>
        <p:spPr>
          <a:xfrm>
            <a:off x="819015" y="1724240"/>
            <a:ext cx="2205037" cy="1143000"/>
          </a:xfrm>
          <a:prstGeom prst="roundRect">
            <a:avLst>
              <a:gd name="adj" fmla="val 0"/>
            </a:avLst>
          </a:prstGeom>
          <a:noFill/>
          <a:ln w="146050" cap="sq" cmpd="sng">
            <a:solidFill>
              <a:srgbClr val="FFFFFF"/>
            </a:solidFill>
            <a:prstDash val="solid"/>
            <a:miter/>
            <a:headEnd type="none" w="med" len="med"/>
            <a:tailEnd type="none" w="med" len="med"/>
          </a:ln>
          <a:effectLst>
            <a:outerShdw blurRad="54999" dist="18000" dir="5400000" algn="tl" rotWithShape="0">
              <a:srgbClr val="000000">
                <a:alpha val="40000"/>
              </a:srgbClr>
            </a:outerShdw>
          </a:effectLst>
        </p:spPr>
        <p:txBody>
          <a:bodyPr lIns="68575" tIns="68575" rIns="68575" bIns="68575" anchor="t" anchorCtr="0"/>
          <a:lstStyle>
            <a:lvl1pPr marL="0" marR="0" lvl="0" indent="0" algn="ctr" rtl="0">
              <a:lnSpc>
                <a:spcPct val="120000"/>
              </a:lnSpc>
              <a:spcBef>
                <a:spcPts val="8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9pPr>
          </a:lstStyle>
          <a:p>
            <a:endParaRPr/>
          </a:p>
        </p:txBody>
      </p:sp>
      <p:sp>
        <p:nvSpPr>
          <p:cNvPr id="156" name="Shape 156"/>
          <p:cNvSpPr txBox="1">
            <a:spLocks noGrp="1"/>
          </p:cNvSpPr>
          <p:nvPr>
            <p:ph type="body" idx="3"/>
          </p:nvPr>
        </p:nvSpPr>
        <p:spPr>
          <a:xfrm>
            <a:off x="685346" y="3579120"/>
            <a:ext cx="2474216" cy="764278"/>
          </a:xfrm>
          <a:prstGeom prst="rect">
            <a:avLst/>
          </a:prstGeom>
          <a:noFill/>
          <a:ln>
            <a:noFill/>
          </a:ln>
        </p:spPr>
        <p:txBody>
          <a:bodyPr lIns="68575" tIns="68575" rIns="68575" bIns="68575" anchor="t" anchorCtr="0"/>
          <a:lstStyle>
            <a:lvl1pPr marL="0" marR="0" lvl="0" indent="0" algn="ctr" rtl="0">
              <a:lnSpc>
                <a:spcPct val="120000"/>
              </a:lnSpc>
              <a:spcBef>
                <a:spcPts val="800"/>
              </a:spcBef>
              <a:buClr>
                <a:schemeClr val="lt1"/>
              </a:buClr>
              <a:buFont typeface="Arial"/>
              <a:buNone/>
              <a:defRPr sz="11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Font typeface="Arial"/>
              <a:buNone/>
              <a:defRPr sz="900" b="0"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9pPr>
          </a:lstStyle>
          <a:p>
            <a:endParaRPr/>
          </a:p>
        </p:txBody>
      </p:sp>
      <p:sp>
        <p:nvSpPr>
          <p:cNvPr id="157" name="Shape 157"/>
          <p:cNvSpPr txBox="1">
            <a:spLocks noGrp="1"/>
          </p:cNvSpPr>
          <p:nvPr>
            <p:ph type="body" idx="4"/>
          </p:nvPr>
        </p:nvSpPr>
        <p:spPr>
          <a:xfrm>
            <a:off x="3332025" y="3146924"/>
            <a:ext cx="2474237" cy="432196"/>
          </a:xfrm>
          <a:prstGeom prst="rect">
            <a:avLst/>
          </a:prstGeom>
          <a:noFill/>
          <a:ln>
            <a:noFill/>
          </a:ln>
        </p:spPr>
        <p:txBody>
          <a:bodyPr lIns="68575" tIns="68575" rIns="68575" bIns="68575" anchor="b" anchorCtr="0"/>
          <a:lstStyle>
            <a:lvl1pPr marL="0" marR="0" lvl="0" indent="0" algn="ctr" rtl="0">
              <a:lnSpc>
                <a:spcPct val="100000"/>
              </a:lnSpc>
              <a:spcBef>
                <a:spcPts val="800"/>
              </a:spcBef>
              <a:buClr>
                <a:schemeClr val="lt1"/>
              </a:buClr>
              <a:buFont typeface="Arial"/>
              <a:buNone/>
              <a:defRPr sz="15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Font typeface="Arial"/>
              <a:buNone/>
              <a:defRPr sz="1500" b="1"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Font typeface="Arial"/>
              <a:buNone/>
              <a:defRPr sz="1400" b="1"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9pPr>
          </a:lstStyle>
          <a:p>
            <a:endParaRPr/>
          </a:p>
        </p:txBody>
      </p:sp>
      <p:sp>
        <p:nvSpPr>
          <p:cNvPr id="158" name="Shape 158"/>
          <p:cNvSpPr>
            <a:spLocks noGrp="1"/>
          </p:cNvSpPr>
          <p:nvPr>
            <p:ph type="pic" idx="5"/>
          </p:nvPr>
        </p:nvSpPr>
        <p:spPr>
          <a:xfrm>
            <a:off x="3426747" y="1724240"/>
            <a:ext cx="2197893" cy="1143000"/>
          </a:xfrm>
          <a:prstGeom prst="roundRect">
            <a:avLst>
              <a:gd name="adj" fmla="val 0"/>
            </a:avLst>
          </a:prstGeom>
          <a:noFill/>
          <a:ln w="146050" cap="sq" cmpd="sng">
            <a:solidFill>
              <a:srgbClr val="FFFFFF"/>
            </a:solidFill>
            <a:prstDash val="solid"/>
            <a:miter/>
            <a:headEnd type="none" w="med" len="med"/>
            <a:tailEnd type="none" w="med" len="med"/>
          </a:ln>
          <a:effectLst>
            <a:outerShdw blurRad="54999" dist="18000" dir="5400000" algn="tl" rotWithShape="0">
              <a:srgbClr val="000000">
                <a:alpha val="40000"/>
              </a:srgbClr>
            </a:outerShdw>
          </a:effectLst>
        </p:spPr>
        <p:txBody>
          <a:bodyPr lIns="68575" tIns="68575" rIns="68575" bIns="68575" anchor="t" anchorCtr="0"/>
          <a:lstStyle>
            <a:lvl1pPr marL="0" marR="0" lvl="0" indent="0" algn="ctr" rtl="0">
              <a:lnSpc>
                <a:spcPct val="120000"/>
              </a:lnSpc>
              <a:spcBef>
                <a:spcPts val="8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9pPr>
          </a:lstStyle>
          <a:p>
            <a:endParaRPr/>
          </a:p>
        </p:txBody>
      </p:sp>
      <p:sp>
        <p:nvSpPr>
          <p:cNvPr id="159" name="Shape 159"/>
          <p:cNvSpPr txBox="1">
            <a:spLocks noGrp="1"/>
          </p:cNvSpPr>
          <p:nvPr>
            <p:ph type="body" idx="6"/>
          </p:nvPr>
        </p:nvSpPr>
        <p:spPr>
          <a:xfrm>
            <a:off x="3331011" y="3579120"/>
            <a:ext cx="2475251" cy="764278"/>
          </a:xfrm>
          <a:prstGeom prst="rect">
            <a:avLst/>
          </a:prstGeom>
          <a:noFill/>
          <a:ln>
            <a:noFill/>
          </a:ln>
        </p:spPr>
        <p:txBody>
          <a:bodyPr lIns="68575" tIns="68575" rIns="68575" bIns="68575" anchor="t" anchorCtr="0"/>
          <a:lstStyle>
            <a:lvl1pPr marL="0" marR="0" lvl="0" indent="0" algn="ctr" rtl="0">
              <a:lnSpc>
                <a:spcPct val="120000"/>
              </a:lnSpc>
              <a:spcBef>
                <a:spcPts val="800"/>
              </a:spcBef>
              <a:buClr>
                <a:schemeClr val="lt1"/>
              </a:buClr>
              <a:buFont typeface="Arial"/>
              <a:buNone/>
              <a:defRPr sz="11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Font typeface="Arial"/>
              <a:buNone/>
              <a:defRPr sz="900" b="0"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9pPr>
          </a:lstStyle>
          <a:p>
            <a:endParaRPr/>
          </a:p>
        </p:txBody>
      </p:sp>
      <p:sp>
        <p:nvSpPr>
          <p:cNvPr id="160" name="Shape 160"/>
          <p:cNvSpPr txBox="1">
            <a:spLocks noGrp="1"/>
          </p:cNvSpPr>
          <p:nvPr>
            <p:ph type="body" idx="7"/>
          </p:nvPr>
        </p:nvSpPr>
        <p:spPr>
          <a:xfrm>
            <a:off x="5980066" y="3146924"/>
            <a:ext cx="2467424" cy="432196"/>
          </a:xfrm>
          <a:prstGeom prst="rect">
            <a:avLst/>
          </a:prstGeom>
          <a:noFill/>
          <a:ln>
            <a:noFill/>
          </a:ln>
        </p:spPr>
        <p:txBody>
          <a:bodyPr lIns="68575" tIns="68575" rIns="68575" bIns="68575" anchor="b" anchorCtr="0"/>
          <a:lstStyle>
            <a:lvl1pPr marL="0" marR="0" lvl="0" indent="0" algn="ctr" rtl="0">
              <a:lnSpc>
                <a:spcPct val="100000"/>
              </a:lnSpc>
              <a:spcBef>
                <a:spcPts val="800"/>
              </a:spcBef>
              <a:buClr>
                <a:schemeClr val="lt1"/>
              </a:buClr>
              <a:buFont typeface="Arial"/>
              <a:buNone/>
              <a:defRPr sz="15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Font typeface="Arial"/>
              <a:buNone/>
              <a:defRPr sz="1500" b="1"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Font typeface="Arial"/>
              <a:buNone/>
              <a:defRPr sz="1400" b="1"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9pPr>
          </a:lstStyle>
          <a:p>
            <a:endParaRPr/>
          </a:p>
        </p:txBody>
      </p:sp>
      <p:sp>
        <p:nvSpPr>
          <p:cNvPr id="161" name="Shape 161"/>
          <p:cNvSpPr>
            <a:spLocks noGrp="1"/>
          </p:cNvSpPr>
          <p:nvPr>
            <p:ph type="pic" idx="8"/>
          </p:nvPr>
        </p:nvSpPr>
        <p:spPr>
          <a:xfrm>
            <a:off x="6114602" y="1724240"/>
            <a:ext cx="2199084" cy="1143000"/>
          </a:xfrm>
          <a:prstGeom prst="roundRect">
            <a:avLst>
              <a:gd name="adj" fmla="val 0"/>
            </a:avLst>
          </a:prstGeom>
          <a:noFill/>
          <a:ln w="146050" cap="sq" cmpd="sng">
            <a:solidFill>
              <a:srgbClr val="FFFFFF"/>
            </a:solidFill>
            <a:prstDash val="solid"/>
            <a:miter/>
            <a:headEnd type="none" w="med" len="med"/>
            <a:tailEnd type="none" w="med" len="med"/>
          </a:ln>
          <a:effectLst>
            <a:outerShdw blurRad="54999" dist="18000" dir="5400000" algn="tl" rotWithShape="0">
              <a:srgbClr val="000000">
                <a:alpha val="40000"/>
              </a:srgbClr>
            </a:outerShdw>
          </a:effectLst>
        </p:spPr>
        <p:txBody>
          <a:bodyPr lIns="68575" tIns="68575" rIns="68575" bIns="68575" anchor="t" anchorCtr="0"/>
          <a:lstStyle>
            <a:lvl1pPr marL="0" marR="0" lvl="0" indent="0" algn="ctr" rtl="0">
              <a:lnSpc>
                <a:spcPct val="120000"/>
              </a:lnSpc>
              <a:spcBef>
                <a:spcPts val="8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SzPct val="91666"/>
              <a:buFont typeface="Arial"/>
              <a:buNone/>
              <a:defRPr sz="1200" b="0" i="0" u="none" strike="noStrike" cap="none">
                <a:solidFill>
                  <a:schemeClr val="lt1"/>
                </a:solidFill>
                <a:latin typeface="Rockwell"/>
                <a:ea typeface="Rockwell"/>
                <a:cs typeface="Rockwell"/>
                <a:sym typeface="Rockwell"/>
              </a:defRPr>
            </a:lvl9pPr>
          </a:lstStyle>
          <a:p>
            <a:endParaRPr/>
          </a:p>
        </p:txBody>
      </p:sp>
      <p:sp>
        <p:nvSpPr>
          <p:cNvPr id="162" name="Shape 162"/>
          <p:cNvSpPr txBox="1">
            <a:spLocks noGrp="1"/>
          </p:cNvSpPr>
          <p:nvPr>
            <p:ph type="body" idx="9"/>
          </p:nvPr>
        </p:nvSpPr>
        <p:spPr>
          <a:xfrm>
            <a:off x="5979973" y="3579120"/>
            <a:ext cx="2470693" cy="764277"/>
          </a:xfrm>
          <a:prstGeom prst="rect">
            <a:avLst/>
          </a:prstGeom>
          <a:noFill/>
          <a:ln>
            <a:noFill/>
          </a:ln>
        </p:spPr>
        <p:txBody>
          <a:bodyPr lIns="68575" tIns="68575" rIns="68575" bIns="68575" anchor="t" anchorCtr="0"/>
          <a:lstStyle>
            <a:lvl1pPr marL="0" marR="0" lvl="0" indent="0" algn="ctr" rtl="0">
              <a:lnSpc>
                <a:spcPct val="120000"/>
              </a:lnSpc>
              <a:spcBef>
                <a:spcPts val="800"/>
              </a:spcBef>
              <a:buClr>
                <a:schemeClr val="lt1"/>
              </a:buClr>
              <a:buFont typeface="Arial"/>
              <a:buNone/>
              <a:defRPr sz="11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Font typeface="Arial"/>
              <a:buNone/>
              <a:defRPr sz="900" b="0"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Font typeface="Arial"/>
              <a:buNone/>
              <a:defRPr sz="700" b="0" i="0" u="none" strike="noStrike" cap="none">
                <a:solidFill>
                  <a:schemeClr val="lt1"/>
                </a:solidFill>
                <a:latin typeface="Rockwell"/>
                <a:ea typeface="Rockwell"/>
                <a:cs typeface="Rockwell"/>
                <a:sym typeface="Rockwell"/>
              </a:defRPr>
            </a:lvl9pPr>
          </a:lstStyle>
          <a:p>
            <a:endParaRPr/>
          </a:p>
        </p:txBody>
      </p:sp>
      <p:sp>
        <p:nvSpPr>
          <p:cNvPr id="163" name="Shape 163"/>
          <p:cNvSpPr txBox="1">
            <a:spLocks noGrp="1"/>
          </p:cNvSpPr>
          <p:nvPr>
            <p:ph type="dt" idx="10"/>
          </p:nvPr>
        </p:nvSpPr>
        <p:spPr>
          <a:xfrm>
            <a:off x="5759051" y="4412456"/>
            <a:ext cx="2057399" cy="273843"/>
          </a:xfrm>
          <a:prstGeom prst="rect">
            <a:avLst/>
          </a:prstGeom>
          <a:noFill/>
          <a:ln>
            <a:noFill/>
          </a:ln>
        </p:spPr>
        <p:txBody>
          <a:bodyPr lIns="68575" tIns="68575" rIns="68575" bIns="68575" anchor="ctr" anchorCtr="0"/>
          <a:lstStyle>
            <a:lvl1pPr marL="0" marR="0" lvl="0" indent="0" algn="r"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164" name="Shape 164"/>
          <p:cNvSpPr txBox="1">
            <a:spLocks noGrp="1"/>
          </p:cNvSpPr>
          <p:nvPr>
            <p:ph type="ftr" idx="11"/>
          </p:nvPr>
        </p:nvSpPr>
        <p:spPr>
          <a:xfrm>
            <a:off x="685345" y="4412456"/>
            <a:ext cx="5004648" cy="273843"/>
          </a:xfrm>
          <a:prstGeom prst="rect">
            <a:avLst/>
          </a:prstGeom>
          <a:noFill/>
          <a:ln>
            <a:noFill/>
          </a:ln>
        </p:spPr>
        <p:txBody>
          <a:bodyPr lIns="68575" tIns="68575" rIns="68575" bIns="68575" anchor="ctr" anchorCtr="0"/>
          <a:lstStyle>
            <a:lvl1pPr marL="0" marR="0" lvl="0" indent="0" algn="l"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165" name="Shape 165"/>
          <p:cNvSpPr txBox="1">
            <a:spLocks noGrp="1"/>
          </p:cNvSpPr>
          <p:nvPr>
            <p:ph type="sldNum" idx="12"/>
          </p:nvPr>
        </p:nvSpPr>
        <p:spPr>
          <a:xfrm>
            <a:off x="7885508" y="4412456"/>
            <a:ext cx="565158"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685346" y="457200"/>
            <a:ext cx="7765320" cy="994740"/>
          </a:xfrm>
          <a:prstGeom prst="rect">
            <a:avLst/>
          </a:prstGeom>
          <a:noFill/>
          <a:ln>
            <a:noFill/>
          </a:ln>
        </p:spPr>
        <p:txBody>
          <a:bodyPr lIns="68575" tIns="68575" rIns="68575" bIns="68575" anchor="ctr" anchorCtr="0"/>
          <a:lstStyle>
            <a:lvl1pPr marL="0" marR="0" lvl="0" indent="0" algn="ctr" rtl="0">
              <a:lnSpc>
                <a:spcPct val="90000"/>
              </a:lnSpc>
              <a:spcBef>
                <a:spcPts val="0"/>
              </a:spcBef>
              <a:buClr>
                <a:schemeClr val="lt1"/>
              </a:buClr>
              <a:buFont typeface="Bookman Old Style"/>
              <a:buNone/>
              <a:defRPr sz="2600" b="1" i="0" u="none" strike="noStrike" cap="none">
                <a:solidFill>
                  <a:schemeClr val="lt1"/>
                </a:solidFill>
                <a:latin typeface="Bookman Old Style"/>
                <a:ea typeface="Bookman Old Style"/>
                <a:cs typeface="Bookman Old Style"/>
                <a:sym typeface="Bookman Old Style"/>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68" name="Shape 168"/>
          <p:cNvSpPr txBox="1">
            <a:spLocks noGrp="1"/>
          </p:cNvSpPr>
          <p:nvPr>
            <p:ph type="body" idx="1"/>
          </p:nvPr>
        </p:nvSpPr>
        <p:spPr>
          <a:xfrm rot="5400000">
            <a:off x="3182331" y="-924936"/>
            <a:ext cx="2771351" cy="7765321"/>
          </a:xfrm>
          <a:prstGeom prst="rect">
            <a:avLst/>
          </a:prstGeom>
          <a:noFill/>
          <a:ln>
            <a:noFill/>
          </a:ln>
        </p:spPr>
        <p:txBody>
          <a:bodyPr lIns="68575" tIns="68575" rIns="68575" bIns="68575" anchor="t" anchorCtr="0"/>
          <a:lstStyle>
            <a:lvl1pPr marL="177800" marR="0" lvl="0" indent="-76200" algn="l" rtl="0">
              <a:lnSpc>
                <a:spcPct val="120000"/>
              </a:lnSpc>
              <a:spcBef>
                <a:spcPts val="800"/>
              </a:spcBef>
              <a:buClr>
                <a:schemeClr val="lt1"/>
              </a:buClr>
              <a:buSzPct val="100000"/>
              <a:buFont typeface="Arial"/>
              <a:buChar char="•"/>
              <a:defRPr sz="1500" b="0" i="0" u="none" strike="noStrike" cap="none">
                <a:solidFill>
                  <a:schemeClr val="lt1"/>
                </a:solidFill>
                <a:latin typeface="Rockwell"/>
                <a:ea typeface="Rockwell"/>
                <a:cs typeface="Rockwell"/>
                <a:sym typeface="Rockwell"/>
              </a:defRPr>
            </a:lvl1pPr>
            <a:lvl2pPr marL="520700" marR="0" lvl="1" indent="-88900" algn="l" rtl="0">
              <a:lnSpc>
                <a:spcPct val="120000"/>
              </a:lnSpc>
              <a:spcBef>
                <a:spcPts val="400"/>
              </a:spcBef>
              <a:buClr>
                <a:schemeClr val="lt1"/>
              </a:buClr>
              <a:buSzPct val="100000"/>
              <a:buFont typeface="Arial"/>
              <a:buChar char="•"/>
              <a:defRPr sz="1400" b="0" i="0" u="none" strike="noStrike" cap="none">
                <a:solidFill>
                  <a:schemeClr val="lt1"/>
                </a:solidFill>
                <a:latin typeface="Rockwell"/>
                <a:ea typeface="Rockwell"/>
                <a:cs typeface="Rockwell"/>
                <a:sym typeface="Rockwell"/>
              </a:defRPr>
            </a:lvl2pPr>
            <a:lvl3pPr marL="863600" marR="0" lvl="2" indent="-101600" algn="l" rtl="0">
              <a:lnSpc>
                <a:spcPct val="120000"/>
              </a:lnSpc>
              <a:spcBef>
                <a:spcPts val="400"/>
              </a:spcBef>
              <a:buClr>
                <a:schemeClr val="lt1"/>
              </a:buClr>
              <a:buSzPct val="100000"/>
              <a:buFont typeface="Arial"/>
              <a:buChar char="•"/>
              <a:defRPr sz="1200" b="0" i="0" u="none" strike="noStrike" cap="none">
                <a:solidFill>
                  <a:schemeClr val="lt1"/>
                </a:solidFill>
                <a:latin typeface="Rockwell"/>
                <a:ea typeface="Rockwell"/>
                <a:cs typeface="Rockwell"/>
                <a:sym typeface="Rockwell"/>
              </a:defRPr>
            </a:lvl3pPr>
            <a:lvl4pPr marL="1206500" marR="0" lvl="3" indent="-114300" algn="l" rtl="0">
              <a:lnSpc>
                <a:spcPct val="120000"/>
              </a:lnSpc>
              <a:spcBef>
                <a:spcPts val="400"/>
              </a:spcBef>
              <a:buClr>
                <a:schemeClr val="lt1"/>
              </a:buClr>
              <a:buSzPct val="100000"/>
              <a:buFont typeface="Arial"/>
              <a:buChar char="•"/>
              <a:defRPr sz="1100" b="0" i="0" u="none" strike="noStrike" cap="none">
                <a:solidFill>
                  <a:schemeClr val="lt1"/>
                </a:solidFill>
                <a:latin typeface="Rockwell"/>
                <a:ea typeface="Rockwell"/>
                <a:cs typeface="Rockwell"/>
                <a:sym typeface="Rockwell"/>
              </a:defRPr>
            </a:lvl4pPr>
            <a:lvl5pPr marL="1549400" marR="0" lvl="4"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5pPr>
            <a:lvl6pPr marL="1892300" marR="0" lvl="5"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6pPr>
            <a:lvl7pPr marL="2235200" marR="0" lvl="6"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7pPr>
            <a:lvl8pPr marL="2578100" marR="0" lvl="7"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8pPr>
            <a:lvl9pPr marL="2921000" marR="0" lvl="8"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9pPr>
          </a:lstStyle>
          <a:p>
            <a:endParaRPr/>
          </a:p>
        </p:txBody>
      </p:sp>
      <p:sp>
        <p:nvSpPr>
          <p:cNvPr id="169" name="Shape 169"/>
          <p:cNvSpPr txBox="1">
            <a:spLocks noGrp="1"/>
          </p:cNvSpPr>
          <p:nvPr>
            <p:ph type="dt" idx="10"/>
          </p:nvPr>
        </p:nvSpPr>
        <p:spPr>
          <a:xfrm>
            <a:off x="5759051" y="4412456"/>
            <a:ext cx="2057399" cy="273843"/>
          </a:xfrm>
          <a:prstGeom prst="rect">
            <a:avLst/>
          </a:prstGeom>
          <a:noFill/>
          <a:ln>
            <a:noFill/>
          </a:ln>
        </p:spPr>
        <p:txBody>
          <a:bodyPr lIns="68575" tIns="68575" rIns="68575" bIns="68575" anchor="ctr" anchorCtr="0"/>
          <a:lstStyle>
            <a:lvl1pPr marL="0" marR="0" lvl="0" indent="0" algn="r"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170" name="Shape 170"/>
          <p:cNvSpPr txBox="1">
            <a:spLocks noGrp="1"/>
          </p:cNvSpPr>
          <p:nvPr>
            <p:ph type="ftr" idx="11"/>
          </p:nvPr>
        </p:nvSpPr>
        <p:spPr>
          <a:xfrm>
            <a:off x="685345" y="4412456"/>
            <a:ext cx="5004648" cy="273843"/>
          </a:xfrm>
          <a:prstGeom prst="rect">
            <a:avLst/>
          </a:prstGeom>
          <a:noFill/>
          <a:ln>
            <a:noFill/>
          </a:ln>
        </p:spPr>
        <p:txBody>
          <a:bodyPr lIns="68575" tIns="68575" rIns="68575" bIns="68575" anchor="ctr" anchorCtr="0"/>
          <a:lstStyle>
            <a:lvl1pPr marL="0" marR="0" lvl="0" indent="0" algn="l"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171" name="Shape 171"/>
          <p:cNvSpPr txBox="1">
            <a:spLocks noGrp="1"/>
          </p:cNvSpPr>
          <p:nvPr>
            <p:ph type="sldNum" idx="12"/>
          </p:nvPr>
        </p:nvSpPr>
        <p:spPr>
          <a:xfrm>
            <a:off x="7885508" y="4412456"/>
            <a:ext cx="565158"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rot="5400000">
            <a:off x="5554070" y="1446803"/>
            <a:ext cx="3886200" cy="1906992"/>
          </a:xfrm>
          <a:prstGeom prst="rect">
            <a:avLst/>
          </a:prstGeom>
          <a:noFill/>
          <a:ln>
            <a:noFill/>
          </a:ln>
        </p:spPr>
        <p:txBody>
          <a:bodyPr lIns="68575" tIns="68575" rIns="68575" bIns="68575" anchor="ctr" anchorCtr="0"/>
          <a:lstStyle>
            <a:lvl1pPr marL="0" marR="0" lvl="0" indent="0" algn="l" rtl="0">
              <a:lnSpc>
                <a:spcPct val="90000"/>
              </a:lnSpc>
              <a:spcBef>
                <a:spcPts val="0"/>
              </a:spcBef>
              <a:buClr>
                <a:schemeClr val="lt1"/>
              </a:buClr>
              <a:buFont typeface="Bookman Old Style"/>
              <a:buNone/>
              <a:defRPr sz="2600" b="1" i="0" u="none" strike="noStrike" cap="none">
                <a:solidFill>
                  <a:schemeClr val="lt1"/>
                </a:solidFill>
                <a:latin typeface="Bookman Old Style"/>
                <a:ea typeface="Bookman Old Style"/>
                <a:cs typeface="Bookman Old Style"/>
                <a:sym typeface="Bookman Old Style"/>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74" name="Shape 174"/>
          <p:cNvSpPr txBox="1">
            <a:spLocks noGrp="1"/>
          </p:cNvSpPr>
          <p:nvPr>
            <p:ph type="body" idx="1"/>
          </p:nvPr>
        </p:nvSpPr>
        <p:spPr>
          <a:xfrm rot="5400000">
            <a:off x="1614259" y="-471714"/>
            <a:ext cx="3886200" cy="5744028"/>
          </a:xfrm>
          <a:prstGeom prst="rect">
            <a:avLst/>
          </a:prstGeom>
          <a:noFill/>
          <a:ln>
            <a:noFill/>
          </a:ln>
        </p:spPr>
        <p:txBody>
          <a:bodyPr lIns="68575" tIns="68575" rIns="68575" bIns="68575" anchor="t" anchorCtr="0"/>
          <a:lstStyle>
            <a:lvl1pPr marL="177800" marR="0" lvl="0" indent="-76200" algn="l" rtl="0">
              <a:lnSpc>
                <a:spcPct val="120000"/>
              </a:lnSpc>
              <a:spcBef>
                <a:spcPts val="800"/>
              </a:spcBef>
              <a:buClr>
                <a:schemeClr val="lt1"/>
              </a:buClr>
              <a:buSzPct val="100000"/>
              <a:buFont typeface="Arial"/>
              <a:buChar char="•"/>
              <a:defRPr sz="1500" b="0" i="0" u="none" strike="noStrike" cap="none">
                <a:solidFill>
                  <a:schemeClr val="lt1"/>
                </a:solidFill>
                <a:latin typeface="Rockwell"/>
                <a:ea typeface="Rockwell"/>
                <a:cs typeface="Rockwell"/>
                <a:sym typeface="Rockwell"/>
              </a:defRPr>
            </a:lvl1pPr>
            <a:lvl2pPr marL="520700" marR="0" lvl="1" indent="-88900" algn="l" rtl="0">
              <a:lnSpc>
                <a:spcPct val="120000"/>
              </a:lnSpc>
              <a:spcBef>
                <a:spcPts val="400"/>
              </a:spcBef>
              <a:buClr>
                <a:schemeClr val="lt1"/>
              </a:buClr>
              <a:buSzPct val="100000"/>
              <a:buFont typeface="Arial"/>
              <a:buChar char="•"/>
              <a:defRPr sz="1400" b="0" i="0" u="none" strike="noStrike" cap="none">
                <a:solidFill>
                  <a:schemeClr val="lt1"/>
                </a:solidFill>
                <a:latin typeface="Rockwell"/>
                <a:ea typeface="Rockwell"/>
                <a:cs typeface="Rockwell"/>
                <a:sym typeface="Rockwell"/>
              </a:defRPr>
            </a:lvl2pPr>
            <a:lvl3pPr marL="863600" marR="0" lvl="2" indent="-101600" algn="l" rtl="0">
              <a:lnSpc>
                <a:spcPct val="120000"/>
              </a:lnSpc>
              <a:spcBef>
                <a:spcPts val="400"/>
              </a:spcBef>
              <a:buClr>
                <a:schemeClr val="lt1"/>
              </a:buClr>
              <a:buSzPct val="100000"/>
              <a:buFont typeface="Arial"/>
              <a:buChar char="•"/>
              <a:defRPr sz="1200" b="0" i="0" u="none" strike="noStrike" cap="none">
                <a:solidFill>
                  <a:schemeClr val="lt1"/>
                </a:solidFill>
                <a:latin typeface="Rockwell"/>
                <a:ea typeface="Rockwell"/>
                <a:cs typeface="Rockwell"/>
                <a:sym typeface="Rockwell"/>
              </a:defRPr>
            </a:lvl3pPr>
            <a:lvl4pPr marL="1206500" marR="0" lvl="3" indent="-114300" algn="l" rtl="0">
              <a:lnSpc>
                <a:spcPct val="120000"/>
              </a:lnSpc>
              <a:spcBef>
                <a:spcPts val="400"/>
              </a:spcBef>
              <a:buClr>
                <a:schemeClr val="lt1"/>
              </a:buClr>
              <a:buSzPct val="100000"/>
              <a:buFont typeface="Arial"/>
              <a:buChar char="•"/>
              <a:defRPr sz="1100" b="0" i="0" u="none" strike="noStrike" cap="none">
                <a:solidFill>
                  <a:schemeClr val="lt1"/>
                </a:solidFill>
                <a:latin typeface="Rockwell"/>
                <a:ea typeface="Rockwell"/>
                <a:cs typeface="Rockwell"/>
                <a:sym typeface="Rockwell"/>
              </a:defRPr>
            </a:lvl4pPr>
            <a:lvl5pPr marL="1549400" marR="0" lvl="4"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5pPr>
            <a:lvl6pPr marL="1892300" marR="0" lvl="5"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6pPr>
            <a:lvl7pPr marL="2235200" marR="0" lvl="6"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7pPr>
            <a:lvl8pPr marL="2578100" marR="0" lvl="7"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8pPr>
            <a:lvl9pPr marL="2921000" marR="0" lvl="8"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9pPr>
          </a:lstStyle>
          <a:p>
            <a:endParaRPr/>
          </a:p>
        </p:txBody>
      </p:sp>
      <p:sp>
        <p:nvSpPr>
          <p:cNvPr id="175" name="Shape 175"/>
          <p:cNvSpPr txBox="1">
            <a:spLocks noGrp="1"/>
          </p:cNvSpPr>
          <p:nvPr>
            <p:ph type="dt" idx="10"/>
          </p:nvPr>
        </p:nvSpPr>
        <p:spPr>
          <a:xfrm>
            <a:off x="5759051" y="4412456"/>
            <a:ext cx="2057399" cy="273843"/>
          </a:xfrm>
          <a:prstGeom prst="rect">
            <a:avLst/>
          </a:prstGeom>
          <a:noFill/>
          <a:ln>
            <a:noFill/>
          </a:ln>
        </p:spPr>
        <p:txBody>
          <a:bodyPr lIns="68575" tIns="68575" rIns="68575" bIns="68575" anchor="ctr" anchorCtr="0"/>
          <a:lstStyle>
            <a:lvl1pPr marL="0" marR="0" lvl="0" indent="0" algn="r"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176" name="Shape 176"/>
          <p:cNvSpPr txBox="1">
            <a:spLocks noGrp="1"/>
          </p:cNvSpPr>
          <p:nvPr>
            <p:ph type="ftr" idx="11"/>
          </p:nvPr>
        </p:nvSpPr>
        <p:spPr>
          <a:xfrm>
            <a:off x="685345" y="4412456"/>
            <a:ext cx="5004648" cy="273843"/>
          </a:xfrm>
          <a:prstGeom prst="rect">
            <a:avLst/>
          </a:prstGeom>
          <a:noFill/>
          <a:ln>
            <a:noFill/>
          </a:ln>
        </p:spPr>
        <p:txBody>
          <a:bodyPr lIns="68575" tIns="68575" rIns="68575" bIns="68575" anchor="ctr" anchorCtr="0"/>
          <a:lstStyle>
            <a:lvl1pPr marL="0" marR="0" lvl="0" indent="0" algn="l"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177" name="Shape 177"/>
          <p:cNvSpPr txBox="1">
            <a:spLocks noGrp="1"/>
          </p:cNvSpPr>
          <p:nvPr>
            <p:ph type="sldNum" idx="12"/>
          </p:nvPr>
        </p:nvSpPr>
        <p:spPr>
          <a:xfrm>
            <a:off x="7885508" y="4412456"/>
            <a:ext cx="565158"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85346" y="457200"/>
            <a:ext cx="7765320" cy="994740"/>
          </a:xfrm>
          <a:prstGeom prst="rect">
            <a:avLst/>
          </a:prstGeom>
          <a:noFill/>
          <a:ln>
            <a:noFill/>
          </a:ln>
        </p:spPr>
        <p:txBody>
          <a:bodyPr lIns="68575" tIns="68575" rIns="68575" bIns="68575" anchor="ctr" anchorCtr="0"/>
          <a:lstStyle>
            <a:lvl1pPr marL="0" marR="0" lvl="0" indent="0" algn="ctr" rtl="0">
              <a:lnSpc>
                <a:spcPct val="90000"/>
              </a:lnSpc>
              <a:spcBef>
                <a:spcPts val="0"/>
              </a:spcBef>
              <a:buClr>
                <a:schemeClr val="lt1"/>
              </a:buClr>
              <a:buFont typeface="Bookman Old Style"/>
              <a:buNone/>
              <a:defRPr sz="2600" b="1" i="0" u="none" strike="noStrike" cap="none">
                <a:solidFill>
                  <a:schemeClr val="lt1"/>
                </a:solidFill>
                <a:latin typeface="Bookman Old Style"/>
                <a:ea typeface="Bookman Old Style"/>
                <a:cs typeface="Bookman Old Style"/>
                <a:sym typeface="Bookman Old Style"/>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64" name="Shape 64"/>
          <p:cNvSpPr txBox="1">
            <a:spLocks noGrp="1"/>
          </p:cNvSpPr>
          <p:nvPr>
            <p:ph type="body" idx="1"/>
          </p:nvPr>
        </p:nvSpPr>
        <p:spPr>
          <a:xfrm>
            <a:off x="685346" y="1572048"/>
            <a:ext cx="7765321" cy="2771351"/>
          </a:xfrm>
          <a:prstGeom prst="rect">
            <a:avLst/>
          </a:prstGeom>
          <a:noFill/>
          <a:ln>
            <a:noFill/>
          </a:ln>
        </p:spPr>
        <p:txBody>
          <a:bodyPr lIns="68575" tIns="68575" rIns="68575" bIns="68575" anchor="t" anchorCtr="0"/>
          <a:lstStyle>
            <a:lvl1pPr marL="177800" marR="0" lvl="0" indent="-76200" algn="l" rtl="0">
              <a:lnSpc>
                <a:spcPct val="120000"/>
              </a:lnSpc>
              <a:spcBef>
                <a:spcPts val="800"/>
              </a:spcBef>
              <a:buClr>
                <a:schemeClr val="lt1"/>
              </a:buClr>
              <a:buSzPct val="100000"/>
              <a:buFont typeface="Arial"/>
              <a:buChar char="•"/>
              <a:defRPr sz="1500" b="0" i="0" u="none" strike="noStrike" cap="none">
                <a:solidFill>
                  <a:schemeClr val="lt1"/>
                </a:solidFill>
                <a:latin typeface="Rockwell"/>
                <a:ea typeface="Rockwell"/>
                <a:cs typeface="Rockwell"/>
                <a:sym typeface="Rockwell"/>
              </a:defRPr>
            </a:lvl1pPr>
            <a:lvl2pPr marL="520700" marR="0" lvl="1" indent="-88900" algn="l" rtl="0">
              <a:lnSpc>
                <a:spcPct val="120000"/>
              </a:lnSpc>
              <a:spcBef>
                <a:spcPts val="400"/>
              </a:spcBef>
              <a:buClr>
                <a:schemeClr val="lt1"/>
              </a:buClr>
              <a:buSzPct val="100000"/>
              <a:buFont typeface="Arial"/>
              <a:buChar char="•"/>
              <a:defRPr sz="1400" b="0" i="0" u="none" strike="noStrike" cap="none">
                <a:solidFill>
                  <a:schemeClr val="lt1"/>
                </a:solidFill>
                <a:latin typeface="Rockwell"/>
                <a:ea typeface="Rockwell"/>
                <a:cs typeface="Rockwell"/>
                <a:sym typeface="Rockwell"/>
              </a:defRPr>
            </a:lvl2pPr>
            <a:lvl3pPr marL="863600" marR="0" lvl="2" indent="-101600" algn="l" rtl="0">
              <a:lnSpc>
                <a:spcPct val="120000"/>
              </a:lnSpc>
              <a:spcBef>
                <a:spcPts val="400"/>
              </a:spcBef>
              <a:buClr>
                <a:schemeClr val="lt1"/>
              </a:buClr>
              <a:buSzPct val="100000"/>
              <a:buFont typeface="Arial"/>
              <a:buChar char="•"/>
              <a:defRPr sz="1200" b="0" i="0" u="none" strike="noStrike" cap="none">
                <a:solidFill>
                  <a:schemeClr val="lt1"/>
                </a:solidFill>
                <a:latin typeface="Rockwell"/>
                <a:ea typeface="Rockwell"/>
                <a:cs typeface="Rockwell"/>
                <a:sym typeface="Rockwell"/>
              </a:defRPr>
            </a:lvl3pPr>
            <a:lvl4pPr marL="1206500" marR="0" lvl="3" indent="-114300" algn="l" rtl="0">
              <a:lnSpc>
                <a:spcPct val="120000"/>
              </a:lnSpc>
              <a:spcBef>
                <a:spcPts val="400"/>
              </a:spcBef>
              <a:buClr>
                <a:schemeClr val="lt1"/>
              </a:buClr>
              <a:buSzPct val="100000"/>
              <a:buFont typeface="Arial"/>
              <a:buChar char="•"/>
              <a:defRPr sz="1100" b="0" i="0" u="none" strike="noStrike" cap="none">
                <a:solidFill>
                  <a:schemeClr val="lt1"/>
                </a:solidFill>
                <a:latin typeface="Rockwell"/>
                <a:ea typeface="Rockwell"/>
                <a:cs typeface="Rockwell"/>
                <a:sym typeface="Rockwell"/>
              </a:defRPr>
            </a:lvl4pPr>
            <a:lvl5pPr marL="1549400" marR="0" lvl="4"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5pPr>
            <a:lvl6pPr marL="1892300" marR="0" lvl="5"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6pPr>
            <a:lvl7pPr marL="2235200" marR="0" lvl="6"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7pPr>
            <a:lvl8pPr marL="2578100" marR="0" lvl="7"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8pPr>
            <a:lvl9pPr marL="2921000" marR="0" lvl="8"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9pPr>
          </a:lstStyle>
          <a:p>
            <a:endParaRPr/>
          </a:p>
        </p:txBody>
      </p:sp>
      <p:sp>
        <p:nvSpPr>
          <p:cNvPr id="65" name="Shape 65"/>
          <p:cNvSpPr txBox="1">
            <a:spLocks noGrp="1"/>
          </p:cNvSpPr>
          <p:nvPr>
            <p:ph type="dt" idx="10"/>
          </p:nvPr>
        </p:nvSpPr>
        <p:spPr>
          <a:xfrm>
            <a:off x="5759051" y="4412456"/>
            <a:ext cx="2057399" cy="273843"/>
          </a:xfrm>
          <a:prstGeom prst="rect">
            <a:avLst/>
          </a:prstGeom>
          <a:noFill/>
          <a:ln>
            <a:noFill/>
          </a:ln>
        </p:spPr>
        <p:txBody>
          <a:bodyPr lIns="68575" tIns="68575" rIns="68575" bIns="68575" anchor="ctr" anchorCtr="0"/>
          <a:lstStyle>
            <a:lvl1pPr marL="0" marR="0" lvl="0" indent="0" algn="r"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66" name="Shape 66"/>
          <p:cNvSpPr txBox="1">
            <a:spLocks noGrp="1"/>
          </p:cNvSpPr>
          <p:nvPr>
            <p:ph type="ftr" idx="11"/>
          </p:nvPr>
        </p:nvSpPr>
        <p:spPr>
          <a:xfrm>
            <a:off x="685345" y="4412456"/>
            <a:ext cx="5004648" cy="273843"/>
          </a:xfrm>
          <a:prstGeom prst="rect">
            <a:avLst/>
          </a:prstGeom>
          <a:noFill/>
          <a:ln>
            <a:noFill/>
          </a:ln>
        </p:spPr>
        <p:txBody>
          <a:bodyPr lIns="68575" tIns="68575" rIns="68575" bIns="68575" anchor="ctr" anchorCtr="0"/>
          <a:lstStyle>
            <a:lvl1pPr marL="0" marR="0" lvl="0" indent="0" algn="l"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67" name="Shape 67"/>
          <p:cNvSpPr txBox="1">
            <a:spLocks noGrp="1"/>
          </p:cNvSpPr>
          <p:nvPr>
            <p:ph type="sldNum" idx="12"/>
          </p:nvPr>
        </p:nvSpPr>
        <p:spPr>
          <a:xfrm>
            <a:off x="7885508" y="4412456"/>
            <a:ext cx="565158"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21933" y="492919"/>
            <a:ext cx="7300133" cy="2139552"/>
          </a:xfrm>
          <a:prstGeom prst="rect">
            <a:avLst/>
          </a:prstGeom>
          <a:noFill/>
          <a:ln>
            <a:noFill/>
          </a:ln>
        </p:spPr>
        <p:txBody>
          <a:bodyPr lIns="68575" tIns="68575" rIns="68575" bIns="68575" anchor="b" anchorCtr="0"/>
          <a:lstStyle>
            <a:lvl1pPr marL="0" marR="0" lvl="0" indent="0" algn="ctr" rtl="0">
              <a:lnSpc>
                <a:spcPct val="90000"/>
              </a:lnSpc>
              <a:spcBef>
                <a:spcPts val="0"/>
              </a:spcBef>
              <a:buClr>
                <a:schemeClr val="lt1"/>
              </a:buClr>
              <a:buFont typeface="Bookman Old Style"/>
              <a:buNone/>
              <a:defRPr sz="2600" b="1" i="0" u="none" strike="noStrike" cap="none">
                <a:solidFill>
                  <a:schemeClr val="lt1"/>
                </a:solidFill>
                <a:latin typeface="Bookman Old Style"/>
                <a:ea typeface="Bookman Old Style"/>
                <a:cs typeface="Bookman Old Style"/>
                <a:sym typeface="Bookman Old Style"/>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70" name="Shape 70"/>
          <p:cNvSpPr txBox="1">
            <a:spLocks noGrp="1"/>
          </p:cNvSpPr>
          <p:nvPr>
            <p:ph type="body" idx="1"/>
          </p:nvPr>
        </p:nvSpPr>
        <p:spPr>
          <a:xfrm>
            <a:off x="921933" y="2701528"/>
            <a:ext cx="7300133" cy="1125140"/>
          </a:xfrm>
          <a:prstGeom prst="rect">
            <a:avLst/>
          </a:prstGeom>
          <a:noFill/>
          <a:ln>
            <a:noFill/>
          </a:ln>
        </p:spPr>
        <p:txBody>
          <a:bodyPr lIns="68575" tIns="68575" rIns="68575" bIns="68575" anchor="t" anchorCtr="0"/>
          <a:lstStyle>
            <a:lvl1pPr marL="0" marR="0" lvl="0" indent="0" algn="ctr" rtl="0">
              <a:lnSpc>
                <a:spcPct val="120000"/>
              </a:lnSpc>
              <a:spcBef>
                <a:spcPts val="800"/>
              </a:spcBef>
              <a:buClr>
                <a:schemeClr val="lt1"/>
              </a:buClr>
              <a:buFont typeface="Arial"/>
              <a:buNone/>
              <a:defRPr sz="18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Font typeface="Arial"/>
              <a:buNone/>
              <a:defRPr sz="1500" b="0"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Font typeface="Arial"/>
              <a:buNone/>
              <a:defRPr sz="1400" b="0"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Font typeface="Arial"/>
              <a:buNone/>
              <a:defRPr sz="1200" b="0"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Font typeface="Arial"/>
              <a:buNone/>
              <a:defRPr sz="1200" b="0"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Font typeface="Arial"/>
              <a:buNone/>
              <a:defRPr sz="1200" b="0"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Font typeface="Arial"/>
              <a:buNone/>
              <a:defRPr sz="1200" b="0"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Font typeface="Arial"/>
              <a:buNone/>
              <a:defRPr sz="1200" b="0"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Font typeface="Arial"/>
              <a:buNone/>
              <a:defRPr sz="1200" b="0" i="0" u="none" strike="noStrike" cap="none">
                <a:solidFill>
                  <a:schemeClr val="lt1"/>
                </a:solidFill>
                <a:latin typeface="Rockwell"/>
                <a:ea typeface="Rockwell"/>
                <a:cs typeface="Rockwell"/>
                <a:sym typeface="Rockwell"/>
              </a:defRPr>
            </a:lvl9pPr>
          </a:lstStyle>
          <a:p>
            <a:endParaRPr/>
          </a:p>
        </p:txBody>
      </p:sp>
      <p:sp>
        <p:nvSpPr>
          <p:cNvPr id="71" name="Shape 71"/>
          <p:cNvSpPr txBox="1">
            <a:spLocks noGrp="1"/>
          </p:cNvSpPr>
          <p:nvPr>
            <p:ph type="dt" idx="10"/>
          </p:nvPr>
        </p:nvSpPr>
        <p:spPr>
          <a:xfrm>
            <a:off x="5759051" y="4412456"/>
            <a:ext cx="2057399" cy="273843"/>
          </a:xfrm>
          <a:prstGeom prst="rect">
            <a:avLst/>
          </a:prstGeom>
          <a:noFill/>
          <a:ln>
            <a:noFill/>
          </a:ln>
        </p:spPr>
        <p:txBody>
          <a:bodyPr lIns="68575" tIns="68575" rIns="68575" bIns="68575" anchor="ctr" anchorCtr="0"/>
          <a:lstStyle>
            <a:lvl1pPr marL="0" marR="0" lvl="0" indent="0" algn="r"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72" name="Shape 72"/>
          <p:cNvSpPr txBox="1">
            <a:spLocks noGrp="1"/>
          </p:cNvSpPr>
          <p:nvPr>
            <p:ph type="ftr" idx="11"/>
          </p:nvPr>
        </p:nvSpPr>
        <p:spPr>
          <a:xfrm>
            <a:off x="685345" y="4412456"/>
            <a:ext cx="5004648" cy="273843"/>
          </a:xfrm>
          <a:prstGeom prst="rect">
            <a:avLst/>
          </a:prstGeom>
          <a:noFill/>
          <a:ln>
            <a:noFill/>
          </a:ln>
        </p:spPr>
        <p:txBody>
          <a:bodyPr lIns="68575" tIns="68575" rIns="68575" bIns="68575" anchor="ctr" anchorCtr="0"/>
          <a:lstStyle>
            <a:lvl1pPr marL="0" marR="0" lvl="0" indent="0" algn="l"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73" name="Shape 73"/>
          <p:cNvSpPr txBox="1">
            <a:spLocks noGrp="1"/>
          </p:cNvSpPr>
          <p:nvPr>
            <p:ph type="sldNum" idx="12"/>
          </p:nvPr>
        </p:nvSpPr>
        <p:spPr>
          <a:xfrm>
            <a:off x="7885508" y="4412456"/>
            <a:ext cx="565158"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85346" y="457200"/>
            <a:ext cx="7765320" cy="994740"/>
          </a:xfrm>
          <a:prstGeom prst="rect">
            <a:avLst/>
          </a:prstGeom>
          <a:noFill/>
          <a:ln>
            <a:noFill/>
          </a:ln>
        </p:spPr>
        <p:txBody>
          <a:bodyPr lIns="68575" tIns="68575" rIns="68575" bIns="68575" anchor="ctr" anchorCtr="0"/>
          <a:lstStyle>
            <a:lvl1pPr marL="0" marR="0" lvl="0" indent="0" algn="ctr" rtl="0">
              <a:lnSpc>
                <a:spcPct val="90000"/>
              </a:lnSpc>
              <a:spcBef>
                <a:spcPts val="0"/>
              </a:spcBef>
              <a:buClr>
                <a:schemeClr val="lt1"/>
              </a:buClr>
              <a:buFont typeface="Bookman Old Style"/>
              <a:buNone/>
              <a:defRPr sz="2600" b="1" i="0" u="none" strike="noStrike" cap="none">
                <a:solidFill>
                  <a:schemeClr val="lt1"/>
                </a:solidFill>
                <a:latin typeface="Bookman Old Style"/>
                <a:ea typeface="Bookman Old Style"/>
                <a:cs typeface="Bookman Old Style"/>
                <a:sym typeface="Bookman Old Style"/>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76" name="Shape 76"/>
          <p:cNvSpPr txBox="1">
            <a:spLocks noGrp="1"/>
          </p:cNvSpPr>
          <p:nvPr>
            <p:ph type="body" idx="1"/>
          </p:nvPr>
        </p:nvSpPr>
        <p:spPr>
          <a:xfrm>
            <a:off x="685346" y="1566239"/>
            <a:ext cx="3829502" cy="2777160"/>
          </a:xfrm>
          <a:prstGeom prst="rect">
            <a:avLst/>
          </a:prstGeom>
          <a:noFill/>
          <a:ln>
            <a:noFill/>
          </a:ln>
        </p:spPr>
        <p:txBody>
          <a:bodyPr lIns="68575" tIns="68575" rIns="68575" bIns="68575" anchor="t" anchorCtr="0"/>
          <a:lstStyle>
            <a:lvl1pPr marL="177800" marR="0" lvl="0" indent="-76200" algn="l" rtl="0">
              <a:lnSpc>
                <a:spcPct val="120000"/>
              </a:lnSpc>
              <a:spcBef>
                <a:spcPts val="800"/>
              </a:spcBef>
              <a:buClr>
                <a:schemeClr val="lt1"/>
              </a:buClr>
              <a:buSzPct val="100000"/>
              <a:buFont typeface="Arial"/>
              <a:buChar char="•"/>
              <a:defRPr sz="1500" b="0" i="0" u="none" strike="noStrike" cap="none">
                <a:solidFill>
                  <a:schemeClr val="lt1"/>
                </a:solidFill>
                <a:latin typeface="Rockwell"/>
                <a:ea typeface="Rockwell"/>
                <a:cs typeface="Rockwell"/>
                <a:sym typeface="Rockwell"/>
              </a:defRPr>
            </a:lvl1pPr>
            <a:lvl2pPr marL="520700" marR="0" lvl="1" indent="-88900" algn="l" rtl="0">
              <a:lnSpc>
                <a:spcPct val="120000"/>
              </a:lnSpc>
              <a:spcBef>
                <a:spcPts val="400"/>
              </a:spcBef>
              <a:buClr>
                <a:schemeClr val="lt1"/>
              </a:buClr>
              <a:buSzPct val="100000"/>
              <a:buFont typeface="Arial"/>
              <a:buChar char="•"/>
              <a:defRPr sz="1400" b="0" i="0" u="none" strike="noStrike" cap="none">
                <a:solidFill>
                  <a:schemeClr val="lt1"/>
                </a:solidFill>
                <a:latin typeface="Rockwell"/>
                <a:ea typeface="Rockwell"/>
                <a:cs typeface="Rockwell"/>
                <a:sym typeface="Rockwell"/>
              </a:defRPr>
            </a:lvl2pPr>
            <a:lvl3pPr marL="863600" marR="0" lvl="2" indent="-101600" algn="l" rtl="0">
              <a:lnSpc>
                <a:spcPct val="120000"/>
              </a:lnSpc>
              <a:spcBef>
                <a:spcPts val="400"/>
              </a:spcBef>
              <a:buClr>
                <a:schemeClr val="lt1"/>
              </a:buClr>
              <a:buSzPct val="100000"/>
              <a:buFont typeface="Arial"/>
              <a:buChar char="•"/>
              <a:defRPr sz="1200" b="0" i="0" u="none" strike="noStrike" cap="none">
                <a:solidFill>
                  <a:schemeClr val="lt1"/>
                </a:solidFill>
                <a:latin typeface="Rockwell"/>
                <a:ea typeface="Rockwell"/>
                <a:cs typeface="Rockwell"/>
                <a:sym typeface="Rockwell"/>
              </a:defRPr>
            </a:lvl3pPr>
            <a:lvl4pPr marL="1206500" marR="0" lvl="3" indent="-114300" algn="l" rtl="0">
              <a:lnSpc>
                <a:spcPct val="120000"/>
              </a:lnSpc>
              <a:spcBef>
                <a:spcPts val="400"/>
              </a:spcBef>
              <a:buClr>
                <a:schemeClr val="lt1"/>
              </a:buClr>
              <a:buSzPct val="100000"/>
              <a:buFont typeface="Arial"/>
              <a:buChar char="•"/>
              <a:defRPr sz="1100" b="0" i="0" u="none" strike="noStrike" cap="none">
                <a:solidFill>
                  <a:schemeClr val="lt1"/>
                </a:solidFill>
                <a:latin typeface="Rockwell"/>
                <a:ea typeface="Rockwell"/>
                <a:cs typeface="Rockwell"/>
                <a:sym typeface="Rockwell"/>
              </a:defRPr>
            </a:lvl4pPr>
            <a:lvl5pPr marL="1549400" marR="0" lvl="4"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5pPr>
            <a:lvl6pPr marL="1892300" marR="0" lvl="5"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6pPr>
            <a:lvl7pPr marL="2235200" marR="0" lvl="6"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7pPr>
            <a:lvl8pPr marL="2578100" marR="0" lvl="7"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8pPr>
            <a:lvl9pPr marL="2921000" marR="0" lvl="8"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9pPr>
          </a:lstStyle>
          <a:p>
            <a:endParaRPr/>
          </a:p>
        </p:txBody>
      </p:sp>
      <p:sp>
        <p:nvSpPr>
          <p:cNvPr id="77" name="Shape 77"/>
          <p:cNvSpPr txBox="1">
            <a:spLocks noGrp="1"/>
          </p:cNvSpPr>
          <p:nvPr>
            <p:ph type="body" idx="2"/>
          </p:nvPr>
        </p:nvSpPr>
        <p:spPr>
          <a:xfrm>
            <a:off x="4630052" y="1566239"/>
            <a:ext cx="3820615" cy="2777160"/>
          </a:xfrm>
          <a:prstGeom prst="rect">
            <a:avLst/>
          </a:prstGeom>
          <a:noFill/>
          <a:ln>
            <a:noFill/>
          </a:ln>
        </p:spPr>
        <p:txBody>
          <a:bodyPr lIns="68575" tIns="68575" rIns="68575" bIns="68575" anchor="t" anchorCtr="0"/>
          <a:lstStyle>
            <a:lvl1pPr marL="177800" marR="0" lvl="0" indent="-76200" algn="l" rtl="0">
              <a:lnSpc>
                <a:spcPct val="120000"/>
              </a:lnSpc>
              <a:spcBef>
                <a:spcPts val="800"/>
              </a:spcBef>
              <a:buClr>
                <a:schemeClr val="lt1"/>
              </a:buClr>
              <a:buSzPct val="100000"/>
              <a:buFont typeface="Arial"/>
              <a:buChar char="•"/>
              <a:defRPr sz="1500" b="0" i="0" u="none" strike="noStrike" cap="none">
                <a:solidFill>
                  <a:schemeClr val="lt1"/>
                </a:solidFill>
                <a:latin typeface="Rockwell"/>
                <a:ea typeface="Rockwell"/>
                <a:cs typeface="Rockwell"/>
                <a:sym typeface="Rockwell"/>
              </a:defRPr>
            </a:lvl1pPr>
            <a:lvl2pPr marL="520700" marR="0" lvl="1" indent="-88900" algn="l" rtl="0">
              <a:lnSpc>
                <a:spcPct val="120000"/>
              </a:lnSpc>
              <a:spcBef>
                <a:spcPts val="400"/>
              </a:spcBef>
              <a:buClr>
                <a:schemeClr val="lt1"/>
              </a:buClr>
              <a:buSzPct val="100000"/>
              <a:buFont typeface="Arial"/>
              <a:buChar char="•"/>
              <a:defRPr sz="1400" b="0" i="0" u="none" strike="noStrike" cap="none">
                <a:solidFill>
                  <a:schemeClr val="lt1"/>
                </a:solidFill>
                <a:latin typeface="Rockwell"/>
                <a:ea typeface="Rockwell"/>
                <a:cs typeface="Rockwell"/>
                <a:sym typeface="Rockwell"/>
              </a:defRPr>
            </a:lvl2pPr>
            <a:lvl3pPr marL="863600" marR="0" lvl="2" indent="-101600" algn="l" rtl="0">
              <a:lnSpc>
                <a:spcPct val="120000"/>
              </a:lnSpc>
              <a:spcBef>
                <a:spcPts val="400"/>
              </a:spcBef>
              <a:buClr>
                <a:schemeClr val="lt1"/>
              </a:buClr>
              <a:buSzPct val="100000"/>
              <a:buFont typeface="Arial"/>
              <a:buChar char="•"/>
              <a:defRPr sz="1200" b="0" i="0" u="none" strike="noStrike" cap="none">
                <a:solidFill>
                  <a:schemeClr val="lt1"/>
                </a:solidFill>
                <a:latin typeface="Rockwell"/>
                <a:ea typeface="Rockwell"/>
                <a:cs typeface="Rockwell"/>
                <a:sym typeface="Rockwell"/>
              </a:defRPr>
            </a:lvl3pPr>
            <a:lvl4pPr marL="1206500" marR="0" lvl="3" indent="-114300" algn="l" rtl="0">
              <a:lnSpc>
                <a:spcPct val="120000"/>
              </a:lnSpc>
              <a:spcBef>
                <a:spcPts val="400"/>
              </a:spcBef>
              <a:buClr>
                <a:schemeClr val="lt1"/>
              </a:buClr>
              <a:buSzPct val="100000"/>
              <a:buFont typeface="Arial"/>
              <a:buChar char="•"/>
              <a:defRPr sz="1100" b="0" i="0" u="none" strike="noStrike" cap="none">
                <a:solidFill>
                  <a:schemeClr val="lt1"/>
                </a:solidFill>
                <a:latin typeface="Rockwell"/>
                <a:ea typeface="Rockwell"/>
                <a:cs typeface="Rockwell"/>
                <a:sym typeface="Rockwell"/>
              </a:defRPr>
            </a:lvl4pPr>
            <a:lvl5pPr marL="1549400" marR="0" lvl="4"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5pPr>
            <a:lvl6pPr marL="1892300" marR="0" lvl="5"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6pPr>
            <a:lvl7pPr marL="2235200" marR="0" lvl="6"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7pPr>
            <a:lvl8pPr marL="2578100" marR="0" lvl="7"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8pPr>
            <a:lvl9pPr marL="2921000" marR="0" lvl="8"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9pPr>
          </a:lstStyle>
          <a:p>
            <a:endParaRPr/>
          </a:p>
        </p:txBody>
      </p:sp>
      <p:sp>
        <p:nvSpPr>
          <p:cNvPr id="78" name="Shape 78"/>
          <p:cNvSpPr txBox="1">
            <a:spLocks noGrp="1"/>
          </p:cNvSpPr>
          <p:nvPr>
            <p:ph type="dt" idx="10"/>
          </p:nvPr>
        </p:nvSpPr>
        <p:spPr>
          <a:xfrm>
            <a:off x="5759051" y="4412456"/>
            <a:ext cx="2057399" cy="273843"/>
          </a:xfrm>
          <a:prstGeom prst="rect">
            <a:avLst/>
          </a:prstGeom>
          <a:noFill/>
          <a:ln>
            <a:noFill/>
          </a:ln>
        </p:spPr>
        <p:txBody>
          <a:bodyPr lIns="68575" tIns="68575" rIns="68575" bIns="68575" anchor="ctr" anchorCtr="0"/>
          <a:lstStyle>
            <a:lvl1pPr marL="0" marR="0" lvl="0" indent="0" algn="r"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79" name="Shape 79"/>
          <p:cNvSpPr txBox="1">
            <a:spLocks noGrp="1"/>
          </p:cNvSpPr>
          <p:nvPr>
            <p:ph type="ftr" idx="11"/>
          </p:nvPr>
        </p:nvSpPr>
        <p:spPr>
          <a:xfrm>
            <a:off x="685345" y="4412456"/>
            <a:ext cx="5004648" cy="273843"/>
          </a:xfrm>
          <a:prstGeom prst="rect">
            <a:avLst/>
          </a:prstGeom>
          <a:noFill/>
          <a:ln>
            <a:noFill/>
          </a:ln>
        </p:spPr>
        <p:txBody>
          <a:bodyPr lIns="68575" tIns="68575" rIns="68575" bIns="68575" anchor="ctr" anchorCtr="0"/>
          <a:lstStyle>
            <a:lvl1pPr marL="0" marR="0" lvl="0" indent="0" algn="l"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80" name="Shape 80"/>
          <p:cNvSpPr txBox="1">
            <a:spLocks noGrp="1"/>
          </p:cNvSpPr>
          <p:nvPr>
            <p:ph type="sldNum" idx="12"/>
          </p:nvPr>
        </p:nvSpPr>
        <p:spPr>
          <a:xfrm>
            <a:off x="7885508" y="4412456"/>
            <a:ext cx="565158"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685346" y="457200"/>
            <a:ext cx="7765320" cy="994172"/>
          </a:xfrm>
          <a:prstGeom prst="rect">
            <a:avLst/>
          </a:prstGeom>
          <a:noFill/>
          <a:ln>
            <a:noFill/>
          </a:ln>
        </p:spPr>
        <p:txBody>
          <a:bodyPr lIns="68575" tIns="68575" rIns="68575" bIns="68575" anchor="ctr" anchorCtr="0"/>
          <a:lstStyle>
            <a:lvl1pPr marL="0" marR="0" lvl="0" indent="0" algn="ctr" rtl="0">
              <a:lnSpc>
                <a:spcPct val="90000"/>
              </a:lnSpc>
              <a:spcBef>
                <a:spcPts val="0"/>
              </a:spcBef>
              <a:buClr>
                <a:schemeClr val="lt1"/>
              </a:buClr>
              <a:buFont typeface="Bookman Old Style"/>
              <a:buNone/>
              <a:defRPr sz="2600" b="1" i="0" u="none" strike="noStrike" cap="none">
                <a:solidFill>
                  <a:schemeClr val="lt1"/>
                </a:solidFill>
                <a:latin typeface="Bookman Old Style"/>
                <a:ea typeface="Bookman Old Style"/>
                <a:cs typeface="Bookman Old Style"/>
                <a:sym typeface="Bookman Old Style"/>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83" name="Shape 83"/>
          <p:cNvSpPr txBox="1">
            <a:spLocks noGrp="1"/>
          </p:cNvSpPr>
          <p:nvPr>
            <p:ph type="body" idx="1"/>
          </p:nvPr>
        </p:nvSpPr>
        <p:spPr>
          <a:xfrm>
            <a:off x="856353" y="1566239"/>
            <a:ext cx="3659399" cy="617934"/>
          </a:xfrm>
          <a:prstGeom prst="rect">
            <a:avLst/>
          </a:prstGeom>
          <a:noFill/>
          <a:ln>
            <a:noFill/>
          </a:ln>
        </p:spPr>
        <p:txBody>
          <a:bodyPr lIns="68575" tIns="68575" rIns="68575" bIns="68575" anchor="b" anchorCtr="0"/>
          <a:lstStyle>
            <a:lvl1pPr marL="0" marR="0" lvl="0" indent="0" algn="l" rtl="0">
              <a:lnSpc>
                <a:spcPct val="100000"/>
              </a:lnSpc>
              <a:spcBef>
                <a:spcPts val="800"/>
              </a:spcBef>
              <a:buClr>
                <a:schemeClr val="lt1"/>
              </a:buClr>
              <a:buFont typeface="Arial"/>
              <a:buNone/>
              <a:defRPr sz="1800" b="1"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Font typeface="Arial"/>
              <a:buNone/>
              <a:defRPr sz="1500" b="1"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Font typeface="Arial"/>
              <a:buNone/>
              <a:defRPr sz="1400" b="1"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9pPr>
          </a:lstStyle>
          <a:p>
            <a:endParaRPr/>
          </a:p>
        </p:txBody>
      </p:sp>
      <p:sp>
        <p:nvSpPr>
          <p:cNvPr id="84" name="Shape 84"/>
          <p:cNvSpPr txBox="1">
            <a:spLocks noGrp="1"/>
          </p:cNvSpPr>
          <p:nvPr>
            <p:ph type="body" idx="2"/>
          </p:nvPr>
        </p:nvSpPr>
        <p:spPr>
          <a:xfrm>
            <a:off x="685346" y="2184174"/>
            <a:ext cx="3830406" cy="2159226"/>
          </a:xfrm>
          <a:prstGeom prst="rect">
            <a:avLst/>
          </a:prstGeom>
          <a:noFill/>
          <a:ln>
            <a:noFill/>
          </a:ln>
        </p:spPr>
        <p:txBody>
          <a:bodyPr lIns="68575" tIns="68575" rIns="68575" bIns="68575" anchor="t" anchorCtr="0"/>
          <a:lstStyle>
            <a:lvl1pPr marL="177800" marR="0" lvl="0" indent="-76200" algn="l" rtl="0">
              <a:lnSpc>
                <a:spcPct val="120000"/>
              </a:lnSpc>
              <a:spcBef>
                <a:spcPts val="800"/>
              </a:spcBef>
              <a:buClr>
                <a:schemeClr val="lt1"/>
              </a:buClr>
              <a:buSzPct val="100000"/>
              <a:buFont typeface="Arial"/>
              <a:buChar char="•"/>
              <a:defRPr sz="1500" b="0" i="0" u="none" strike="noStrike" cap="none">
                <a:solidFill>
                  <a:schemeClr val="lt1"/>
                </a:solidFill>
                <a:latin typeface="Rockwell"/>
                <a:ea typeface="Rockwell"/>
                <a:cs typeface="Rockwell"/>
                <a:sym typeface="Rockwell"/>
              </a:defRPr>
            </a:lvl1pPr>
            <a:lvl2pPr marL="520700" marR="0" lvl="1" indent="-88900" algn="l" rtl="0">
              <a:lnSpc>
                <a:spcPct val="120000"/>
              </a:lnSpc>
              <a:spcBef>
                <a:spcPts val="400"/>
              </a:spcBef>
              <a:buClr>
                <a:schemeClr val="lt1"/>
              </a:buClr>
              <a:buSzPct val="100000"/>
              <a:buFont typeface="Arial"/>
              <a:buChar char="•"/>
              <a:defRPr sz="1400" b="0" i="0" u="none" strike="noStrike" cap="none">
                <a:solidFill>
                  <a:schemeClr val="lt1"/>
                </a:solidFill>
                <a:latin typeface="Rockwell"/>
                <a:ea typeface="Rockwell"/>
                <a:cs typeface="Rockwell"/>
                <a:sym typeface="Rockwell"/>
              </a:defRPr>
            </a:lvl2pPr>
            <a:lvl3pPr marL="863600" marR="0" lvl="2" indent="-101600" algn="l" rtl="0">
              <a:lnSpc>
                <a:spcPct val="120000"/>
              </a:lnSpc>
              <a:spcBef>
                <a:spcPts val="400"/>
              </a:spcBef>
              <a:buClr>
                <a:schemeClr val="lt1"/>
              </a:buClr>
              <a:buSzPct val="100000"/>
              <a:buFont typeface="Arial"/>
              <a:buChar char="•"/>
              <a:defRPr sz="1200" b="0" i="0" u="none" strike="noStrike" cap="none">
                <a:solidFill>
                  <a:schemeClr val="lt1"/>
                </a:solidFill>
                <a:latin typeface="Rockwell"/>
                <a:ea typeface="Rockwell"/>
                <a:cs typeface="Rockwell"/>
                <a:sym typeface="Rockwell"/>
              </a:defRPr>
            </a:lvl3pPr>
            <a:lvl4pPr marL="1206500" marR="0" lvl="3" indent="-114300" algn="l" rtl="0">
              <a:lnSpc>
                <a:spcPct val="120000"/>
              </a:lnSpc>
              <a:spcBef>
                <a:spcPts val="400"/>
              </a:spcBef>
              <a:buClr>
                <a:schemeClr val="lt1"/>
              </a:buClr>
              <a:buSzPct val="100000"/>
              <a:buFont typeface="Arial"/>
              <a:buChar char="•"/>
              <a:defRPr sz="1100" b="0" i="0" u="none" strike="noStrike" cap="none">
                <a:solidFill>
                  <a:schemeClr val="lt1"/>
                </a:solidFill>
                <a:latin typeface="Rockwell"/>
                <a:ea typeface="Rockwell"/>
                <a:cs typeface="Rockwell"/>
                <a:sym typeface="Rockwell"/>
              </a:defRPr>
            </a:lvl4pPr>
            <a:lvl5pPr marL="1549400" marR="0" lvl="4"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5pPr>
            <a:lvl6pPr marL="1892300" marR="0" lvl="5"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6pPr>
            <a:lvl7pPr marL="2235200" marR="0" lvl="6"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7pPr>
            <a:lvl8pPr marL="2578100" marR="0" lvl="7"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8pPr>
            <a:lvl9pPr marL="2921000" marR="0" lvl="8"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9pPr>
          </a:lstStyle>
          <a:p>
            <a:endParaRPr/>
          </a:p>
        </p:txBody>
      </p:sp>
      <p:sp>
        <p:nvSpPr>
          <p:cNvPr id="85" name="Shape 85"/>
          <p:cNvSpPr txBox="1">
            <a:spLocks noGrp="1"/>
          </p:cNvSpPr>
          <p:nvPr>
            <p:ph type="body" idx="3"/>
          </p:nvPr>
        </p:nvSpPr>
        <p:spPr>
          <a:xfrm>
            <a:off x="4801502" y="1566239"/>
            <a:ext cx="3649165" cy="617934"/>
          </a:xfrm>
          <a:prstGeom prst="rect">
            <a:avLst/>
          </a:prstGeom>
          <a:noFill/>
          <a:ln>
            <a:noFill/>
          </a:ln>
        </p:spPr>
        <p:txBody>
          <a:bodyPr lIns="68575" tIns="68575" rIns="68575" bIns="68575" anchor="b" anchorCtr="0"/>
          <a:lstStyle>
            <a:lvl1pPr marL="0" marR="0" lvl="0" indent="0" algn="l" rtl="0">
              <a:lnSpc>
                <a:spcPct val="100000"/>
              </a:lnSpc>
              <a:spcBef>
                <a:spcPts val="800"/>
              </a:spcBef>
              <a:buClr>
                <a:schemeClr val="lt1"/>
              </a:buClr>
              <a:buFont typeface="Arial"/>
              <a:buNone/>
              <a:defRPr sz="1800" b="1"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Font typeface="Arial"/>
              <a:buNone/>
              <a:defRPr sz="1500" b="1"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Font typeface="Arial"/>
              <a:buNone/>
              <a:defRPr sz="1400" b="1"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Font typeface="Arial"/>
              <a:buNone/>
              <a:defRPr sz="1200" b="1" i="0" u="none" strike="noStrike" cap="none">
                <a:solidFill>
                  <a:schemeClr val="lt1"/>
                </a:solidFill>
                <a:latin typeface="Rockwell"/>
                <a:ea typeface="Rockwell"/>
                <a:cs typeface="Rockwell"/>
                <a:sym typeface="Rockwell"/>
              </a:defRPr>
            </a:lvl9pPr>
          </a:lstStyle>
          <a:p>
            <a:endParaRPr/>
          </a:p>
        </p:txBody>
      </p:sp>
      <p:sp>
        <p:nvSpPr>
          <p:cNvPr id="86" name="Shape 86"/>
          <p:cNvSpPr txBox="1">
            <a:spLocks noGrp="1"/>
          </p:cNvSpPr>
          <p:nvPr>
            <p:ph type="body" idx="4"/>
          </p:nvPr>
        </p:nvSpPr>
        <p:spPr>
          <a:xfrm>
            <a:off x="4629150" y="2184174"/>
            <a:ext cx="3821517" cy="2159226"/>
          </a:xfrm>
          <a:prstGeom prst="rect">
            <a:avLst/>
          </a:prstGeom>
          <a:noFill/>
          <a:ln>
            <a:noFill/>
          </a:ln>
        </p:spPr>
        <p:txBody>
          <a:bodyPr lIns="68575" tIns="68575" rIns="68575" bIns="68575" anchor="t" anchorCtr="0"/>
          <a:lstStyle>
            <a:lvl1pPr marL="177800" marR="0" lvl="0" indent="-76200" algn="l" rtl="0">
              <a:lnSpc>
                <a:spcPct val="120000"/>
              </a:lnSpc>
              <a:spcBef>
                <a:spcPts val="800"/>
              </a:spcBef>
              <a:buClr>
                <a:schemeClr val="lt1"/>
              </a:buClr>
              <a:buSzPct val="100000"/>
              <a:buFont typeface="Arial"/>
              <a:buChar char="•"/>
              <a:defRPr sz="1500" b="0" i="0" u="none" strike="noStrike" cap="none">
                <a:solidFill>
                  <a:schemeClr val="lt1"/>
                </a:solidFill>
                <a:latin typeface="Rockwell"/>
                <a:ea typeface="Rockwell"/>
                <a:cs typeface="Rockwell"/>
                <a:sym typeface="Rockwell"/>
              </a:defRPr>
            </a:lvl1pPr>
            <a:lvl2pPr marL="520700" marR="0" lvl="1" indent="-88900" algn="l" rtl="0">
              <a:lnSpc>
                <a:spcPct val="120000"/>
              </a:lnSpc>
              <a:spcBef>
                <a:spcPts val="400"/>
              </a:spcBef>
              <a:buClr>
                <a:schemeClr val="lt1"/>
              </a:buClr>
              <a:buSzPct val="100000"/>
              <a:buFont typeface="Arial"/>
              <a:buChar char="•"/>
              <a:defRPr sz="1400" b="0" i="0" u="none" strike="noStrike" cap="none">
                <a:solidFill>
                  <a:schemeClr val="lt1"/>
                </a:solidFill>
                <a:latin typeface="Rockwell"/>
                <a:ea typeface="Rockwell"/>
                <a:cs typeface="Rockwell"/>
                <a:sym typeface="Rockwell"/>
              </a:defRPr>
            </a:lvl2pPr>
            <a:lvl3pPr marL="863600" marR="0" lvl="2" indent="-101600" algn="l" rtl="0">
              <a:lnSpc>
                <a:spcPct val="120000"/>
              </a:lnSpc>
              <a:spcBef>
                <a:spcPts val="400"/>
              </a:spcBef>
              <a:buClr>
                <a:schemeClr val="lt1"/>
              </a:buClr>
              <a:buSzPct val="100000"/>
              <a:buFont typeface="Arial"/>
              <a:buChar char="•"/>
              <a:defRPr sz="1200" b="0" i="0" u="none" strike="noStrike" cap="none">
                <a:solidFill>
                  <a:schemeClr val="lt1"/>
                </a:solidFill>
                <a:latin typeface="Rockwell"/>
                <a:ea typeface="Rockwell"/>
                <a:cs typeface="Rockwell"/>
                <a:sym typeface="Rockwell"/>
              </a:defRPr>
            </a:lvl3pPr>
            <a:lvl4pPr marL="1206500" marR="0" lvl="3" indent="-114300" algn="l" rtl="0">
              <a:lnSpc>
                <a:spcPct val="120000"/>
              </a:lnSpc>
              <a:spcBef>
                <a:spcPts val="400"/>
              </a:spcBef>
              <a:buClr>
                <a:schemeClr val="lt1"/>
              </a:buClr>
              <a:buSzPct val="100000"/>
              <a:buFont typeface="Arial"/>
              <a:buChar char="•"/>
              <a:defRPr sz="1100" b="0" i="0" u="none" strike="noStrike" cap="none">
                <a:solidFill>
                  <a:schemeClr val="lt1"/>
                </a:solidFill>
                <a:latin typeface="Rockwell"/>
                <a:ea typeface="Rockwell"/>
                <a:cs typeface="Rockwell"/>
                <a:sym typeface="Rockwell"/>
              </a:defRPr>
            </a:lvl4pPr>
            <a:lvl5pPr marL="1549400" marR="0" lvl="4"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5pPr>
            <a:lvl6pPr marL="1892300" marR="0" lvl="5"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6pPr>
            <a:lvl7pPr marL="2235200" marR="0" lvl="6"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7pPr>
            <a:lvl8pPr marL="2578100" marR="0" lvl="7"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8pPr>
            <a:lvl9pPr marL="2921000" marR="0" lvl="8"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9pPr>
          </a:lstStyle>
          <a:p>
            <a:endParaRPr/>
          </a:p>
        </p:txBody>
      </p:sp>
      <p:sp>
        <p:nvSpPr>
          <p:cNvPr id="87" name="Shape 87"/>
          <p:cNvSpPr txBox="1">
            <a:spLocks noGrp="1"/>
          </p:cNvSpPr>
          <p:nvPr>
            <p:ph type="dt" idx="10"/>
          </p:nvPr>
        </p:nvSpPr>
        <p:spPr>
          <a:xfrm>
            <a:off x="5759051" y="4412456"/>
            <a:ext cx="2057399" cy="273843"/>
          </a:xfrm>
          <a:prstGeom prst="rect">
            <a:avLst/>
          </a:prstGeom>
          <a:noFill/>
          <a:ln>
            <a:noFill/>
          </a:ln>
        </p:spPr>
        <p:txBody>
          <a:bodyPr lIns="68575" tIns="68575" rIns="68575" bIns="68575" anchor="ctr" anchorCtr="0"/>
          <a:lstStyle>
            <a:lvl1pPr marL="0" marR="0" lvl="0" indent="0" algn="r"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88" name="Shape 88"/>
          <p:cNvSpPr txBox="1">
            <a:spLocks noGrp="1"/>
          </p:cNvSpPr>
          <p:nvPr>
            <p:ph type="ftr" idx="11"/>
          </p:nvPr>
        </p:nvSpPr>
        <p:spPr>
          <a:xfrm>
            <a:off x="685345" y="4412456"/>
            <a:ext cx="5004648" cy="273843"/>
          </a:xfrm>
          <a:prstGeom prst="rect">
            <a:avLst/>
          </a:prstGeom>
          <a:noFill/>
          <a:ln>
            <a:noFill/>
          </a:ln>
        </p:spPr>
        <p:txBody>
          <a:bodyPr lIns="68575" tIns="68575" rIns="68575" bIns="68575" anchor="ctr" anchorCtr="0"/>
          <a:lstStyle>
            <a:lvl1pPr marL="0" marR="0" lvl="0" indent="0" algn="l"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89" name="Shape 89"/>
          <p:cNvSpPr txBox="1">
            <a:spLocks noGrp="1"/>
          </p:cNvSpPr>
          <p:nvPr>
            <p:ph type="sldNum" idx="12"/>
          </p:nvPr>
        </p:nvSpPr>
        <p:spPr>
          <a:xfrm>
            <a:off x="7885508" y="4412456"/>
            <a:ext cx="565158"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685346" y="457200"/>
            <a:ext cx="7765320" cy="994740"/>
          </a:xfrm>
          <a:prstGeom prst="rect">
            <a:avLst/>
          </a:prstGeom>
          <a:noFill/>
          <a:ln>
            <a:noFill/>
          </a:ln>
        </p:spPr>
        <p:txBody>
          <a:bodyPr lIns="68575" tIns="68575" rIns="68575" bIns="68575" anchor="ctr" anchorCtr="0"/>
          <a:lstStyle>
            <a:lvl1pPr marL="0" marR="0" lvl="0" indent="0" algn="ctr" rtl="0">
              <a:lnSpc>
                <a:spcPct val="90000"/>
              </a:lnSpc>
              <a:spcBef>
                <a:spcPts val="0"/>
              </a:spcBef>
              <a:buClr>
                <a:schemeClr val="lt1"/>
              </a:buClr>
              <a:buFont typeface="Bookman Old Style"/>
              <a:buNone/>
              <a:defRPr sz="2600" b="1" i="0" u="none" strike="noStrike" cap="none">
                <a:solidFill>
                  <a:schemeClr val="lt1"/>
                </a:solidFill>
                <a:latin typeface="Bookman Old Style"/>
                <a:ea typeface="Bookman Old Style"/>
                <a:cs typeface="Bookman Old Style"/>
                <a:sym typeface="Bookman Old Style"/>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92" name="Shape 92"/>
          <p:cNvSpPr txBox="1">
            <a:spLocks noGrp="1"/>
          </p:cNvSpPr>
          <p:nvPr>
            <p:ph type="dt" idx="10"/>
          </p:nvPr>
        </p:nvSpPr>
        <p:spPr>
          <a:xfrm>
            <a:off x="5759051" y="4412456"/>
            <a:ext cx="2057399" cy="273843"/>
          </a:xfrm>
          <a:prstGeom prst="rect">
            <a:avLst/>
          </a:prstGeom>
          <a:noFill/>
          <a:ln>
            <a:noFill/>
          </a:ln>
        </p:spPr>
        <p:txBody>
          <a:bodyPr lIns="68575" tIns="68575" rIns="68575" bIns="68575" anchor="ctr" anchorCtr="0"/>
          <a:lstStyle>
            <a:lvl1pPr marL="0" marR="0" lvl="0" indent="0" algn="r"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93" name="Shape 93"/>
          <p:cNvSpPr txBox="1">
            <a:spLocks noGrp="1"/>
          </p:cNvSpPr>
          <p:nvPr>
            <p:ph type="ftr" idx="11"/>
          </p:nvPr>
        </p:nvSpPr>
        <p:spPr>
          <a:xfrm>
            <a:off x="685345" y="4412456"/>
            <a:ext cx="5004648" cy="273843"/>
          </a:xfrm>
          <a:prstGeom prst="rect">
            <a:avLst/>
          </a:prstGeom>
          <a:noFill/>
          <a:ln>
            <a:noFill/>
          </a:ln>
        </p:spPr>
        <p:txBody>
          <a:bodyPr lIns="68575" tIns="68575" rIns="68575" bIns="68575" anchor="ctr" anchorCtr="0"/>
          <a:lstStyle>
            <a:lvl1pPr marL="0" marR="0" lvl="0" indent="0" algn="l"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94" name="Shape 94"/>
          <p:cNvSpPr txBox="1">
            <a:spLocks noGrp="1"/>
          </p:cNvSpPr>
          <p:nvPr>
            <p:ph type="sldNum" idx="12"/>
          </p:nvPr>
        </p:nvSpPr>
        <p:spPr>
          <a:xfrm>
            <a:off x="7885508" y="4412456"/>
            <a:ext cx="565158"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5759051" y="4412456"/>
            <a:ext cx="2057399" cy="273843"/>
          </a:xfrm>
          <a:prstGeom prst="rect">
            <a:avLst/>
          </a:prstGeom>
          <a:noFill/>
          <a:ln>
            <a:noFill/>
          </a:ln>
        </p:spPr>
        <p:txBody>
          <a:bodyPr lIns="68575" tIns="68575" rIns="68575" bIns="68575" anchor="ctr" anchorCtr="0"/>
          <a:lstStyle>
            <a:lvl1pPr marL="0" marR="0" lvl="0" indent="0" algn="r"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97" name="Shape 97"/>
          <p:cNvSpPr txBox="1">
            <a:spLocks noGrp="1"/>
          </p:cNvSpPr>
          <p:nvPr>
            <p:ph type="ftr" idx="11"/>
          </p:nvPr>
        </p:nvSpPr>
        <p:spPr>
          <a:xfrm>
            <a:off x="685345" y="4412456"/>
            <a:ext cx="5004648" cy="273843"/>
          </a:xfrm>
          <a:prstGeom prst="rect">
            <a:avLst/>
          </a:prstGeom>
          <a:noFill/>
          <a:ln>
            <a:noFill/>
          </a:ln>
        </p:spPr>
        <p:txBody>
          <a:bodyPr lIns="68575" tIns="68575" rIns="68575" bIns="68575" anchor="ctr" anchorCtr="0"/>
          <a:lstStyle>
            <a:lvl1pPr marL="0" marR="0" lvl="0" indent="0" algn="l"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98" name="Shape 98"/>
          <p:cNvSpPr txBox="1">
            <a:spLocks noGrp="1"/>
          </p:cNvSpPr>
          <p:nvPr>
            <p:ph type="sldNum" idx="12"/>
          </p:nvPr>
        </p:nvSpPr>
        <p:spPr>
          <a:xfrm>
            <a:off x="7885508" y="4412456"/>
            <a:ext cx="565158"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687921" y="457200"/>
            <a:ext cx="2949177" cy="1771650"/>
          </a:xfrm>
          <a:prstGeom prst="rect">
            <a:avLst/>
          </a:prstGeom>
          <a:noFill/>
          <a:ln>
            <a:noFill/>
          </a:ln>
        </p:spPr>
        <p:txBody>
          <a:bodyPr lIns="68575" tIns="68575" rIns="68575" bIns="68575" anchor="b" anchorCtr="0"/>
          <a:lstStyle>
            <a:lvl1pPr marL="0" marR="0" lvl="0" indent="0" algn="ctr" rtl="0">
              <a:lnSpc>
                <a:spcPct val="90000"/>
              </a:lnSpc>
              <a:spcBef>
                <a:spcPts val="0"/>
              </a:spcBef>
              <a:buClr>
                <a:schemeClr val="lt1"/>
              </a:buClr>
              <a:buFont typeface="Bookman Old Style"/>
              <a:buNone/>
              <a:defRPr sz="2100" b="1" i="0" u="none" strike="noStrike" cap="none">
                <a:solidFill>
                  <a:schemeClr val="lt1"/>
                </a:solidFill>
                <a:latin typeface="Bookman Old Style"/>
                <a:ea typeface="Bookman Old Style"/>
                <a:cs typeface="Bookman Old Style"/>
                <a:sym typeface="Bookman Old Style"/>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01" name="Shape 101"/>
          <p:cNvSpPr txBox="1">
            <a:spLocks noGrp="1"/>
          </p:cNvSpPr>
          <p:nvPr>
            <p:ph type="body" idx="1"/>
          </p:nvPr>
        </p:nvSpPr>
        <p:spPr>
          <a:xfrm>
            <a:off x="3808548" y="457200"/>
            <a:ext cx="4642118" cy="3886200"/>
          </a:xfrm>
          <a:prstGeom prst="rect">
            <a:avLst/>
          </a:prstGeom>
          <a:noFill/>
          <a:ln>
            <a:noFill/>
          </a:ln>
        </p:spPr>
        <p:txBody>
          <a:bodyPr lIns="68575" tIns="68575" rIns="68575" bIns="68575" anchor="ctr" anchorCtr="0"/>
          <a:lstStyle>
            <a:lvl1pPr marL="177800" marR="0" lvl="0" indent="-76200" algn="l" rtl="0">
              <a:lnSpc>
                <a:spcPct val="120000"/>
              </a:lnSpc>
              <a:spcBef>
                <a:spcPts val="800"/>
              </a:spcBef>
              <a:buClr>
                <a:schemeClr val="lt1"/>
              </a:buClr>
              <a:buSzPct val="100000"/>
              <a:buFont typeface="Arial"/>
              <a:buChar char="•"/>
              <a:defRPr sz="1500" b="0" i="0" u="none" strike="noStrike" cap="none">
                <a:solidFill>
                  <a:schemeClr val="lt1"/>
                </a:solidFill>
                <a:latin typeface="Rockwell"/>
                <a:ea typeface="Rockwell"/>
                <a:cs typeface="Rockwell"/>
                <a:sym typeface="Rockwell"/>
              </a:defRPr>
            </a:lvl1pPr>
            <a:lvl2pPr marL="520700" marR="0" lvl="1" indent="-88900" algn="l" rtl="0">
              <a:lnSpc>
                <a:spcPct val="120000"/>
              </a:lnSpc>
              <a:spcBef>
                <a:spcPts val="400"/>
              </a:spcBef>
              <a:buClr>
                <a:schemeClr val="lt1"/>
              </a:buClr>
              <a:buSzPct val="100000"/>
              <a:buFont typeface="Arial"/>
              <a:buChar char="•"/>
              <a:defRPr sz="1400" b="0" i="0" u="none" strike="noStrike" cap="none">
                <a:solidFill>
                  <a:schemeClr val="lt1"/>
                </a:solidFill>
                <a:latin typeface="Rockwell"/>
                <a:ea typeface="Rockwell"/>
                <a:cs typeface="Rockwell"/>
                <a:sym typeface="Rockwell"/>
              </a:defRPr>
            </a:lvl2pPr>
            <a:lvl3pPr marL="863600" marR="0" lvl="2" indent="-101600" algn="l" rtl="0">
              <a:lnSpc>
                <a:spcPct val="120000"/>
              </a:lnSpc>
              <a:spcBef>
                <a:spcPts val="400"/>
              </a:spcBef>
              <a:buClr>
                <a:schemeClr val="lt1"/>
              </a:buClr>
              <a:buSzPct val="100000"/>
              <a:buFont typeface="Arial"/>
              <a:buChar char="•"/>
              <a:defRPr sz="1200" b="0" i="0" u="none" strike="noStrike" cap="none">
                <a:solidFill>
                  <a:schemeClr val="lt1"/>
                </a:solidFill>
                <a:latin typeface="Rockwell"/>
                <a:ea typeface="Rockwell"/>
                <a:cs typeface="Rockwell"/>
                <a:sym typeface="Rockwell"/>
              </a:defRPr>
            </a:lvl3pPr>
            <a:lvl4pPr marL="1206500" marR="0" lvl="3" indent="-114300" algn="l" rtl="0">
              <a:lnSpc>
                <a:spcPct val="120000"/>
              </a:lnSpc>
              <a:spcBef>
                <a:spcPts val="400"/>
              </a:spcBef>
              <a:buClr>
                <a:schemeClr val="lt1"/>
              </a:buClr>
              <a:buSzPct val="100000"/>
              <a:buFont typeface="Arial"/>
              <a:buChar char="•"/>
              <a:defRPr sz="1100" b="0" i="0" u="none" strike="noStrike" cap="none">
                <a:solidFill>
                  <a:schemeClr val="lt1"/>
                </a:solidFill>
                <a:latin typeface="Rockwell"/>
                <a:ea typeface="Rockwell"/>
                <a:cs typeface="Rockwell"/>
                <a:sym typeface="Rockwell"/>
              </a:defRPr>
            </a:lvl4pPr>
            <a:lvl5pPr marL="1549400" marR="0" lvl="4"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5pPr>
            <a:lvl6pPr marL="1892300" marR="0" lvl="5"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6pPr>
            <a:lvl7pPr marL="2235200" marR="0" lvl="6"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7pPr>
            <a:lvl8pPr marL="2578100" marR="0" lvl="7"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8pPr>
            <a:lvl9pPr marL="2921000" marR="0" lvl="8"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9pPr>
          </a:lstStyle>
          <a:p>
            <a:endParaRPr/>
          </a:p>
        </p:txBody>
      </p:sp>
      <p:sp>
        <p:nvSpPr>
          <p:cNvPr id="102" name="Shape 102"/>
          <p:cNvSpPr txBox="1">
            <a:spLocks noGrp="1"/>
          </p:cNvSpPr>
          <p:nvPr>
            <p:ph type="body" idx="2"/>
          </p:nvPr>
        </p:nvSpPr>
        <p:spPr>
          <a:xfrm>
            <a:off x="687921" y="2228850"/>
            <a:ext cx="2949177" cy="2114549"/>
          </a:xfrm>
          <a:prstGeom prst="rect">
            <a:avLst/>
          </a:prstGeom>
          <a:noFill/>
          <a:ln>
            <a:noFill/>
          </a:ln>
        </p:spPr>
        <p:txBody>
          <a:bodyPr lIns="68575" tIns="68575" rIns="68575" bIns="68575" anchor="t" anchorCtr="0"/>
          <a:lstStyle>
            <a:lvl1pPr marL="0" marR="0" lvl="0" indent="0" algn="ctr" rtl="0">
              <a:lnSpc>
                <a:spcPct val="120000"/>
              </a:lnSpc>
              <a:spcBef>
                <a:spcPts val="800"/>
              </a:spcBef>
              <a:buClr>
                <a:schemeClr val="lt1"/>
              </a:buClr>
              <a:buFont typeface="Arial"/>
              <a:buNone/>
              <a:defRPr sz="12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Font typeface="Arial"/>
              <a:buNone/>
              <a:defRPr sz="1100" b="0"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Font typeface="Arial"/>
              <a:buNone/>
              <a:defRPr sz="900" b="0"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9pPr>
          </a:lstStyle>
          <a:p>
            <a:endParaRPr/>
          </a:p>
        </p:txBody>
      </p:sp>
      <p:sp>
        <p:nvSpPr>
          <p:cNvPr id="103" name="Shape 103"/>
          <p:cNvSpPr txBox="1">
            <a:spLocks noGrp="1"/>
          </p:cNvSpPr>
          <p:nvPr>
            <p:ph type="dt" idx="10"/>
          </p:nvPr>
        </p:nvSpPr>
        <p:spPr>
          <a:xfrm>
            <a:off x="5759051" y="4412456"/>
            <a:ext cx="2057399" cy="273843"/>
          </a:xfrm>
          <a:prstGeom prst="rect">
            <a:avLst/>
          </a:prstGeom>
          <a:noFill/>
          <a:ln>
            <a:noFill/>
          </a:ln>
        </p:spPr>
        <p:txBody>
          <a:bodyPr lIns="68575" tIns="68575" rIns="68575" bIns="68575" anchor="ctr" anchorCtr="0"/>
          <a:lstStyle>
            <a:lvl1pPr marL="0" marR="0" lvl="0" indent="0" algn="r"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104" name="Shape 104"/>
          <p:cNvSpPr txBox="1">
            <a:spLocks noGrp="1"/>
          </p:cNvSpPr>
          <p:nvPr>
            <p:ph type="ftr" idx="11"/>
          </p:nvPr>
        </p:nvSpPr>
        <p:spPr>
          <a:xfrm>
            <a:off x="685345" y="4412456"/>
            <a:ext cx="5004648" cy="273843"/>
          </a:xfrm>
          <a:prstGeom prst="rect">
            <a:avLst/>
          </a:prstGeom>
          <a:noFill/>
          <a:ln>
            <a:noFill/>
          </a:ln>
        </p:spPr>
        <p:txBody>
          <a:bodyPr lIns="68575" tIns="68575" rIns="68575" bIns="68575" anchor="ctr" anchorCtr="0"/>
          <a:lstStyle>
            <a:lvl1pPr marL="0" marR="0" lvl="0" indent="0" algn="l"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105" name="Shape 105"/>
          <p:cNvSpPr txBox="1">
            <a:spLocks noGrp="1"/>
          </p:cNvSpPr>
          <p:nvPr>
            <p:ph type="sldNum" idx="12"/>
          </p:nvPr>
        </p:nvSpPr>
        <p:spPr>
          <a:xfrm>
            <a:off x="7885508" y="4412456"/>
            <a:ext cx="565158"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687920" y="457200"/>
            <a:ext cx="4447329" cy="1771650"/>
          </a:xfrm>
          <a:prstGeom prst="rect">
            <a:avLst/>
          </a:prstGeom>
          <a:noFill/>
          <a:ln>
            <a:noFill/>
          </a:ln>
        </p:spPr>
        <p:txBody>
          <a:bodyPr lIns="68575" tIns="68575" rIns="68575" bIns="68575" anchor="b" anchorCtr="0"/>
          <a:lstStyle>
            <a:lvl1pPr marL="0" marR="0" lvl="0" indent="0" algn="ctr" rtl="0">
              <a:lnSpc>
                <a:spcPct val="90000"/>
              </a:lnSpc>
              <a:spcBef>
                <a:spcPts val="0"/>
              </a:spcBef>
              <a:buClr>
                <a:schemeClr val="lt1"/>
              </a:buClr>
              <a:buFont typeface="Bookman Old Style"/>
              <a:buNone/>
              <a:defRPr sz="2400" b="1" i="0" u="none" strike="noStrike" cap="none">
                <a:solidFill>
                  <a:schemeClr val="lt1"/>
                </a:solidFill>
                <a:latin typeface="Bookman Old Style"/>
                <a:ea typeface="Bookman Old Style"/>
                <a:cs typeface="Bookman Old Style"/>
                <a:sym typeface="Bookman Old Style"/>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08" name="Shape 108"/>
          <p:cNvSpPr>
            <a:spLocks noGrp="1"/>
          </p:cNvSpPr>
          <p:nvPr>
            <p:ph type="pic" idx="2"/>
          </p:nvPr>
        </p:nvSpPr>
        <p:spPr>
          <a:xfrm>
            <a:off x="5568602" y="569160"/>
            <a:ext cx="2441516" cy="3662278"/>
          </a:xfrm>
          <a:prstGeom prst="rect">
            <a:avLst/>
          </a:prstGeom>
          <a:noFill/>
          <a:ln w="190500" cap="sq" cmpd="sng">
            <a:solidFill>
              <a:srgbClr val="FFFFFF"/>
            </a:solidFill>
            <a:prstDash val="solid"/>
            <a:miter/>
            <a:headEnd type="none" w="med" len="med"/>
            <a:tailEnd type="none" w="med" len="med"/>
          </a:ln>
          <a:effectLst>
            <a:outerShdw blurRad="54999" dist="18000" dir="5400000" algn="tl" rotWithShape="0">
              <a:srgbClr val="000000">
                <a:alpha val="40000"/>
              </a:srgbClr>
            </a:outerShdw>
          </a:effectLst>
        </p:spPr>
        <p:txBody>
          <a:bodyPr lIns="68575" tIns="68575" rIns="68575" bIns="68575" anchor="t" anchorCtr="0"/>
          <a:lstStyle>
            <a:lvl1pPr marL="0" marR="0" lvl="0" indent="0" algn="ctr" rtl="0">
              <a:lnSpc>
                <a:spcPct val="120000"/>
              </a:lnSpc>
              <a:spcBef>
                <a:spcPts val="800"/>
              </a:spcBef>
              <a:buClr>
                <a:schemeClr val="lt1"/>
              </a:buClr>
              <a:buSzPct val="45833"/>
              <a:buFont typeface="Arial"/>
              <a:buNone/>
              <a:defRPr sz="24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SzPct val="52380"/>
              <a:buFont typeface="Arial"/>
              <a:buNone/>
              <a:defRPr sz="2100" b="0"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SzPct val="61111"/>
              <a:buFont typeface="Arial"/>
              <a:buNone/>
              <a:defRPr sz="1800" b="0"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SzPct val="73333"/>
              <a:buFont typeface="Arial"/>
              <a:buNone/>
              <a:defRPr sz="1500" b="0"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SzPct val="73333"/>
              <a:buFont typeface="Arial"/>
              <a:buNone/>
              <a:defRPr sz="1500" b="0"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SzPct val="73333"/>
              <a:buFont typeface="Arial"/>
              <a:buNone/>
              <a:defRPr sz="1500" b="0"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SzPct val="73333"/>
              <a:buFont typeface="Arial"/>
              <a:buNone/>
              <a:defRPr sz="1500" b="0"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SzPct val="73333"/>
              <a:buFont typeface="Arial"/>
              <a:buNone/>
              <a:defRPr sz="1500" b="0"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SzPct val="73333"/>
              <a:buFont typeface="Arial"/>
              <a:buNone/>
              <a:defRPr sz="1500" b="0" i="0" u="none" strike="noStrike" cap="none">
                <a:solidFill>
                  <a:schemeClr val="lt1"/>
                </a:solidFill>
                <a:latin typeface="Rockwell"/>
                <a:ea typeface="Rockwell"/>
                <a:cs typeface="Rockwell"/>
                <a:sym typeface="Rockwell"/>
              </a:defRPr>
            </a:lvl9pPr>
          </a:lstStyle>
          <a:p>
            <a:endParaRPr/>
          </a:p>
        </p:txBody>
      </p:sp>
      <p:sp>
        <p:nvSpPr>
          <p:cNvPr id="109" name="Shape 109"/>
          <p:cNvSpPr txBox="1">
            <a:spLocks noGrp="1"/>
          </p:cNvSpPr>
          <p:nvPr>
            <p:ph type="body" idx="1"/>
          </p:nvPr>
        </p:nvSpPr>
        <p:spPr>
          <a:xfrm>
            <a:off x="685345" y="2228850"/>
            <a:ext cx="4451212" cy="2114550"/>
          </a:xfrm>
          <a:prstGeom prst="rect">
            <a:avLst/>
          </a:prstGeom>
          <a:noFill/>
          <a:ln>
            <a:noFill/>
          </a:ln>
        </p:spPr>
        <p:txBody>
          <a:bodyPr lIns="68575" tIns="68575" rIns="68575" bIns="68575" anchor="t" anchorCtr="0"/>
          <a:lstStyle>
            <a:lvl1pPr marL="0" marR="0" lvl="0" indent="0" algn="ctr" rtl="0">
              <a:lnSpc>
                <a:spcPct val="120000"/>
              </a:lnSpc>
              <a:spcBef>
                <a:spcPts val="800"/>
              </a:spcBef>
              <a:buClr>
                <a:schemeClr val="lt1"/>
              </a:buClr>
              <a:buFont typeface="Arial"/>
              <a:buNone/>
              <a:defRPr sz="1400" b="0" i="0" u="none" strike="noStrike" cap="none">
                <a:solidFill>
                  <a:schemeClr val="lt1"/>
                </a:solidFill>
                <a:latin typeface="Rockwell"/>
                <a:ea typeface="Rockwell"/>
                <a:cs typeface="Rockwell"/>
                <a:sym typeface="Rockwell"/>
              </a:defRPr>
            </a:lvl1pPr>
            <a:lvl2pPr marL="342900" marR="0" lvl="1" indent="0" algn="l" rtl="0">
              <a:lnSpc>
                <a:spcPct val="120000"/>
              </a:lnSpc>
              <a:spcBef>
                <a:spcPts val="400"/>
              </a:spcBef>
              <a:buClr>
                <a:schemeClr val="lt1"/>
              </a:buClr>
              <a:buFont typeface="Arial"/>
              <a:buNone/>
              <a:defRPr sz="1100" b="0" i="0" u="none" strike="noStrike" cap="none">
                <a:solidFill>
                  <a:schemeClr val="lt1"/>
                </a:solidFill>
                <a:latin typeface="Rockwell"/>
                <a:ea typeface="Rockwell"/>
                <a:cs typeface="Rockwell"/>
                <a:sym typeface="Rockwell"/>
              </a:defRPr>
            </a:lvl2pPr>
            <a:lvl3pPr marL="685800" marR="0" lvl="2" indent="0" algn="l" rtl="0">
              <a:lnSpc>
                <a:spcPct val="120000"/>
              </a:lnSpc>
              <a:spcBef>
                <a:spcPts val="400"/>
              </a:spcBef>
              <a:buClr>
                <a:schemeClr val="lt1"/>
              </a:buClr>
              <a:buFont typeface="Arial"/>
              <a:buNone/>
              <a:defRPr sz="900" b="0" i="0" u="none" strike="noStrike" cap="none">
                <a:solidFill>
                  <a:schemeClr val="lt1"/>
                </a:solidFill>
                <a:latin typeface="Rockwell"/>
                <a:ea typeface="Rockwell"/>
                <a:cs typeface="Rockwell"/>
                <a:sym typeface="Rockwell"/>
              </a:defRPr>
            </a:lvl3pPr>
            <a:lvl4pPr marL="1028700" marR="0" lvl="3"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4pPr>
            <a:lvl5pPr marL="1371600" marR="0" lvl="4"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5pPr>
            <a:lvl6pPr marL="1714500" marR="0" lvl="5"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6pPr>
            <a:lvl7pPr marL="2057400" marR="0" lvl="6"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7pPr>
            <a:lvl8pPr marL="2400300" marR="0" lvl="7"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8pPr>
            <a:lvl9pPr marL="2743200" marR="0" lvl="8" indent="0" algn="l" rtl="0">
              <a:lnSpc>
                <a:spcPct val="120000"/>
              </a:lnSpc>
              <a:spcBef>
                <a:spcPts val="400"/>
              </a:spcBef>
              <a:buClr>
                <a:schemeClr val="lt1"/>
              </a:buClr>
              <a:buFont typeface="Arial"/>
              <a:buNone/>
              <a:defRPr sz="800" b="0" i="0" u="none" strike="noStrike" cap="none">
                <a:solidFill>
                  <a:schemeClr val="lt1"/>
                </a:solidFill>
                <a:latin typeface="Rockwell"/>
                <a:ea typeface="Rockwell"/>
                <a:cs typeface="Rockwell"/>
                <a:sym typeface="Rockwell"/>
              </a:defRPr>
            </a:lvl9pPr>
          </a:lstStyle>
          <a:p>
            <a:endParaRPr/>
          </a:p>
        </p:txBody>
      </p:sp>
      <p:sp>
        <p:nvSpPr>
          <p:cNvPr id="110" name="Shape 110"/>
          <p:cNvSpPr txBox="1">
            <a:spLocks noGrp="1"/>
          </p:cNvSpPr>
          <p:nvPr>
            <p:ph type="dt" idx="10"/>
          </p:nvPr>
        </p:nvSpPr>
        <p:spPr>
          <a:xfrm>
            <a:off x="5759051" y="4412456"/>
            <a:ext cx="2057399" cy="273843"/>
          </a:xfrm>
          <a:prstGeom prst="rect">
            <a:avLst/>
          </a:prstGeom>
          <a:noFill/>
          <a:ln>
            <a:noFill/>
          </a:ln>
        </p:spPr>
        <p:txBody>
          <a:bodyPr lIns="68575" tIns="68575" rIns="68575" bIns="68575" anchor="ctr" anchorCtr="0"/>
          <a:lstStyle>
            <a:lvl1pPr marL="0" marR="0" lvl="0" indent="0" algn="r"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111" name="Shape 111"/>
          <p:cNvSpPr txBox="1">
            <a:spLocks noGrp="1"/>
          </p:cNvSpPr>
          <p:nvPr>
            <p:ph type="ftr" idx="11"/>
          </p:nvPr>
        </p:nvSpPr>
        <p:spPr>
          <a:xfrm>
            <a:off x="685345" y="4412456"/>
            <a:ext cx="5004648" cy="273843"/>
          </a:xfrm>
          <a:prstGeom prst="rect">
            <a:avLst/>
          </a:prstGeom>
          <a:noFill/>
          <a:ln>
            <a:noFill/>
          </a:ln>
        </p:spPr>
        <p:txBody>
          <a:bodyPr lIns="68575" tIns="68575" rIns="68575" bIns="68575" anchor="ctr" anchorCtr="0"/>
          <a:lstStyle>
            <a:lvl1pPr marL="0" marR="0" lvl="0" indent="0" algn="l" rtl="0">
              <a:spcBef>
                <a:spcPts val="0"/>
              </a:spcBef>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None/>
              <a:defRPr sz="1400" b="0" i="0" u="none" strike="noStrike" cap="none">
                <a:solidFill>
                  <a:schemeClr val="lt1"/>
                </a:solidFill>
                <a:latin typeface="Rockwell"/>
                <a:ea typeface="Rockwell"/>
                <a:cs typeface="Rockwell"/>
                <a:sym typeface="Rockwell"/>
              </a:defRPr>
            </a:lvl9pPr>
          </a:lstStyle>
          <a:p>
            <a:endParaRPr/>
          </a:p>
        </p:txBody>
      </p:sp>
      <p:sp>
        <p:nvSpPr>
          <p:cNvPr id="112" name="Shape 112"/>
          <p:cNvSpPr txBox="1">
            <a:spLocks noGrp="1"/>
          </p:cNvSpPr>
          <p:nvPr>
            <p:ph type="sldNum" idx="12"/>
          </p:nvPr>
        </p:nvSpPr>
        <p:spPr>
          <a:xfrm>
            <a:off x="7885508" y="4412456"/>
            <a:ext cx="565158"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alphaModFix/>
          </a:blip>
          <a:stretch>
            <a:fillRect/>
          </a:stretch>
        </a:blip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85346" y="457200"/>
            <a:ext cx="7765320" cy="994740"/>
          </a:xfrm>
          <a:prstGeom prst="rect">
            <a:avLst/>
          </a:prstGeom>
          <a:noFill/>
          <a:ln>
            <a:noFill/>
          </a:ln>
        </p:spPr>
        <p:txBody>
          <a:bodyPr lIns="68575" tIns="68575" rIns="68575" bIns="68575" anchor="ctr" anchorCtr="0"/>
          <a:lstStyle>
            <a:lvl1pPr marL="0" marR="0" lvl="0" indent="0" algn="ctr" rtl="0">
              <a:lnSpc>
                <a:spcPct val="90000"/>
              </a:lnSpc>
              <a:spcBef>
                <a:spcPts val="0"/>
              </a:spcBef>
              <a:buClr>
                <a:schemeClr val="lt1"/>
              </a:buClr>
              <a:buSzPct val="42307"/>
              <a:buFont typeface="Bookman Old Style"/>
              <a:buNone/>
              <a:defRPr sz="2600" b="1" i="0" u="none" strike="noStrike" cap="none">
                <a:solidFill>
                  <a:schemeClr val="lt1"/>
                </a:solidFill>
                <a:latin typeface="Bookman Old Style"/>
                <a:ea typeface="Bookman Old Style"/>
                <a:cs typeface="Bookman Old Style"/>
                <a:sym typeface="Bookman Old Style"/>
              </a:defRPr>
            </a:lvl1pPr>
            <a:lvl2pPr lvl="1" indent="0">
              <a:spcBef>
                <a:spcPts val="0"/>
              </a:spcBef>
              <a:buSzPct val="78571"/>
              <a:buNone/>
              <a:defRPr sz="1400"/>
            </a:lvl2pPr>
            <a:lvl3pPr lvl="2" indent="0">
              <a:spcBef>
                <a:spcPts val="0"/>
              </a:spcBef>
              <a:buSzPct val="78571"/>
              <a:buNone/>
              <a:defRPr sz="1400"/>
            </a:lvl3pPr>
            <a:lvl4pPr lvl="3" indent="0">
              <a:spcBef>
                <a:spcPts val="0"/>
              </a:spcBef>
              <a:buSzPct val="78571"/>
              <a:buNone/>
              <a:defRPr sz="1400"/>
            </a:lvl4pPr>
            <a:lvl5pPr lvl="4" indent="0">
              <a:spcBef>
                <a:spcPts val="0"/>
              </a:spcBef>
              <a:buSzPct val="78571"/>
              <a:buNone/>
              <a:defRPr sz="1400"/>
            </a:lvl5pPr>
            <a:lvl6pPr lvl="5" indent="0">
              <a:spcBef>
                <a:spcPts val="0"/>
              </a:spcBef>
              <a:buSzPct val="78571"/>
              <a:buNone/>
              <a:defRPr sz="1400"/>
            </a:lvl6pPr>
            <a:lvl7pPr lvl="6" indent="0">
              <a:spcBef>
                <a:spcPts val="0"/>
              </a:spcBef>
              <a:buSzPct val="78571"/>
              <a:buNone/>
              <a:defRPr sz="1400"/>
            </a:lvl7pPr>
            <a:lvl8pPr lvl="7" indent="0">
              <a:spcBef>
                <a:spcPts val="0"/>
              </a:spcBef>
              <a:buSzPct val="78571"/>
              <a:buNone/>
              <a:defRPr sz="1400"/>
            </a:lvl8pPr>
            <a:lvl9pPr lvl="8" indent="0">
              <a:spcBef>
                <a:spcPts val="0"/>
              </a:spcBef>
              <a:buSzPct val="78571"/>
              <a:buNone/>
              <a:defRPr sz="1400"/>
            </a:lvl9pPr>
          </a:lstStyle>
          <a:p>
            <a:endParaRPr/>
          </a:p>
        </p:txBody>
      </p:sp>
      <p:sp>
        <p:nvSpPr>
          <p:cNvPr id="52" name="Shape 52"/>
          <p:cNvSpPr txBox="1">
            <a:spLocks noGrp="1"/>
          </p:cNvSpPr>
          <p:nvPr>
            <p:ph type="body" idx="1"/>
          </p:nvPr>
        </p:nvSpPr>
        <p:spPr>
          <a:xfrm>
            <a:off x="685346" y="1572048"/>
            <a:ext cx="7765321" cy="2771351"/>
          </a:xfrm>
          <a:prstGeom prst="rect">
            <a:avLst/>
          </a:prstGeom>
          <a:noFill/>
          <a:ln>
            <a:noFill/>
          </a:ln>
        </p:spPr>
        <p:txBody>
          <a:bodyPr lIns="68575" tIns="68575" rIns="68575" bIns="68575" anchor="t" anchorCtr="0"/>
          <a:lstStyle>
            <a:lvl1pPr marL="177800" marR="0" lvl="0" indent="-76200" algn="l" rtl="0">
              <a:lnSpc>
                <a:spcPct val="120000"/>
              </a:lnSpc>
              <a:spcBef>
                <a:spcPts val="800"/>
              </a:spcBef>
              <a:buClr>
                <a:schemeClr val="lt1"/>
              </a:buClr>
              <a:buSzPct val="100000"/>
              <a:buFont typeface="Arial"/>
              <a:buChar char="•"/>
              <a:defRPr sz="1500" b="0" i="0" u="none" strike="noStrike" cap="none">
                <a:solidFill>
                  <a:schemeClr val="lt1"/>
                </a:solidFill>
                <a:latin typeface="Rockwell"/>
                <a:ea typeface="Rockwell"/>
                <a:cs typeface="Rockwell"/>
                <a:sym typeface="Rockwell"/>
              </a:defRPr>
            </a:lvl1pPr>
            <a:lvl2pPr marL="520700" marR="0" lvl="1" indent="-88900" algn="l" rtl="0">
              <a:lnSpc>
                <a:spcPct val="120000"/>
              </a:lnSpc>
              <a:spcBef>
                <a:spcPts val="400"/>
              </a:spcBef>
              <a:buClr>
                <a:schemeClr val="lt1"/>
              </a:buClr>
              <a:buSzPct val="100000"/>
              <a:buFont typeface="Arial"/>
              <a:buChar char="•"/>
              <a:defRPr sz="1400" b="0" i="0" u="none" strike="noStrike" cap="none">
                <a:solidFill>
                  <a:schemeClr val="lt1"/>
                </a:solidFill>
                <a:latin typeface="Rockwell"/>
                <a:ea typeface="Rockwell"/>
                <a:cs typeface="Rockwell"/>
                <a:sym typeface="Rockwell"/>
              </a:defRPr>
            </a:lvl2pPr>
            <a:lvl3pPr marL="863600" marR="0" lvl="2" indent="-101600" algn="l" rtl="0">
              <a:lnSpc>
                <a:spcPct val="120000"/>
              </a:lnSpc>
              <a:spcBef>
                <a:spcPts val="400"/>
              </a:spcBef>
              <a:buClr>
                <a:schemeClr val="lt1"/>
              </a:buClr>
              <a:buSzPct val="100000"/>
              <a:buFont typeface="Arial"/>
              <a:buChar char="•"/>
              <a:defRPr sz="1200" b="0" i="0" u="none" strike="noStrike" cap="none">
                <a:solidFill>
                  <a:schemeClr val="lt1"/>
                </a:solidFill>
                <a:latin typeface="Rockwell"/>
                <a:ea typeface="Rockwell"/>
                <a:cs typeface="Rockwell"/>
                <a:sym typeface="Rockwell"/>
              </a:defRPr>
            </a:lvl3pPr>
            <a:lvl4pPr marL="1206500" marR="0" lvl="3" indent="-114300" algn="l" rtl="0">
              <a:lnSpc>
                <a:spcPct val="120000"/>
              </a:lnSpc>
              <a:spcBef>
                <a:spcPts val="400"/>
              </a:spcBef>
              <a:buClr>
                <a:schemeClr val="lt1"/>
              </a:buClr>
              <a:buSzPct val="100000"/>
              <a:buFont typeface="Arial"/>
              <a:buChar char="•"/>
              <a:defRPr sz="1100" b="0" i="0" u="none" strike="noStrike" cap="none">
                <a:solidFill>
                  <a:schemeClr val="lt1"/>
                </a:solidFill>
                <a:latin typeface="Rockwell"/>
                <a:ea typeface="Rockwell"/>
                <a:cs typeface="Rockwell"/>
                <a:sym typeface="Rockwell"/>
              </a:defRPr>
            </a:lvl4pPr>
            <a:lvl5pPr marL="1549400" marR="0" lvl="4"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5pPr>
            <a:lvl6pPr marL="1892300" marR="0" lvl="5"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6pPr>
            <a:lvl7pPr marL="2235200" marR="0" lvl="6"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7pPr>
            <a:lvl8pPr marL="2578100" marR="0" lvl="7"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8pPr>
            <a:lvl9pPr marL="2921000" marR="0" lvl="8" indent="-114300" algn="l" rtl="0">
              <a:lnSpc>
                <a:spcPct val="120000"/>
              </a:lnSpc>
              <a:spcBef>
                <a:spcPts val="400"/>
              </a:spcBef>
              <a:buClr>
                <a:schemeClr val="lt1"/>
              </a:buClr>
              <a:buSzPct val="100000"/>
              <a:buFont typeface="Arial"/>
              <a:buChar char="•"/>
              <a:defRPr sz="900" b="0" i="0" u="none" strike="noStrike" cap="none">
                <a:solidFill>
                  <a:schemeClr val="lt1"/>
                </a:solidFill>
                <a:latin typeface="Rockwell"/>
                <a:ea typeface="Rockwell"/>
                <a:cs typeface="Rockwell"/>
                <a:sym typeface="Rockwell"/>
              </a:defRPr>
            </a:lvl9pPr>
          </a:lstStyle>
          <a:p>
            <a:endParaRPr/>
          </a:p>
        </p:txBody>
      </p:sp>
      <p:sp>
        <p:nvSpPr>
          <p:cNvPr id="53" name="Shape 53"/>
          <p:cNvSpPr txBox="1">
            <a:spLocks noGrp="1"/>
          </p:cNvSpPr>
          <p:nvPr>
            <p:ph type="dt" idx="10"/>
          </p:nvPr>
        </p:nvSpPr>
        <p:spPr>
          <a:xfrm>
            <a:off x="5759051" y="4412456"/>
            <a:ext cx="2057399" cy="273843"/>
          </a:xfrm>
          <a:prstGeom prst="rect">
            <a:avLst/>
          </a:prstGeom>
          <a:noFill/>
          <a:ln>
            <a:noFill/>
          </a:ln>
        </p:spPr>
        <p:txBody>
          <a:bodyPr lIns="68575" tIns="68575" rIns="68575" bIns="68575" anchor="ctr" anchorCtr="0"/>
          <a:lstStyle>
            <a:lvl1pPr marL="0" marR="0" lvl="0" indent="0" algn="r" rtl="0">
              <a:spcBef>
                <a:spcPts val="0"/>
              </a:spcBef>
              <a:buSzPct val="137500"/>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SzPct val="78571"/>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SzPct val="78571"/>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SzPct val="78571"/>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SzPct val="78571"/>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SzPct val="78571"/>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SzPct val="78571"/>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SzPct val="78571"/>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SzPct val="78571"/>
              <a:buNone/>
              <a:defRPr sz="1400" b="0" i="0" u="none" strike="noStrike" cap="none">
                <a:solidFill>
                  <a:schemeClr val="lt1"/>
                </a:solidFill>
                <a:latin typeface="Rockwell"/>
                <a:ea typeface="Rockwell"/>
                <a:cs typeface="Rockwell"/>
                <a:sym typeface="Rockwell"/>
              </a:defRPr>
            </a:lvl9pPr>
          </a:lstStyle>
          <a:p>
            <a:endParaRPr/>
          </a:p>
        </p:txBody>
      </p:sp>
      <p:sp>
        <p:nvSpPr>
          <p:cNvPr id="54" name="Shape 54"/>
          <p:cNvSpPr txBox="1">
            <a:spLocks noGrp="1"/>
          </p:cNvSpPr>
          <p:nvPr>
            <p:ph type="ftr" idx="11"/>
          </p:nvPr>
        </p:nvSpPr>
        <p:spPr>
          <a:xfrm>
            <a:off x="685345" y="4412456"/>
            <a:ext cx="5004648" cy="273843"/>
          </a:xfrm>
          <a:prstGeom prst="rect">
            <a:avLst/>
          </a:prstGeom>
          <a:noFill/>
          <a:ln>
            <a:noFill/>
          </a:ln>
        </p:spPr>
        <p:txBody>
          <a:bodyPr lIns="68575" tIns="68575" rIns="68575" bIns="68575" anchor="ctr" anchorCtr="0"/>
          <a:lstStyle>
            <a:lvl1pPr marL="0" marR="0" lvl="0" indent="0" algn="l" rtl="0">
              <a:spcBef>
                <a:spcPts val="0"/>
              </a:spcBef>
              <a:buSzPct val="137500"/>
              <a:buNone/>
              <a:defRPr sz="800" b="0" i="0" u="none" strike="noStrike" cap="none">
                <a:solidFill>
                  <a:schemeClr val="lt1"/>
                </a:solidFill>
                <a:latin typeface="Rockwell"/>
                <a:ea typeface="Rockwell"/>
                <a:cs typeface="Rockwell"/>
                <a:sym typeface="Rockwell"/>
              </a:defRPr>
            </a:lvl1pPr>
            <a:lvl2pPr marL="342900" marR="0" lvl="1" indent="0" algn="l" rtl="0">
              <a:spcBef>
                <a:spcPts val="0"/>
              </a:spcBef>
              <a:buSzPct val="78571"/>
              <a:buNone/>
              <a:defRPr sz="1400" b="0" i="0" u="none" strike="noStrike" cap="none">
                <a:solidFill>
                  <a:schemeClr val="lt1"/>
                </a:solidFill>
                <a:latin typeface="Rockwell"/>
                <a:ea typeface="Rockwell"/>
                <a:cs typeface="Rockwell"/>
                <a:sym typeface="Rockwell"/>
              </a:defRPr>
            </a:lvl2pPr>
            <a:lvl3pPr marL="685800" marR="0" lvl="2" indent="0" algn="l" rtl="0">
              <a:spcBef>
                <a:spcPts val="0"/>
              </a:spcBef>
              <a:buSzPct val="78571"/>
              <a:buNone/>
              <a:defRPr sz="1400" b="0" i="0" u="none" strike="noStrike" cap="none">
                <a:solidFill>
                  <a:schemeClr val="lt1"/>
                </a:solidFill>
                <a:latin typeface="Rockwell"/>
                <a:ea typeface="Rockwell"/>
                <a:cs typeface="Rockwell"/>
                <a:sym typeface="Rockwell"/>
              </a:defRPr>
            </a:lvl3pPr>
            <a:lvl4pPr marL="1028700" marR="0" lvl="3" indent="0" algn="l" rtl="0">
              <a:spcBef>
                <a:spcPts val="0"/>
              </a:spcBef>
              <a:buSzPct val="78571"/>
              <a:buNone/>
              <a:defRPr sz="1400" b="0" i="0" u="none" strike="noStrike" cap="none">
                <a:solidFill>
                  <a:schemeClr val="lt1"/>
                </a:solidFill>
                <a:latin typeface="Rockwell"/>
                <a:ea typeface="Rockwell"/>
                <a:cs typeface="Rockwell"/>
                <a:sym typeface="Rockwell"/>
              </a:defRPr>
            </a:lvl4pPr>
            <a:lvl5pPr marL="1371600" marR="0" lvl="4" indent="0" algn="l" rtl="0">
              <a:spcBef>
                <a:spcPts val="0"/>
              </a:spcBef>
              <a:buSzPct val="78571"/>
              <a:buNone/>
              <a:defRPr sz="1400" b="0" i="0" u="none" strike="noStrike" cap="none">
                <a:solidFill>
                  <a:schemeClr val="lt1"/>
                </a:solidFill>
                <a:latin typeface="Rockwell"/>
                <a:ea typeface="Rockwell"/>
                <a:cs typeface="Rockwell"/>
                <a:sym typeface="Rockwell"/>
              </a:defRPr>
            </a:lvl5pPr>
            <a:lvl6pPr marL="1714500" marR="0" lvl="5" indent="0" algn="l" rtl="0">
              <a:spcBef>
                <a:spcPts val="0"/>
              </a:spcBef>
              <a:buSzPct val="78571"/>
              <a:buNone/>
              <a:defRPr sz="1400" b="0" i="0" u="none" strike="noStrike" cap="none">
                <a:solidFill>
                  <a:schemeClr val="lt1"/>
                </a:solidFill>
                <a:latin typeface="Rockwell"/>
                <a:ea typeface="Rockwell"/>
                <a:cs typeface="Rockwell"/>
                <a:sym typeface="Rockwell"/>
              </a:defRPr>
            </a:lvl6pPr>
            <a:lvl7pPr marL="2057400" marR="0" lvl="6" indent="0" algn="l" rtl="0">
              <a:spcBef>
                <a:spcPts val="0"/>
              </a:spcBef>
              <a:buSzPct val="78571"/>
              <a:buNone/>
              <a:defRPr sz="1400" b="0" i="0" u="none" strike="noStrike" cap="none">
                <a:solidFill>
                  <a:schemeClr val="lt1"/>
                </a:solidFill>
                <a:latin typeface="Rockwell"/>
                <a:ea typeface="Rockwell"/>
                <a:cs typeface="Rockwell"/>
                <a:sym typeface="Rockwell"/>
              </a:defRPr>
            </a:lvl7pPr>
            <a:lvl8pPr marL="2400300" marR="0" lvl="7" indent="0" algn="l" rtl="0">
              <a:spcBef>
                <a:spcPts val="0"/>
              </a:spcBef>
              <a:buSzPct val="78571"/>
              <a:buNone/>
              <a:defRPr sz="1400" b="0" i="0" u="none" strike="noStrike" cap="none">
                <a:solidFill>
                  <a:schemeClr val="lt1"/>
                </a:solidFill>
                <a:latin typeface="Rockwell"/>
                <a:ea typeface="Rockwell"/>
                <a:cs typeface="Rockwell"/>
                <a:sym typeface="Rockwell"/>
              </a:defRPr>
            </a:lvl8pPr>
            <a:lvl9pPr marL="2743200" marR="0" lvl="8" indent="0" algn="l" rtl="0">
              <a:spcBef>
                <a:spcPts val="0"/>
              </a:spcBef>
              <a:buSzPct val="78571"/>
              <a:buNone/>
              <a:defRPr sz="1400" b="0" i="0" u="none" strike="noStrike" cap="none">
                <a:solidFill>
                  <a:schemeClr val="lt1"/>
                </a:solidFill>
                <a:latin typeface="Rockwell"/>
                <a:ea typeface="Rockwell"/>
                <a:cs typeface="Rockwell"/>
                <a:sym typeface="Rockwell"/>
              </a:defRPr>
            </a:lvl9pPr>
          </a:lstStyle>
          <a:p>
            <a:endParaRPr/>
          </a:p>
        </p:txBody>
      </p:sp>
      <p:sp>
        <p:nvSpPr>
          <p:cNvPr id="55" name="Shape 55"/>
          <p:cNvSpPr txBox="1">
            <a:spLocks noGrp="1"/>
          </p:cNvSpPr>
          <p:nvPr>
            <p:ph type="sldNum" idx="12"/>
          </p:nvPr>
        </p:nvSpPr>
        <p:spPr>
          <a:xfrm>
            <a:off x="7885508" y="4412456"/>
            <a:ext cx="565158" cy="273843"/>
          </a:xfrm>
          <a:prstGeom prst="rect">
            <a:avLst/>
          </a:prstGeom>
          <a:noFill/>
          <a:ln>
            <a:noFill/>
          </a:ln>
        </p:spPr>
        <p:txBody>
          <a:bodyPr lIns="68575" tIns="34275" rIns="68575" bIns="34275" anchor="ctr" anchorCtr="0">
            <a:noAutofit/>
          </a:bodyPr>
          <a:lstStyle/>
          <a:p>
            <a:pPr marL="0" marR="0" lvl="0" indent="0" algn="r" rtl="0">
              <a:spcBef>
                <a:spcPts val="0"/>
              </a:spcBef>
              <a:buSzPct val="25000"/>
              <a:buNone/>
            </a:pPr>
            <a:fld id="{00000000-1234-1234-1234-123412341234}" type="slidenum">
              <a:rPr lang="en" sz="800" b="0" i="0" u="none" strike="noStrike" cap="none">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ctrTitle"/>
          </p:nvPr>
        </p:nvSpPr>
        <p:spPr>
          <a:xfrm>
            <a:off x="855617" y="289105"/>
            <a:ext cx="7432765" cy="1217558"/>
          </a:xfrm>
          <a:prstGeom prst="rect">
            <a:avLst/>
          </a:prstGeom>
          <a:noFill/>
          <a:ln>
            <a:noFill/>
          </a:ln>
        </p:spPr>
        <p:txBody>
          <a:bodyPr lIns="68575" tIns="34275" rIns="68575" bIns="34275" anchor="b" anchorCtr="0">
            <a:noAutofit/>
          </a:bodyPr>
          <a:lstStyle/>
          <a:p>
            <a:pPr marL="0" marR="0" lvl="0" indent="0" algn="ctr" rtl="0">
              <a:lnSpc>
                <a:spcPct val="90000"/>
              </a:lnSpc>
              <a:spcBef>
                <a:spcPts val="0"/>
              </a:spcBef>
              <a:buClr>
                <a:schemeClr val="lt1"/>
              </a:buClr>
              <a:buSzPct val="25000"/>
              <a:buFont typeface="Bookman Old Style"/>
              <a:buNone/>
            </a:pPr>
            <a:r>
              <a:rPr lang="en" sz="3200" b="1" i="0" u="none" strike="noStrike" cap="none" dirty="0">
                <a:solidFill>
                  <a:schemeClr val="lt1"/>
                </a:solidFill>
                <a:latin typeface="Bookman Old Style"/>
                <a:ea typeface="Bookman Old Style"/>
                <a:cs typeface="Bookman Old Style"/>
                <a:sym typeface="Bookman Old Style"/>
              </a:rPr>
              <a:t>AFTER DETERRENCE: EXPLAINING CONFLICT SHORT OF WAR</a:t>
            </a:r>
          </a:p>
        </p:txBody>
      </p:sp>
      <p:sp>
        <p:nvSpPr>
          <p:cNvPr id="183" name="Shape 183"/>
          <p:cNvSpPr txBox="1">
            <a:spLocks noGrp="1"/>
          </p:cNvSpPr>
          <p:nvPr>
            <p:ph type="subTitle" idx="1"/>
          </p:nvPr>
        </p:nvSpPr>
        <p:spPr>
          <a:xfrm>
            <a:off x="1196451" y="1770278"/>
            <a:ext cx="6751200" cy="3146308"/>
          </a:xfrm>
          <a:prstGeom prst="rect">
            <a:avLst/>
          </a:prstGeom>
          <a:noFill/>
          <a:ln>
            <a:noFill/>
          </a:ln>
        </p:spPr>
        <p:txBody>
          <a:bodyPr lIns="68575" tIns="34275" rIns="68575" bIns="34275" anchor="t" anchorCtr="0">
            <a:noAutofit/>
          </a:bodyPr>
          <a:lstStyle/>
          <a:p>
            <a:pPr lvl="0">
              <a:spcBef>
                <a:spcPts val="0"/>
              </a:spcBef>
              <a:buSzPct val="25000"/>
            </a:pPr>
            <a:r>
              <a:rPr lang="en" dirty="0"/>
              <a:t>J Andres Gannon</a:t>
            </a:r>
            <a:r>
              <a:rPr lang="en" baseline="30000" dirty="0"/>
              <a:t>*</a:t>
            </a:r>
            <a:r>
              <a:rPr lang="en" sz="1800" b="0" i="0" u="none" strike="noStrike" cap="none" dirty="0">
                <a:solidFill>
                  <a:schemeClr val="lt1"/>
                </a:solidFill>
                <a:latin typeface="Rockwell"/>
                <a:ea typeface="Rockwell"/>
                <a:cs typeface="Rockwell"/>
                <a:sym typeface="Rockwell"/>
              </a:rPr>
              <a:t>, Erik Gartzke</a:t>
            </a:r>
            <a:r>
              <a:rPr lang="en" sz="1800" b="0" i="0" u="none" strike="noStrike" cap="none" baseline="30000" dirty="0">
                <a:solidFill>
                  <a:schemeClr val="lt1"/>
                </a:solidFill>
                <a:latin typeface="Rockwell"/>
                <a:ea typeface="Rockwell"/>
                <a:cs typeface="Rockwell"/>
                <a:sym typeface="Rockwell"/>
              </a:rPr>
              <a:t>*</a:t>
            </a:r>
            <a:r>
              <a:rPr lang="en" sz="1800" b="0" i="0" u="none" strike="noStrike" cap="none" dirty="0">
                <a:solidFill>
                  <a:schemeClr val="lt1"/>
                </a:solidFill>
                <a:latin typeface="Rockwell"/>
                <a:ea typeface="Rockwell"/>
                <a:cs typeface="Rockwell"/>
                <a:sym typeface="Rockwell"/>
              </a:rPr>
              <a:t>, and Jon Lindsay</a:t>
            </a:r>
            <a:r>
              <a:rPr lang="en" sz="1800" b="0" i="0" u="none" strike="noStrike" cap="none" baseline="30000" dirty="0">
                <a:solidFill>
                  <a:schemeClr val="lt1"/>
                </a:solidFill>
                <a:latin typeface="Rockwell"/>
                <a:ea typeface="Rockwell"/>
                <a:cs typeface="Rockwell"/>
                <a:sym typeface="Rockwell"/>
              </a:rPr>
              <a:t>†</a:t>
            </a:r>
          </a:p>
          <a:p>
            <a:pPr marL="0" marR="0" lvl="0" indent="0" algn="ctr" rtl="0">
              <a:lnSpc>
                <a:spcPct val="120000"/>
              </a:lnSpc>
              <a:spcBef>
                <a:spcPts val="800"/>
              </a:spcBef>
              <a:spcAft>
                <a:spcPts val="0"/>
              </a:spcAft>
              <a:buClr>
                <a:schemeClr val="lt1"/>
              </a:buClr>
              <a:buSzPct val="25000"/>
              <a:buFont typeface="Arial"/>
              <a:buNone/>
            </a:pPr>
            <a:endParaRPr lang="en-US" sz="1800" b="0" i="0" u="none" strike="noStrike" cap="none" baseline="30000" dirty="0">
              <a:solidFill>
                <a:schemeClr val="lt1"/>
              </a:solidFill>
              <a:latin typeface="Rockwell"/>
              <a:ea typeface="Rockwell"/>
              <a:cs typeface="Rockwell"/>
              <a:sym typeface="Rockwell"/>
            </a:endParaRPr>
          </a:p>
          <a:p>
            <a:pPr marL="0" marR="0" lvl="0" indent="0" algn="ctr" rtl="0">
              <a:lnSpc>
                <a:spcPct val="120000"/>
              </a:lnSpc>
              <a:spcBef>
                <a:spcPts val="800"/>
              </a:spcBef>
              <a:spcAft>
                <a:spcPts val="0"/>
              </a:spcAft>
              <a:buClr>
                <a:schemeClr val="lt1"/>
              </a:buClr>
              <a:buSzPct val="25000"/>
              <a:buFont typeface="Arial"/>
              <a:buNone/>
            </a:pPr>
            <a:endParaRPr lang="en-US" baseline="30000" dirty="0"/>
          </a:p>
          <a:p>
            <a:pPr marL="0" marR="0" lvl="0" indent="0" algn="ctr" rtl="0">
              <a:lnSpc>
                <a:spcPct val="120000"/>
              </a:lnSpc>
              <a:spcBef>
                <a:spcPts val="800"/>
              </a:spcBef>
              <a:spcAft>
                <a:spcPts val="0"/>
              </a:spcAft>
              <a:buClr>
                <a:schemeClr val="lt1"/>
              </a:buClr>
              <a:buSzPct val="25000"/>
              <a:buFont typeface="Arial"/>
              <a:buNone/>
            </a:pPr>
            <a:endParaRPr lang="en-US" sz="1800" b="0" i="0" u="none" strike="noStrike" cap="none" baseline="30000" dirty="0">
              <a:solidFill>
                <a:schemeClr val="lt1"/>
              </a:solidFill>
              <a:latin typeface="Rockwell"/>
              <a:ea typeface="Rockwell"/>
              <a:cs typeface="Rockwell"/>
              <a:sym typeface="Rockwell"/>
            </a:endParaRPr>
          </a:p>
          <a:p>
            <a:pPr marL="0" marR="0" lvl="0" indent="0" algn="ctr" rtl="0">
              <a:lnSpc>
                <a:spcPct val="120000"/>
              </a:lnSpc>
              <a:spcBef>
                <a:spcPts val="800"/>
              </a:spcBef>
              <a:spcAft>
                <a:spcPts val="0"/>
              </a:spcAft>
              <a:buClr>
                <a:schemeClr val="lt1"/>
              </a:buClr>
              <a:buSzPct val="25000"/>
              <a:buFont typeface="Arial"/>
              <a:buNone/>
            </a:pPr>
            <a:endParaRPr sz="1800" b="0" i="0" u="none" strike="noStrike" cap="none" baseline="30000" dirty="0">
              <a:solidFill>
                <a:schemeClr val="lt1"/>
              </a:solidFill>
              <a:latin typeface="Rockwell"/>
              <a:ea typeface="Rockwell"/>
              <a:cs typeface="Rockwell"/>
              <a:sym typeface="Rockwell"/>
            </a:endParaRPr>
          </a:p>
          <a:p>
            <a:pPr marL="0" marR="0" lvl="0" indent="0" algn="ctr" rtl="0">
              <a:lnSpc>
                <a:spcPct val="120000"/>
              </a:lnSpc>
              <a:spcBef>
                <a:spcPts val="800"/>
              </a:spcBef>
              <a:spcAft>
                <a:spcPts val="0"/>
              </a:spcAft>
              <a:buClr>
                <a:schemeClr val="lt1"/>
              </a:buClr>
              <a:buSzPct val="25000"/>
              <a:buFont typeface="Arial"/>
              <a:buNone/>
            </a:pPr>
            <a:endParaRPr baseline="30000" dirty="0"/>
          </a:p>
          <a:p>
            <a:pPr marL="0" marR="0" lvl="0" indent="0" algn="l" rtl="0">
              <a:lnSpc>
                <a:spcPct val="120000"/>
              </a:lnSpc>
              <a:spcBef>
                <a:spcPts val="800"/>
              </a:spcBef>
              <a:spcAft>
                <a:spcPts val="0"/>
              </a:spcAft>
              <a:buClr>
                <a:schemeClr val="lt1"/>
              </a:buClr>
              <a:buSzPct val="25000"/>
              <a:buFont typeface="Arial"/>
              <a:buNone/>
            </a:pPr>
            <a:endParaRPr baseline="30000" dirty="0"/>
          </a:p>
          <a:p>
            <a:pPr marL="0" marR="0" lvl="0" indent="0" algn="ctr" rtl="0">
              <a:lnSpc>
                <a:spcPct val="100000"/>
              </a:lnSpc>
              <a:spcBef>
                <a:spcPts val="0"/>
              </a:spcBef>
              <a:spcAft>
                <a:spcPts val="0"/>
              </a:spcAft>
              <a:buClr>
                <a:schemeClr val="lt1"/>
              </a:buClr>
              <a:buSzPct val="25000"/>
              <a:buFont typeface="Arial"/>
              <a:buNone/>
            </a:pPr>
            <a:r>
              <a:rPr lang="en" sz="1400" b="0" i="0" u="none" strike="noStrike" cap="none" baseline="30000" dirty="0">
                <a:solidFill>
                  <a:schemeClr val="lt1"/>
                </a:solidFill>
                <a:latin typeface="Rockwell"/>
                <a:ea typeface="Rockwell"/>
                <a:cs typeface="Rockwell"/>
                <a:sym typeface="Rockwell"/>
              </a:rPr>
              <a:t>* † </a:t>
            </a:r>
            <a:r>
              <a:rPr lang="en" sz="1400" b="0" i="0" u="none" strike="noStrike" cap="none" dirty="0">
                <a:solidFill>
                  <a:schemeClr val="lt1"/>
                </a:solidFill>
                <a:latin typeface="Rockwell"/>
                <a:ea typeface="Rockwell"/>
                <a:cs typeface="Rockwell"/>
                <a:sym typeface="Rockwell"/>
              </a:rPr>
              <a:t>Center for Peace and Security Studies (cPASS)</a:t>
            </a:r>
          </a:p>
          <a:p>
            <a:pPr marL="0" marR="0" lvl="0" indent="0" algn="ctr" rtl="0">
              <a:lnSpc>
                <a:spcPct val="100000"/>
              </a:lnSpc>
              <a:spcBef>
                <a:spcPts val="0"/>
              </a:spcBef>
              <a:spcAft>
                <a:spcPts val="0"/>
              </a:spcAft>
              <a:buClr>
                <a:schemeClr val="lt1"/>
              </a:buClr>
              <a:buSzPct val="25000"/>
              <a:buFont typeface="Arial"/>
              <a:buNone/>
            </a:pPr>
            <a:r>
              <a:rPr lang="en" sz="1400" b="0" i="0" u="none" strike="noStrike" cap="none" baseline="30000" dirty="0">
                <a:solidFill>
                  <a:schemeClr val="lt1"/>
                </a:solidFill>
                <a:latin typeface="Rockwell"/>
                <a:ea typeface="Rockwell"/>
                <a:cs typeface="Rockwell"/>
                <a:sym typeface="Rockwell"/>
              </a:rPr>
              <a:t>*</a:t>
            </a:r>
            <a:r>
              <a:rPr lang="en" sz="1400" b="0" i="0" u="none" strike="noStrike" cap="none" dirty="0">
                <a:solidFill>
                  <a:schemeClr val="lt1"/>
                </a:solidFill>
                <a:latin typeface="Rockwell"/>
                <a:ea typeface="Rockwell"/>
                <a:cs typeface="Rockwell"/>
                <a:sym typeface="Rockwell"/>
              </a:rPr>
              <a:t>Political Science Dep</a:t>
            </a:r>
            <a:r>
              <a:rPr lang="en" sz="1400" dirty="0"/>
              <a:t>t, U</a:t>
            </a:r>
            <a:r>
              <a:rPr lang="en" sz="1400" b="0" i="0" u="none" strike="noStrike" cap="none" dirty="0">
                <a:solidFill>
                  <a:schemeClr val="lt1"/>
                </a:solidFill>
                <a:latin typeface="Rockwell"/>
                <a:ea typeface="Rockwell"/>
                <a:cs typeface="Rockwell"/>
                <a:sym typeface="Rockwell"/>
              </a:rPr>
              <a:t>niversity of California, San Diego</a:t>
            </a:r>
          </a:p>
          <a:p>
            <a:pPr marL="0" marR="0" lvl="0" indent="0" algn="ctr" rtl="0">
              <a:lnSpc>
                <a:spcPct val="100000"/>
              </a:lnSpc>
              <a:spcBef>
                <a:spcPts val="0"/>
              </a:spcBef>
              <a:buClr>
                <a:schemeClr val="lt1"/>
              </a:buClr>
              <a:buSzPct val="25000"/>
              <a:buFont typeface="Arial"/>
              <a:buNone/>
            </a:pPr>
            <a:r>
              <a:rPr lang="en" sz="1400" b="0" i="0" u="none" strike="noStrike" cap="none" baseline="30000" dirty="0">
                <a:solidFill>
                  <a:schemeClr val="lt1"/>
                </a:solidFill>
                <a:latin typeface="Rockwell"/>
                <a:ea typeface="Rockwell"/>
                <a:cs typeface="Rockwell"/>
                <a:sym typeface="Rockwell"/>
              </a:rPr>
              <a:t>†</a:t>
            </a:r>
            <a:r>
              <a:rPr lang="en" sz="1400" b="0" i="0" u="none" strike="noStrike" cap="none" dirty="0">
                <a:solidFill>
                  <a:schemeClr val="lt1"/>
                </a:solidFill>
                <a:latin typeface="Rockwell"/>
                <a:ea typeface="Rockwell"/>
                <a:cs typeface="Rockwell"/>
                <a:sym typeface="Rockwell"/>
              </a:rPr>
              <a:t>Munk School of Global Affairs, University of Toronto</a:t>
            </a:r>
          </a:p>
        </p:txBody>
      </p:sp>
      <p:pic>
        <p:nvPicPr>
          <p:cNvPr id="184" name="Shape 184"/>
          <p:cNvPicPr preferRelativeResize="0"/>
          <p:nvPr/>
        </p:nvPicPr>
        <p:blipFill>
          <a:blip r:embed="rId3">
            <a:alphaModFix/>
          </a:blip>
          <a:stretch>
            <a:fillRect/>
          </a:stretch>
        </p:blipFill>
        <p:spPr>
          <a:xfrm>
            <a:off x="3029374" y="2733829"/>
            <a:ext cx="3085250" cy="1031374"/>
          </a:xfrm>
          <a:prstGeom prst="rect">
            <a:avLst/>
          </a:prstGeom>
          <a:noFill/>
          <a:ln>
            <a:noFill/>
          </a:ln>
        </p:spPr>
      </p:pic>
      <p:pic>
        <p:nvPicPr>
          <p:cNvPr id="185" name="Shape 185"/>
          <p:cNvPicPr preferRelativeResize="0"/>
          <p:nvPr/>
        </p:nvPicPr>
        <p:blipFill>
          <a:blip r:embed="rId4">
            <a:alphaModFix/>
          </a:blip>
          <a:stretch>
            <a:fillRect/>
          </a:stretch>
        </p:blipFill>
        <p:spPr>
          <a:xfrm>
            <a:off x="329409" y="2288828"/>
            <a:ext cx="1514475" cy="1476375"/>
          </a:xfrm>
          <a:prstGeom prst="rect">
            <a:avLst/>
          </a:prstGeom>
          <a:noFill/>
          <a:ln>
            <a:noFill/>
          </a:ln>
        </p:spPr>
      </p:pic>
      <p:pic>
        <p:nvPicPr>
          <p:cNvPr id="186" name="Shape 186"/>
          <p:cNvPicPr preferRelativeResize="0"/>
          <p:nvPr/>
        </p:nvPicPr>
        <p:blipFill>
          <a:blip r:embed="rId5">
            <a:alphaModFix/>
          </a:blip>
          <a:stretch>
            <a:fillRect/>
          </a:stretch>
        </p:blipFill>
        <p:spPr>
          <a:xfrm>
            <a:off x="7300114" y="2288828"/>
            <a:ext cx="1494306" cy="1476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Understanding</a:t>
            </a:r>
          </a:p>
        </p:txBody>
      </p:sp>
      <p:sp>
        <p:nvSpPr>
          <p:cNvPr id="3" name="Text Placeholder 2"/>
          <p:cNvSpPr>
            <a:spLocks noGrp="1"/>
          </p:cNvSpPr>
          <p:nvPr>
            <p:ph type="body" idx="1"/>
          </p:nvPr>
        </p:nvSpPr>
        <p:spPr/>
        <p:txBody>
          <a:bodyPr/>
          <a:lstStyle/>
          <a:p>
            <a:pPr marL="101600" indent="0">
              <a:buNone/>
            </a:pPr>
            <a:r>
              <a:rPr lang="en" sz="2000" i="1" dirty="0"/>
              <a:t>Gray zone conflict is conflict involving capable actors who intentionally choose to limit the intensity and capacity that they dedicate to fighting because they </a:t>
            </a:r>
            <a:r>
              <a:rPr lang="en" sz="2000" i="1" u="sng" dirty="0"/>
              <a:t>both prefer</a:t>
            </a:r>
            <a:r>
              <a:rPr lang="en" sz="2000" i="1" dirty="0"/>
              <a:t> low-intensity conflict to high-intensity conflict.</a:t>
            </a:r>
          </a:p>
          <a:p>
            <a:pPr marL="101600" indent="0">
              <a:buNone/>
            </a:pPr>
            <a:endParaRPr lang="en" sz="2000" i="1" dirty="0"/>
          </a:p>
          <a:p>
            <a:pPr marL="101600" indent="0">
              <a:buNone/>
            </a:pPr>
            <a:r>
              <a:rPr lang="en" sz="2000" i="1" u="sng" dirty="0"/>
              <a:t>Mutually preferred</a:t>
            </a:r>
            <a:r>
              <a:rPr lang="en" sz="2000" i="1" dirty="0"/>
              <a:t> – Equilibrium state distinct from high intensity conflict</a:t>
            </a:r>
          </a:p>
        </p:txBody>
      </p:sp>
    </p:spTree>
    <p:extLst>
      <p:ext uri="{BB962C8B-B14F-4D97-AF65-F5344CB8AC3E}">
        <p14:creationId xmlns:p14="http://schemas.microsoft.com/office/powerpoint/2010/main" val="3248676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Capable Actors</a:t>
            </a:r>
          </a:p>
        </p:txBody>
      </p:sp>
      <p:sp>
        <p:nvSpPr>
          <p:cNvPr id="3" name="Text Placeholder 2"/>
          <p:cNvSpPr>
            <a:spLocks noGrp="1"/>
          </p:cNvSpPr>
          <p:nvPr>
            <p:ph type="body" idx="1"/>
          </p:nvPr>
        </p:nvSpPr>
        <p:spPr/>
        <p:txBody>
          <a:bodyPr/>
          <a:lstStyle/>
          <a:p>
            <a:pPr marL="101600" indent="0">
              <a:buNone/>
            </a:pPr>
            <a:endParaRPr lang="en-US" sz="2000" dirty="0"/>
          </a:p>
          <a:p>
            <a:pPr marL="101600" indent="0">
              <a:buNone/>
            </a:pPr>
            <a:endParaRPr lang="en-US" sz="2000" dirty="0"/>
          </a:p>
          <a:p>
            <a:pPr marL="101600" indent="0">
              <a:buNone/>
            </a:pPr>
            <a:endParaRPr lang="en-US" sz="2000" dirty="0"/>
          </a:p>
          <a:p>
            <a:pPr marL="101600" indent="0">
              <a:buNone/>
            </a:pPr>
            <a:endParaRPr lang="en-US" sz="2000" dirty="0"/>
          </a:p>
          <a:p>
            <a:pPr marL="101600" indent="0">
              <a:buNone/>
            </a:pPr>
            <a:endParaRPr lang="en-US" sz="2000" dirty="0"/>
          </a:p>
          <a:p>
            <a:pPr marL="101600" indent="0">
              <a:buNone/>
            </a:pPr>
            <a:r>
              <a:rPr lang="en-US" sz="2000" dirty="0"/>
              <a:t>Escalation </a:t>
            </a:r>
            <a:r>
              <a:rPr lang="en-US" sz="2000" dirty="0">
                <a:solidFill>
                  <a:srgbClr val="FFFF00"/>
                </a:solidFill>
              </a:rPr>
              <a:t>Ability</a:t>
            </a:r>
            <a:r>
              <a:rPr lang="en-US" sz="2000" dirty="0"/>
              <a:t> + </a:t>
            </a:r>
            <a:r>
              <a:rPr lang="en-US" sz="2000" dirty="0">
                <a:solidFill>
                  <a:srgbClr val="B17ED8"/>
                </a:solidFill>
              </a:rPr>
              <a:t>Mutual Unwillingness</a:t>
            </a:r>
            <a:r>
              <a:rPr lang="en-US" sz="2000" dirty="0"/>
              <a:t> = Gray Zone</a:t>
            </a:r>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2504959422"/>
              </p:ext>
            </p:extLst>
          </p:nvPr>
        </p:nvGraphicFramePr>
        <p:xfrm>
          <a:off x="279469" y="1260305"/>
          <a:ext cx="8577073" cy="2499360"/>
        </p:xfrm>
        <a:graphic>
          <a:graphicData uri="http://schemas.openxmlformats.org/drawingml/2006/table">
            <a:tbl>
              <a:tblPr firstRow="1" bandRow="1">
                <a:noFill/>
                <a:tableStyleId>{2D5ABB26-0587-4C30-8999-92F81FD0307C}</a:tableStyleId>
              </a:tblPr>
              <a:tblGrid>
                <a:gridCol w="706924">
                  <a:extLst>
                    <a:ext uri="{9D8B030D-6E8A-4147-A177-3AD203B41FA5}">
                      <a16:colId xmlns:a16="http://schemas.microsoft.com/office/drawing/2014/main" val="4160584609"/>
                    </a:ext>
                  </a:extLst>
                </a:gridCol>
                <a:gridCol w="2492740">
                  <a:extLst>
                    <a:ext uri="{9D8B030D-6E8A-4147-A177-3AD203B41FA5}">
                      <a16:colId xmlns:a16="http://schemas.microsoft.com/office/drawing/2014/main" val="23914218"/>
                    </a:ext>
                  </a:extLst>
                </a:gridCol>
                <a:gridCol w="2574577">
                  <a:extLst>
                    <a:ext uri="{9D8B030D-6E8A-4147-A177-3AD203B41FA5}">
                      <a16:colId xmlns:a16="http://schemas.microsoft.com/office/drawing/2014/main" val="3131275570"/>
                    </a:ext>
                  </a:extLst>
                </a:gridCol>
                <a:gridCol w="2802832">
                  <a:extLst>
                    <a:ext uri="{9D8B030D-6E8A-4147-A177-3AD203B41FA5}">
                      <a16:colId xmlns:a16="http://schemas.microsoft.com/office/drawing/2014/main" val="1733387927"/>
                    </a:ext>
                  </a:extLst>
                </a:gridCol>
              </a:tblGrid>
              <a:tr h="370840">
                <a:tc>
                  <a:txBody>
                    <a:bodyPr/>
                    <a:lstStyle/>
                    <a:p>
                      <a:endParaRPr lang="en-US" sz="2800" dirty="0">
                        <a:solidFill>
                          <a:schemeClr val="bg1"/>
                        </a:solidFill>
                      </a:endParaRPr>
                    </a:p>
                  </a:txBody>
                  <a:tcPr/>
                </a:tc>
                <a:tc>
                  <a:txBody>
                    <a:bodyPr/>
                    <a:lstStyle/>
                    <a:p>
                      <a:endParaRPr lang="en-US" sz="2800" dirty="0">
                        <a:solidFill>
                          <a:schemeClr val="bg1"/>
                        </a:solidFill>
                      </a:endParaRPr>
                    </a:p>
                  </a:txBody>
                  <a:tcPr>
                    <a:lnR w="12700" cap="flat" cmpd="sng" algn="ctr">
                      <a:solidFill>
                        <a:schemeClr val="tx1"/>
                      </a:solidFill>
                      <a:prstDash val="solid"/>
                      <a:round/>
                      <a:headEnd type="none" w="med" len="med"/>
                      <a:tailEnd type="none" w="med" len="med"/>
                    </a:lnR>
                  </a:tcPr>
                </a:tc>
                <a:tc gridSpan="2">
                  <a:txBody>
                    <a:bodyPr/>
                    <a:lstStyle/>
                    <a:p>
                      <a:pPr algn="ctr"/>
                      <a:r>
                        <a:rPr lang="en-US" sz="2800" dirty="0">
                          <a:solidFill>
                            <a:srgbClr val="7030A0"/>
                          </a:solidFill>
                        </a:rPr>
                        <a:t>Ends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hMerge="1">
                  <a:txBody>
                    <a:bodyPr/>
                    <a:lstStyle/>
                    <a:p>
                      <a:endParaRPr lang="en-US"/>
                    </a:p>
                  </a:txBody>
                  <a:tcPr/>
                </a:tc>
                <a:extLst>
                  <a:ext uri="{0D108BD9-81ED-4DB2-BD59-A6C34878D82A}">
                    <a16:rowId xmlns:a16="http://schemas.microsoft.com/office/drawing/2014/main" val="3304569595"/>
                  </a:ext>
                </a:extLst>
              </a:tr>
              <a:tr h="370840">
                <a:tc>
                  <a:txBody>
                    <a:bodyPr/>
                    <a:lstStyle/>
                    <a:p>
                      <a:endParaRPr lang="en-US" sz="2800" dirty="0">
                        <a:solidFill>
                          <a:schemeClr val="bg1"/>
                        </a:solidFill>
                      </a:endParaRPr>
                    </a:p>
                  </a:txBody>
                  <a:tcPr>
                    <a:lnB w="12700" cap="flat" cmpd="sng" algn="ctr">
                      <a:solidFill>
                        <a:schemeClr val="tx1"/>
                      </a:solidFill>
                      <a:prstDash val="solid"/>
                      <a:round/>
                      <a:headEnd type="none" w="med" len="med"/>
                      <a:tailEnd type="none" w="med" len="med"/>
                    </a:lnB>
                  </a:tcPr>
                </a:tc>
                <a:tc>
                  <a:txBody>
                    <a:bodyPr/>
                    <a:lstStyle/>
                    <a:p>
                      <a:endParaRPr lang="en-US" sz="2800" dirty="0">
                        <a:solidFill>
                          <a:schemeClr val="bg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dirty="0">
                          <a:solidFill>
                            <a:schemeClr val="bg1"/>
                          </a:solidFill>
                        </a:rPr>
                        <a:t>Limited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800" dirty="0">
                          <a:solidFill>
                            <a:schemeClr val="bg1"/>
                          </a:solidFill>
                        </a:rPr>
                        <a:t>Not</a:t>
                      </a:r>
                      <a:r>
                        <a:rPr lang="en-US" sz="2800" baseline="0" dirty="0">
                          <a:solidFill>
                            <a:schemeClr val="bg1"/>
                          </a:solidFill>
                        </a:rPr>
                        <a:t> Limited</a:t>
                      </a:r>
                      <a:endParaRPr lang="en-US" sz="2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3425374561"/>
                  </a:ext>
                </a:extLst>
              </a:tr>
              <a:tr h="370840">
                <a:tc rowSpan="2">
                  <a:txBody>
                    <a:bodyPr/>
                    <a:lstStyle/>
                    <a:p>
                      <a:pPr algn="ctr"/>
                      <a:r>
                        <a:rPr lang="en-US" sz="2800" dirty="0">
                          <a:solidFill>
                            <a:srgbClr val="FFFF00"/>
                          </a:solidFill>
                        </a:rPr>
                        <a:t>Means</a:t>
                      </a:r>
                      <a:endParaRPr lang="en-US" sz="2800" b="1" dirty="0">
                        <a:solidFill>
                          <a:srgbClr val="FFFF00"/>
                        </a:solidFill>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2800" dirty="0">
                          <a:solidFill>
                            <a:schemeClr val="bg1"/>
                          </a:solidFill>
                        </a:rPr>
                        <a:t>Limited</a:t>
                      </a:r>
                      <a:endParaRPr lang="en-US" sz="2800" b="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800" dirty="0">
                          <a:solidFill>
                            <a:schemeClr val="bg1"/>
                          </a:solidFill>
                        </a:rPr>
                        <a:t>Limited War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solidFill>
                            <a:schemeClr val="bg1"/>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8782925"/>
                  </a:ext>
                </a:extLst>
              </a:tr>
              <a:tr h="370840">
                <a:tc vMerge="1">
                  <a:txBody>
                    <a:bodyPr/>
                    <a:lstStyle/>
                    <a:p>
                      <a:endParaRPr lang="en-US"/>
                    </a:p>
                  </a:txBody>
                  <a:tcPr/>
                </a:tc>
                <a:tc>
                  <a:txBody>
                    <a:bodyPr/>
                    <a:lstStyle/>
                    <a:p>
                      <a:pPr algn="ctr"/>
                      <a:r>
                        <a:rPr lang="en-US" sz="2800" dirty="0">
                          <a:solidFill>
                            <a:schemeClr val="bg1"/>
                          </a:solidFill>
                        </a:rPr>
                        <a:t>Not Limited</a:t>
                      </a:r>
                      <a:endParaRPr lang="en-US" sz="2800" b="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800" dirty="0">
                          <a:solidFill>
                            <a:schemeClr val="bg1"/>
                          </a:solidFill>
                        </a:rPr>
                        <a:t>Gray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solidFill>
                            <a:schemeClr val="bg1"/>
                          </a:solidFill>
                        </a:rPr>
                        <a:t>High Intensity Conflict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1123990"/>
                  </a:ext>
                </a:extLst>
              </a:tr>
            </a:tbl>
          </a:graphicData>
        </a:graphic>
      </p:graphicFrame>
    </p:spTree>
    <p:extLst>
      <p:ext uri="{BB962C8B-B14F-4D97-AF65-F5344CB8AC3E}">
        <p14:creationId xmlns:p14="http://schemas.microsoft.com/office/powerpoint/2010/main" val="4233896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a:t>
            </a:r>
          </a:p>
        </p:txBody>
      </p:sp>
      <p:sp>
        <p:nvSpPr>
          <p:cNvPr id="3" name="Text Placeholder 2"/>
          <p:cNvSpPr>
            <a:spLocks noGrp="1"/>
          </p:cNvSpPr>
          <p:nvPr>
            <p:ph type="body" idx="1"/>
          </p:nvPr>
        </p:nvSpPr>
        <p:spPr/>
        <p:txBody>
          <a:bodyPr/>
          <a:lstStyle/>
          <a:p>
            <a:pPr marL="431800" lvl="1" indent="0">
              <a:spcBef>
                <a:spcPts val="0"/>
              </a:spcBef>
              <a:buNone/>
            </a:pPr>
            <a:r>
              <a:rPr lang="en" sz="1600" dirty="0"/>
              <a:t>“[a] main consequence of limited war, and potentially a main purpose for engaging in it, is to </a:t>
            </a:r>
            <a:r>
              <a:rPr lang="en" sz="1600" i="1" dirty="0"/>
              <a:t>raise</a:t>
            </a:r>
            <a:r>
              <a:rPr lang="en" sz="1600" dirty="0"/>
              <a:t> the risk of larger war”</a:t>
            </a:r>
          </a:p>
          <a:p>
            <a:pPr marL="431800" lvl="1" indent="0">
              <a:spcBef>
                <a:spcPts val="0"/>
              </a:spcBef>
              <a:buNone/>
            </a:pPr>
            <a:r>
              <a:rPr lang="en" sz="1600" dirty="0"/>
              <a:t>		- Schelling, </a:t>
            </a:r>
            <a:r>
              <a:rPr lang="en" sz="1600" i="1" dirty="0"/>
              <a:t>Arms and Influence</a:t>
            </a:r>
            <a:endParaRPr lang="en" sz="1600" dirty="0"/>
          </a:p>
          <a:p>
            <a:pPr marL="431800" lvl="1" indent="-373063">
              <a:spcBef>
                <a:spcPts val="0"/>
              </a:spcBef>
              <a:buNone/>
            </a:pPr>
            <a:endParaRPr lang="en" sz="1600" dirty="0"/>
          </a:p>
          <a:p>
            <a:pPr marL="431800" lvl="1" indent="-373063">
              <a:spcBef>
                <a:spcPts val="0"/>
              </a:spcBef>
              <a:buNone/>
            </a:pPr>
            <a:r>
              <a:rPr lang="en" sz="1600" dirty="0"/>
              <a:t>Powerful actors choose limited war to </a:t>
            </a:r>
            <a:r>
              <a:rPr lang="en" sz="1600" i="1" u="sng" dirty="0"/>
              <a:t>lower</a:t>
            </a:r>
            <a:r>
              <a:rPr lang="en" sz="1600" i="1" dirty="0"/>
              <a:t> </a:t>
            </a:r>
            <a:r>
              <a:rPr lang="en" sz="1600" dirty="0"/>
              <a:t>the risk of larger war</a:t>
            </a:r>
          </a:p>
          <a:p>
            <a:pPr marL="101600" lvl="0" indent="0">
              <a:spcBef>
                <a:spcPts val="0"/>
              </a:spcBef>
              <a:buNone/>
            </a:pPr>
            <a:endParaRPr lang="en" sz="1700" b="1" u="sng" dirty="0"/>
          </a:p>
          <a:p>
            <a:pPr marL="101600" indent="0">
              <a:buNone/>
            </a:pPr>
            <a:r>
              <a:rPr lang="en-US" b="1" dirty="0"/>
              <a:t>Deterrence:</a:t>
            </a:r>
            <a:r>
              <a:rPr lang="en-US" dirty="0"/>
              <a:t> 	Gray zone &gt; Ordinary competition &gt; High intensity conflict</a:t>
            </a:r>
          </a:p>
          <a:p>
            <a:pPr marL="101600" indent="0">
              <a:buNone/>
            </a:pPr>
            <a:r>
              <a:rPr lang="en-US" b="1" dirty="0"/>
              <a:t>Efficiency:</a:t>
            </a:r>
            <a:r>
              <a:rPr lang="en-US" dirty="0"/>
              <a:t> 	Gray zone &gt; High intensity conflict &gt; Ordinary competition</a:t>
            </a:r>
          </a:p>
        </p:txBody>
      </p:sp>
    </p:spTree>
    <p:extLst>
      <p:ext uri="{BB962C8B-B14F-4D97-AF65-F5344CB8AC3E}">
        <p14:creationId xmlns:p14="http://schemas.microsoft.com/office/powerpoint/2010/main" val="47046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Choice</a:t>
            </a:r>
          </a:p>
        </p:txBody>
      </p:sp>
      <p:sp>
        <p:nvSpPr>
          <p:cNvPr id="3" name="Text Placeholder 2"/>
          <p:cNvSpPr>
            <a:spLocks noGrp="1"/>
          </p:cNvSpPr>
          <p:nvPr>
            <p:ph type="body" idx="1"/>
          </p:nvPr>
        </p:nvSpPr>
        <p:spPr>
          <a:xfrm>
            <a:off x="371959" y="1572048"/>
            <a:ext cx="8078708" cy="2771351"/>
          </a:xfrm>
        </p:spPr>
        <p:txBody>
          <a:bodyPr/>
          <a:lstStyle/>
          <a:p>
            <a:pPr marL="231775" lvl="1" indent="-115888">
              <a:spcBef>
                <a:spcPts val="0"/>
              </a:spcBef>
              <a:buFont typeface="Arial"/>
              <a:buAutoNum type="alphaLcPeriod"/>
            </a:pPr>
            <a:r>
              <a:rPr lang="en" sz="2000" b="1" dirty="0"/>
              <a:t> </a:t>
            </a:r>
            <a:r>
              <a:rPr lang="en" sz="2000" b="1" u="sng" dirty="0"/>
              <a:t>Deterrence success</a:t>
            </a:r>
            <a:r>
              <a:rPr lang="en" sz="2000" b="1" dirty="0"/>
              <a:t> </a:t>
            </a:r>
            <a:r>
              <a:rPr lang="en" sz="2000" dirty="0"/>
              <a:t>– they wish to avoid triggering escalation</a:t>
            </a:r>
          </a:p>
          <a:p>
            <a:pPr marL="574675" lvl="3" indent="-115888">
              <a:spcBef>
                <a:spcPts val="0"/>
              </a:spcBef>
            </a:pPr>
            <a:r>
              <a:rPr lang="en" sz="1600" dirty="0"/>
              <a:t>The initiator’s strategy is a </a:t>
            </a:r>
            <a:r>
              <a:rPr lang="en" sz="1600" i="1" dirty="0"/>
              <a:t>compromise</a:t>
            </a:r>
            <a:r>
              <a:rPr lang="en" sz="1600" dirty="0"/>
              <a:t> between what it does best militarily and what it fears will happen if it adopts its optimal battlefield strategy and tactics</a:t>
            </a:r>
          </a:p>
          <a:p>
            <a:pPr marL="231775" lvl="1" indent="-115888">
              <a:spcBef>
                <a:spcPts val="0"/>
              </a:spcBef>
              <a:buFont typeface="Arial"/>
              <a:buAutoNum type="alphaLcPeriod"/>
            </a:pPr>
            <a:r>
              <a:rPr lang="en" sz="2000" b="1" dirty="0"/>
              <a:t> </a:t>
            </a:r>
            <a:r>
              <a:rPr lang="en" sz="2000" b="1" u="sng" dirty="0"/>
              <a:t>Efficient choice</a:t>
            </a:r>
            <a:r>
              <a:rPr lang="en" sz="2000" b="1" dirty="0"/>
              <a:t> – </a:t>
            </a:r>
            <a:r>
              <a:rPr lang="en-US" sz="2000" dirty="0"/>
              <a:t>i</a:t>
            </a:r>
            <a:r>
              <a:rPr lang="en" sz="2000" dirty="0"/>
              <a:t>t’s the initiator’s preferred option </a:t>
            </a:r>
          </a:p>
          <a:p>
            <a:pPr marL="574675" lvl="3" indent="-115888">
              <a:spcBef>
                <a:spcPts val="0"/>
              </a:spcBef>
            </a:pPr>
            <a:r>
              <a:rPr lang="en" sz="1600" dirty="0"/>
              <a:t>The initiator perceives that it is</a:t>
            </a:r>
            <a:r>
              <a:rPr lang="en" sz="1600" i="1" dirty="0"/>
              <a:t> </a:t>
            </a:r>
            <a:r>
              <a:rPr lang="en" sz="1600" dirty="0"/>
              <a:t>likely to succeed in the gray zone </a:t>
            </a:r>
            <a:r>
              <a:rPr lang="en" sz="1600" i="1" dirty="0"/>
              <a:t>without unnecessary costs </a:t>
            </a:r>
            <a:r>
              <a:rPr lang="en" sz="1600" dirty="0"/>
              <a:t>in resource expenditure or losing the benefits of ordinary peacetime competition</a:t>
            </a:r>
          </a:p>
          <a:p>
            <a:pPr marL="231775" indent="-115888"/>
            <a:endParaRPr lang="en-US" sz="1600" dirty="0"/>
          </a:p>
        </p:txBody>
      </p:sp>
    </p:spTree>
    <p:extLst>
      <p:ext uri="{BB962C8B-B14F-4D97-AF65-F5344CB8AC3E}">
        <p14:creationId xmlns:p14="http://schemas.microsoft.com/office/powerpoint/2010/main" val="127831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Mutually Preferred</a:t>
            </a:r>
          </a:p>
        </p:txBody>
      </p:sp>
      <p:sp>
        <p:nvSpPr>
          <p:cNvPr id="3" name="Text Placeholder 2"/>
          <p:cNvSpPr>
            <a:spLocks noGrp="1"/>
          </p:cNvSpPr>
          <p:nvPr>
            <p:ph type="body" idx="1"/>
          </p:nvPr>
        </p:nvSpPr>
        <p:spPr/>
        <p:txBody>
          <a:bodyPr/>
          <a:lstStyle/>
          <a:p>
            <a:pPr marL="101600" indent="0">
              <a:buNone/>
            </a:pPr>
            <a:r>
              <a:rPr lang="en-US" sz="1600" dirty="0"/>
              <a:t>The gray zone is a conceptual space between peace and war, occurring when actors purposefully use single or multiple elements of power to achieve political-security objectives with activities that are typically ambiguous or cloud attribution and </a:t>
            </a:r>
            <a:r>
              <a:rPr lang="en-US" sz="1600" dirty="0">
                <a:solidFill>
                  <a:srgbClr val="FF0000"/>
                </a:solidFill>
              </a:rPr>
              <a:t>exceed the threshold of ordinary competition</a:t>
            </a:r>
            <a:r>
              <a:rPr lang="en-US" sz="1600" dirty="0"/>
              <a:t>, yet intentionally fall </a:t>
            </a:r>
            <a:r>
              <a:rPr lang="en-US" sz="1600" dirty="0">
                <a:solidFill>
                  <a:srgbClr val="FF0000"/>
                </a:solidFill>
              </a:rPr>
              <a:t>below the level of large-scale direct military conflict</a:t>
            </a:r>
            <a:r>
              <a:rPr lang="en-US" sz="1600" dirty="0"/>
              <a:t>, and threaten US and allied interests by challenging, undermining, or violating international customs, norms, or laws.</a:t>
            </a:r>
          </a:p>
          <a:p>
            <a:pPr marL="101600" indent="0">
              <a:buNone/>
            </a:pPr>
            <a:r>
              <a:rPr lang="en-US" sz="1600" dirty="0"/>
              <a:t>		- General </a:t>
            </a:r>
            <a:r>
              <a:rPr lang="en-US" sz="1600" dirty="0" err="1"/>
              <a:t>Votel</a:t>
            </a:r>
            <a:r>
              <a:rPr lang="en-US" sz="1600" dirty="0"/>
              <a:t> (January 2017)</a:t>
            </a:r>
          </a:p>
        </p:txBody>
      </p:sp>
    </p:spTree>
    <p:extLst>
      <p:ext uri="{BB962C8B-B14F-4D97-AF65-F5344CB8AC3E}">
        <p14:creationId xmlns:p14="http://schemas.microsoft.com/office/powerpoint/2010/main" val="1806044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Mutually Preferred</a:t>
            </a:r>
            <a:endParaRPr lang="en-US" dirty="0"/>
          </a:p>
        </p:txBody>
      </p:sp>
      <p:sp>
        <p:nvSpPr>
          <p:cNvPr id="4" name="Freeform: Shape 3"/>
          <p:cNvSpPr/>
          <p:nvPr/>
        </p:nvSpPr>
        <p:spPr>
          <a:xfrm>
            <a:off x="3249527" y="2479311"/>
            <a:ext cx="620055" cy="324523"/>
          </a:xfrm>
          <a:custGeom>
            <a:avLst/>
            <a:gdLst>
              <a:gd name="connsiteX0" fmla="*/ 0 w 514350"/>
              <a:gd name="connsiteY0" fmla="*/ 577850 h 577850"/>
              <a:gd name="connsiteX1" fmla="*/ 76200 w 514350"/>
              <a:gd name="connsiteY1" fmla="*/ 0 h 577850"/>
              <a:gd name="connsiteX2" fmla="*/ 434975 w 514350"/>
              <a:gd name="connsiteY2" fmla="*/ 0 h 577850"/>
              <a:gd name="connsiteX3" fmla="*/ 514350 w 514350"/>
              <a:gd name="connsiteY3" fmla="*/ 571500 h 577850"/>
              <a:gd name="connsiteX4" fmla="*/ 0 w 514350"/>
              <a:gd name="connsiteY4" fmla="*/ 577850 h 577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 h="577850">
                <a:moveTo>
                  <a:pt x="0" y="577850"/>
                </a:moveTo>
                <a:lnTo>
                  <a:pt x="76200" y="0"/>
                </a:lnTo>
                <a:lnTo>
                  <a:pt x="434975" y="0"/>
                </a:lnTo>
                <a:lnTo>
                  <a:pt x="514350" y="571500"/>
                </a:lnTo>
                <a:lnTo>
                  <a:pt x="0" y="577850"/>
                </a:lnTo>
                <a:close/>
              </a:path>
            </a:pathLst>
          </a:custGeom>
          <a:pattFill prst="wdDnDiag">
            <a:fgClr>
              <a:schemeClr val="bg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Freeform: Shape 4"/>
          <p:cNvSpPr/>
          <p:nvPr/>
        </p:nvSpPr>
        <p:spPr>
          <a:xfrm>
            <a:off x="5621730" y="2457654"/>
            <a:ext cx="559611" cy="329436"/>
          </a:xfrm>
          <a:custGeom>
            <a:avLst/>
            <a:gdLst>
              <a:gd name="connsiteX0" fmla="*/ 0 w 514350"/>
              <a:gd name="connsiteY0" fmla="*/ 577850 h 577850"/>
              <a:gd name="connsiteX1" fmla="*/ 76200 w 514350"/>
              <a:gd name="connsiteY1" fmla="*/ 0 h 577850"/>
              <a:gd name="connsiteX2" fmla="*/ 434975 w 514350"/>
              <a:gd name="connsiteY2" fmla="*/ 0 h 577850"/>
              <a:gd name="connsiteX3" fmla="*/ 514350 w 514350"/>
              <a:gd name="connsiteY3" fmla="*/ 571500 h 577850"/>
              <a:gd name="connsiteX4" fmla="*/ 0 w 514350"/>
              <a:gd name="connsiteY4" fmla="*/ 577850 h 577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 h="577850">
                <a:moveTo>
                  <a:pt x="0" y="577850"/>
                </a:moveTo>
                <a:lnTo>
                  <a:pt x="76200" y="0"/>
                </a:lnTo>
                <a:lnTo>
                  <a:pt x="434975" y="0"/>
                </a:lnTo>
                <a:lnTo>
                  <a:pt x="514350" y="571500"/>
                </a:lnTo>
                <a:lnTo>
                  <a:pt x="0" y="577850"/>
                </a:lnTo>
                <a:close/>
              </a:path>
            </a:pathLst>
          </a:custGeom>
          <a:pattFill prst="wdDnDiag">
            <a:fgClr>
              <a:schemeClr val="bg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 name="Straight Arrow Connector 5"/>
          <p:cNvCxnSpPr/>
          <p:nvPr/>
        </p:nvCxnSpPr>
        <p:spPr>
          <a:xfrm>
            <a:off x="685346" y="2957724"/>
            <a:ext cx="7765321" cy="0"/>
          </a:xfrm>
          <a:prstGeom prst="straightConnector1">
            <a:avLst/>
          </a:prstGeom>
          <a:ln>
            <a:solidFill>
              <a:schemeClr val="bg1"/>
            </a:solidFill>
            <a:headEnd type="triangle"/>
            <a:tailEnd type="triangle"/>
          </a:ln>
        </p:spPr>
        <p:style>
          <a:lnRef idx="3">
            <a:schemeClr val="accent3"/>
          </a:lnRef>
          <a:fillRef idx="0">
            <a:schemeClr val="accent3"/>
          </a:fillRef>
          <a:effectRef idx="2">
            <a:schemeClr val="accent3"/>
          </a:effectRef>
          <a:fontRef idx="minor">
            <a:schemeClr val="tx1"/>
          </a:fontRef>
        </p:style>
      </p:cxnSp>
      <p:sp>
        <p:nvSpPr>
          <p:cNvPr id="7" name="TextBox 6"/>
          <p:cNvSpPr txBox="1"/>
          <p:nvPr/>
        </p:nvSpPr>
        <p:spPr>
          <a:xfrm>
            <a:off x="1118259" y="1758884"/>
            <a:ext cx="2289409" cy="369332"/>
          </a:xfrm>
          <a:prstGeom prst="rect">
            <a:avLst/>
          </a:prstGeom>
          <a:noFill/>
        </p:spPr>
        <p:txBody>
          <a:bodyPr wrap="none" rtlCol="0">
            <a:spAutoFit/>
          </a:bodyPr>
          <a:lstStyle/>
          <a:p>
            <a:r>
              <a:rPr lang="en-US" sz="1800" dirty="0">
                <a:solidFill>
                  <a:schemeClr val="bg1"/>
                </a:solidFill>
              </a:rPr>
              <a:t>Ordinary</a:t>
            </a:r>
            <a:r>
              <a:rPr lang="en-US" sz="1600" dirty="0">
                <a:solidFill>
                  <a:schemeClr val="bg1"/>
                </a:solidFill>
              </a:rPr>
              <a:t> Competition</a:t>
            </a:r>
          </a:p>
        </p:txBody>
      </p:sp>
      <p:sp>
        <p:nvSpPr>
          <p:cNvPr id="8" name="TextBox 7"/>
          <p:cNvSpPr txBox="1"/>
          <p:nvPr/>
        </p:nvSpPr>
        <p:spPr>
          <a:xfrm>
            <a:off x="4221597" y="1803694"/>
            <a:ext cx="1154483" cy="338554"/>
          </a:xfrm>
          <a:prstGeom prst="rect">
            <a:avLst/>
          </a:prstGeom>
          <a:noFill/>
        </p:spPr>
        <p:txBody>
          <a:bodyPr wrap="none" rtlCol="0">
            <a:spAutoFit/>
          </a:bodyPr>
          <a:lstStyle/>
          <a:p>
            <a:r>
              <a:rPr lang="en-US" sz="1600" dirty="0">
                <a:solidFill>
                  <a:schemeClr val="bg1"/>
                </a:solidFill>
              </a:rPr>
              <a:t>Gray Zone</a:t>
            </a:r>
          </a:p>
        </p:txBody>
      </p:sp>
      <p:sp>
        <p:nvSpPr>
          <p:cNvPr id="9" name="TextBox 8"/>
          <p:cNvSpPr txBox="1"/>
          <p:nvPr/>
        </p:nvSpPr>
        <p:spPr>
          <a:xfrm>
            <a:off x="6228576" y="1803694"/>
            <a:ext cx="2167581" cy="338554"/>
          </a:xfrm>
          <a:prstGeom prst="rect">
            <a:avLst/>
          </a:prstGeom>
          <a:noFill/>
        </p:spPr>
        <p:txBody>
          <a:bodyPr wrap="none" rtlCol="0">
            <a:spAutoFit/>
          </a:bodyPr>
          <a:lstStyle/>
          <a:p>
            <a:r>
              <a:rPr lang="en-US" sz="1600" dirty="0">
                <a:solidFill>
                  <a:schemeClr val="bg1"/>
                </a:solidFill>
              </a:rPr>
              <a:t>High Intensity Conflict</a:t>
            </a:r>
          </a:p>
        </p:txBody>
      </p:sp>
      <p:sp>
        <p:nvSpPr>
          <p:cNvPr id="10" name="Right Brace 9"/>
          <p:cNvSpPr/>
          <p:nvPr/>
        </p:nvSpPr>
        <p:spPr>
          <a:xfrm rot="16200000">
            <a:off x="1998653" y="945263"/>
            <a:ext cx="677109" cy="3006543"/>
          </a:xfrm>
          <a:prstGeom prst="rightBrace">
            <a:avLst>
              <a:gd name="adj1" fmla="val 8333"/>
              <a:gd name="adj2" fmla="val 50325"/>
            </a:avLst>
          </a:prstGeom>
          <a:ln>
            <a:solidFill>
              <a:schemeClr val="bg1"/>
            </a:solidFill>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1" name="Right Brace 10"/>
          <p:cNvSpPr/>
          <p:nvPr/>
        </p:nvSpPr>
        <p:spPr>
          <a:xfrm rot="16200000">
            <a:off x="4396183" y="1012903"/>
            <a:ext cx="658873" cy="2889500"/>
          </a:xfrm>
          <a:prstGeom prst="rightBrace">
            <a:avLst>
              <a:gd name="adj1" fmla="val 8333"/>
              <a:gd name="adj2" fmla="val 50325"/>
            </a:avLst>
          </a:prstGeom>
          <a:ln>
            <a:solidFill>
              <a:schemeClr val="bg1"/>
            </a:solidFill>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2" name="Right Brace 11"/>
          <p:cNvSpPr/>
          <p:nvPr/>
        </p:nvSpPr>
        <p:spPr>
          <a:xfrm rot="16200000">
            <a:off x="6652923" y="1107997"/>
            <a:ext cx="658874" cy="2699313"/>
          </a:xfrm>
          <a:prstGeom prst="rightBrace">
            <a:avLst>
              <a:gd name="adj1" fmla="val 8333"/>
              <a:gd name="adj2" fmla="val 50325"/>
            </a:avLst>
          </a:prstGeom>
          <a:ln>
            <a:solidFill>
              <a:schemeClr val="bg1"/>
            </a:solidFill>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3" name="Right Brace 12"/>
          <p:cNvSpPr/>
          <p:nvPr/>
        </p:nvSpPr>
        <p:spPr>
          <a:xfrm rot="5400000">
            <a:off x="3407056" y="2985427"/>
            <a:ext cx="307235" cy="559610"/>
          </a:xfrm>
          <a:prstGeom prst="rightBrace">
            <a:avLst/>
          </a:prstGeom>
          <a:ln>
            <a:solidFill>
              <a:schemeClr val="bg1"/>
            </a:solidFill>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4" name="Right Brace 13"/>
          <p:cNvSpPr/>
          <p:nvPr/>
        </p:nvSpPr>
        <p:spPr>
          <a:xfrm rot="5400000">
            <a:off x="5747919" y="2996399"/>
            <a:ext cx="307235" cy="537666"/>
          </a:xfrm>
          <a:prstGeom prst="rightBrace">
            <a:avLst/>
          </a:prstGeom>
          <a:ln>
            <a:solidFill>
              <a:schemeClr val="bg1"/>
            </a:solidFill>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15" name="TextBox 14"/>
          <p:cNvSpPr txBox="1"/>
          <p:nvPr/>
        </p:nvSpPr>
        <p:spPr>
          <a:xfrm>
            <a:off x="5296205" y="3503981"/>
            <a:ext cx="3577133" cy="1169551"/>
          </a:xfrm>
          <a:prstGeom prst="rect">
            <a:avLst/>
          </a:prstGeom>
          <a:noFill/>
        </p:spPr>
        <p:txBody>
          <a:bodyPr wrap="square" rtlCol="0">
            <a:spAutoFit/>
          </a:bodyPr>
          <a:lstStyle/>
          <a:p>
            <a:pPr marL="285750" indent="-285750">
              <a:buFont typeface="Arial" panose="020B0604020202020204" pitchFamily="34" charset="0"/>
              <a:buChar char="•"/>
            </a:pPr>
            <a:r>
              <a:rPr lang="en-US" u="sng" dirty="0">
                <a:solidFill>
                  <a:schemeClr val="bg1"/>
                </a:solidFill>
              </a:rPr>
              <a:t>Means</a:t>
            </a:r>
            <a:r>
              <a:rPr lang="en-US" dirty="0">
                <a:solidFill>
                  <a:schemeClr val="bg1"/>
                </a:solidFill>
              </a:rPr>
              <a:t>: combined arms intensive warfare</a:t>
            </a:r>
          </a:p>
          <a:p>
            <a:pPr marL="285750" indent="-285750">
              <a:buFont typeface="Arial" panose="020B0604020202020204" pitchFamily="34" charset="0"/>
              <a:buChar char="•"/>
            </a:pPr>
            <a:r>
              <a:rPr lang="en-US" u="sng" dirty="0">
                <a:solidFill>
                  <a:schemeClr val="bg1"/>
                </a:solidFill>
              </a:rPr>
              <a:t>Ends</a:t>
            </a:r>
            <a:r>
              <a:rPr lang="en-US" dirty="0">
                <a:solidFill>
                  <a:schemeClr val="bg1"/>
                </a:solidFill>
              </a:rPr>
              <a:t>: avoid proportional response, maintain mutually agreed upon ceiling of escalation</a:t>
            </a:r>
          </a:p>
        </p:txBody>
      </p:sp>
      <p:sp>
        <p:nvSpPr>
          <p:cNvPr id="16" name="TextBox 15"/>
          <p:cNvSpPr txBox="1"/>
          <p:nvPr/>
        </p:nvSpPr>
        <p:spPr>
          <a:xfrm>
            <a:off x="2087269" y="3503981"/>
            <a:ext cx="2946807" cy="1169551"/>
          </a:xfrm>
          <a:prstGeom prst="rect">
            <a:avLst/>
          </a:prstGeom>
          <a:noFill/>
        </p:spPr>
        <p:txBody>
          <a:bodyPr wrap="square" rtlCol="0">
            <a:spAutoFit/>
          </a:bodyPr>
          <a:lstStyle/>
          <a:p>
            <a:pPr marL="285750" indent="-285750">
              <a:buFont typeface="Arial" panose="020B0604020202020204" pitchFamily="34" charset="0"/>
              <a:buChar char="•"/>
            </a:pPr>
            <a:r>
              <a:rPr lang="en-US" u="sng" dirty="0">
                <a:solidFill>
                  <a:schemeClr val="bg1"/>
                </a:solidFill>
              </a:rPr>
              <a:t>Means</a:t>
            </a:r>
            <a:r>
              <a:rPr lang="en-US" dirty="0">
                <a:solidFill>
                  <a:schemeClr val="bg1"/>
                </a:solidFill>
              </a:rPr>
              <a:t>: coercive, directed maneuvering</a:t>
            </a:r>
          </a:p>
          <a:p>
            <a:pPr marL="285750" indent="-285750">
              <a:buFont typeface="Arial" panose="020B0604020202020204" pitchFamily="34" charset="0"/>
              <a:buChar char="•"/>
            </a:pPr>
            <a:r>
              <a:rPr lang="en-US" u="sng" dirty="0">
                <a:solidFill>
                  <a:schemeClr val="bg1"/>
                </a:solidFill>
              </a:rPr>
              <a:t>Ends</a:t>
            </a:r>
            <a:r>
              <a:rPr lang="en-US" dirty="0">
                <a:solidFill>
                  <a:schemeClr val="bg1"/>
                </a:solidFill>
              </a:rPr>
              <a:t>: revisionist, hassles another actor, affect relative power</a:t>
            </a:r>
          </a:p>
        </p:txBody>
      </p:sp>
    </p:spTree>
    <p:extLst>
      <p:ext uri="{BB962C8B-B14F-4D97-AF65-F5344CB8AC3E}">
        <p14:creationId xmlns:p14="http://schemas.microsoft.com/office/powerpoint/2010/main" val="291246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457200"/>
            <a:ext cx="7765320" cy="994740"/>
          </a:xfrm>
        </p:spPr>
        <p:txBody>
          <a:bodyPr/>
          <a:lstStyle/>
          <a:p>
            <a:r>
              <a:rPr lang="en-US" dirty="0"/>
              <a:t>Mutually Preferred</a:t>
            </a:r>
            <a:endParaRPr lang="en-US" dirty="0"/>
          </a:p>
        </p:txBody>
      </p:sp>
      <p:sp>
        <p:nvSpPr>
          <p:cNvPr id="3" name="Text Placeholder 2"/>
          <p:cNvSpPr>
            <a:spLocks noGrp="1"/>
          </p:cNvSpPr>
          <p:nvPr>
            <p:ph type="body" idx="1"/>
          </p:nvPr>
        </p:nvSpPr>
        <p:spPr>
          <a:xfrm>
            <a:off x="171880" y="1572048"/>
            <a:ext cx="8848367" cy="3240176"/>
          </a:xfrm>
        </p:spPr>
        <p:txBody>
          <a:bodyPr/>
          <a:lstStyle/>
          <a:p>
            <a:r>
              <a:rPr lang="en-US" sz="2000" dirty="0"/>
              <a:t> </a:t>
            </a:r>
            <a:r>
              <a:rPr lang="en-US" sz="2000" dirty="0"/>
              <a:t>Dimensions of gray zone conflict vary:</a:t>
            </a:r>
          </a:p>
          <a:p>
            <a:pPr marL="889000" lvl="1" indent="-457200">
              <a:buFont typeface="+mj-lt"/>
              <a:buAutoNum type="arabicPeriod"/>
            </a:pPr>
            <a:r>
              <a:rPr lang="en-US" sz="2000" dirty="0"/>
              <a:t> </a:t>
            </a:r>
            <a:r>
              <a:rPr lang="en-US" sz="2000" dirty="0">
                <a:solidFill>
                  <a:srgbClr val="FFFF00"/>
                </a:solidFill>
              </a:rPr>
              <a:t>Type </a:t>
            </a:r>
            <a:r>
              <a:rPr lang="en-US" sz="2000" dirty="0"/>
              <a:t>– cost to target (area of opponent weakness)</a:t>
            </a:r>
          </a:p>
          <a:p>
            <a:pPr marL="889000" lvl="1" indent="-457200">
              <a:buFont typeface="+mj-lt"/>
              <a:buAutoNum type="arabicPeriod"/>
            </a:pPr>
            <a:r>
              <a:rPr lang="en-US" sz="2000" dirty="0"/>
              <a:t> </a:t>
            </a:r>
            <a:r>
              <a:rPr lang="en-US" sz="2000" dirty="0">
                <a:solidFill>
                  <a:srgbClr val="00B0F0"/>
                </a:solidFill>
              </a:rPr>
              <a:t>Level</a:t>
            </a:r>
            <a:r>
              <a:rPr lang="en-US" sz="2000" dirty="0"/>
              <a:t> – cost to attacker (resource allocation)</a:t>
            </a:r>
          </a:p>
          <a:p>
            <a:r>
              <a:rPr lang="en-US" sz="2000" dirty="0">
                <a:solidFill>
                  <a:srgbClr val="FFFF00"/>
                </a:solidFill>
              </a:rPr>
              <a:t> Types</a:t>
            </a:r>
            <a:r>
              <a:rPr lang="en-US" sz="2000" dirty="0"/>
              <a:t> and </a:t>
            </a:r>
            <a:r>
              <a:rPr lang="en-US" sz="2000" dirty="0">
                <a:solidFill>
                  <a:srgbClr val="00B0F0"/>
                </a:solidFill>
              </a:rPr>
              <a:t>levels</a:t>
            </a:r>
            <a:r>
              <a:rPr lang="en-US" sz="2000" dirty="0"/>
              <a:t> of conflict are not synonymous</a:t>
            </a:r>
          </a:p>
          <a:p>
            <a:r>
              <a:rPr lang="en-US" sz="2000" dirty="0"/>
              <a:t> Shifts in </a:t>
            </a:r>
            <a:r>
              <a:rPr lang="en-US" sz="2000" dirty="0">
                <a:solidFill>
                  <a:srgbClr val="FFFF00"/>
                </a:solidFill>
              </a:rPr>
              <a:t>domain (type) </a:t>
            </a:r>
            <a:r>
              <a:rPr lang="en-US" sz="2000" dirty="0"/>
              <a:t>may not be intended as shift in </a:t>
            </a:r>
            <a:r>
              <a:rPr lang="en-US" sz="2000" dirty="0">
                <a:solidFill>
                  <a:srgbClr val="00B0F0"/>
                </a:solidFill>
              </a:rPr>
              <a:t>escalation (level)</a:t>
            </a:r>
          </a:p>
          <a:p>
            <a:r>
              <a:rPr lang="en-US" sz="2000" dirty="0"/>
              <a:t> </a:t>
            </a:r>
            <a:r>
              <a:rPr lang="en-US" sz="2000" dirty="0"/>
              <a:t>When does shifting from one </a:t>
            </a:r>
            <a:r>
              <a:rPr lang="en-US" sz="2000" dirty="0">
                <a:solidFill>
                  <a:srgbClr val="FFFF00"/>
                </a:solidFill>
              </a:rPr>
              <a:t>type</a:t>
            </a:r>
            <a:r>
              <a:rPr lang="en-US" sz="2000" dirty="0"/>
              <a:t> of conflict to another necessitates an increase in the </a:t>
            </a:r>
            <a:r>
              <a:rPr lang="en-US" sz="2000" dirty="0">
                <a:solidFill>
                  <a:srgbClr val="00B0F0"/>
                </a:solidFill>
              </a:rPr>
              <a:t>level</a:t>
            </a:r>
            <a:r>
              <a:rPr lang="en-US" sz="2000" dirty="0"/>
              <a:t> of conflict?</a:t>
            </a:r>
          </a:p>
        </p:txBody>
      </p:sp>
    </p:spTree>
    <p:extLst>
      <p:ext uri="{BB962C8B-B14F-4D97-AF65-F5344CB8AC3E}">
        <p14:creationId xmlns:p14="http://schemas.microsoft.com/office/powerpoint/2010/main" val="353292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Gray Zone</a:t>
            </a:r>
          </a:p>
        </p:txBody>
      </p:sp>
      <p:sp>
        <p:nvSpPr>
          <p:cNvPr id="3" name="Text Placeholder 2"/>
          <p:cNvSpPr>
            <a:spLocks noGrp="1"/>
          </p:cNvSpPr>
          <p:nvPr>
            <p:ph type="body" idx="1"/>
          </p:nvPr>
        </p:nvSpPr>
        <p:spPr/>
        <p:txBody>
          <a:bodyPr/>
          <a:lstStyle/>
          <a:p>
            <a:pPr marL="101600" lvl="0" indent="0">
              <a:spcBef>
                <a:spcPts val="0"/>
              </a:spcBef>
              <a:buNone/>
            </a:pPr>
            <a:r>
              <a:rPr lang="en" sz="1700" b="1" u="sng" dirty="0"/>
              <a:t>Ask ‘why was a gray zone strategy chosen?’</a:t>
            </a:r>
          </a:p>
          <a:p>
            <a:pPr lvl="1">
              <a:spcBef>
                <a:spcPts val="0"/>
              </a:spcBef>
            </a:pPr>
            <a:r>
              <a:rPr lang="en" sz="1600" dirty="0"/>
              <a:t>Raising the cost of gray zone changes initiator’s options. What initiator chooses depends on the causal model</a:t>
            </a:r>
          </a:p>
          <a:p>
            <a:pPr marL="431800" lvl="1" indent="0">
              <a:spcBef>
                <a:spcPts val="0"/>
              </a:spcBef>
              <a:buNone/>
            </a:pPr>
            <a:endParaRPr lang="en" sz="1500" u="sng" dirty="0"/>
          </a:p>
          <a:p>
            <a:pPr marL="431800" lvl="1" indent="0">
              <a:spcBef>
                <a:spcPts val="0"/>
              </a:spcBef>
              <a:buNone/>
            </a:pPr>
            <a:endParaRPr lang="en" sz="1600" u="sng" dirty="0"/>
          </a:p>
          <a:p>
            <a:pPr marL="431800" lvl="1" indent="0">
              <a:spcBef>
                <a:spcPts val="0"/>
              </a:spcBef>
              <a:buNone/>
            </a:pPr>
            <a:endParaRPr lang="en" sz="1600" u="sng" dirty="0"/>
          </a:p>
          <a:p>
            <a:pPr marL="101600" indent="0">
              <a:buNone/>
            </a:pPr>
            <a:r>
              <a:rPr lang="en-US" b="1" dirty="0"/>
              <a:t>Deterrence:</a:t>
            </a:r>
            <a:r>
              <a:rPr lang="en-US" dirty="0"/>
              <a:t> 	Gray zone &gt; Ordinary competition &gt; High intensity conflict</a:t>
            </a:r>
          </a:p>
          <a:p>
            <a:pPr marL="101600" indent="0">
              <a:buNone/>
            </a:pPr>
            <a:r>
              <a:rPr lang="en-US" b="1" dirty="0"/>
              <a:t>Efficiency:</a:t>
            </a:r>
            <a:r>
              <a:rPr lang="en-US" dirty="0"/>
              <a:t> 	Gray zone &gt; High intensity conflict &gt; Ordinary competition</a:t>
            </a:r>
          </a:p>
          <a:p>
            <a:endParaRPr lang="en-US" dirty="0"/>
          </a:p>
        </p:txBody>
      </p:sp>
    </p:spTree>
    <p:extLst>
      <p:ext uri="{BB962C8B-B14F-4D97-AF65-F5344CB8AC3E}">
        <p14:creationId xmlns:p14="http://schemas.microsoft.com/office/powerpoint/2010/main" val="276956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Gray Zone</a:t>
            </a:r>
          </a:p>
        </p:txBody>
      </p:sp>
      <p:sp>
        <p:nvSpPr>
          <p:cNvPr id="3" name="Text Placeholder 2"/>
          <p:cNvSpPr>
            <a:spLocks noGrp="1"/>
          </p:cNvSpPr>
          <p:nvPr>
            <p:ph type="body" idx="1"/>
          </p:nvPr>
        </p:nvSpPr>
        <p:spPr/>
        <p:txBody>
          <a:bodyPr/>
          <a:lstStyle/>
          <a:p>
            <a:r>
              <a:rPr lang="en-US" sz="1600" dirty="0"/>
              <a:t>Deterrence model</a:t>
            </a:r>
          </a:p>
          <a:p>
            <a:pPr lvl="1"/>
            <a:r>
              <a:rPr lang="en" sz="1500" dirty="0"/>
              <a:t>Raising the cost of gray zone conflict decreases the risk of escalation</a:t>
            </a:r>
          </a:p>
          <a:p>
            <a:r>
              <a:rPr lang="en" sz="1600" dirty="0"/>
              <a:t>Efficiency model</a:t>
            </a:r>
          </a:p>
          <a:p>
            <a:pPr lvl="1"/>
            <a:r>
              <a:rPr lang="en" sz="1500" dirty="0"/>
              <a:t>Raising the cost of gray zone conflict increases the risk of escalation</a:t>
            </a:r>
          </a:p>
          <a:p>
            <a:endParaRPr lang="en" sz="1400" dirty="0"/>
          </a:p>
          <a:p>
            <a:pPr marL="101600" indent="0">
              <a:buNone/>
            </a:pPr>
            <a:r>
              <a:rPr lang="en-US" b="1" dirty="0"/>
              <a:t>Deterrence:</a:t>
            </a:r>
            <a:r>
              <a:rPr lang="en-US" dirty="0"/>
              <a:t> 	Gray zone &gt; Ordinary competition &gt; High intensity conflict</a:t>
            </a:r>
          </a:p>
          <a:p>
            <a:pPr marL="101600" indent="0">
              <a:buNone/>
            </a:pPr>
            <a:r>
              <a:rPr lang="en-US" b="1" dirty="0"/>
              <a:t>Efficiency:</a:t>
            </a:r>
            <a:r>
              <a:rPr lang="en-US" dirty="0"/>
              <a:t> 	Gray zone &gt; High intensity conflict &gt; Ordinary competition</a:t>
            </a:r>
          </a:p>
          <a:p>
            <a:endParaRPr lang="en-US" dirty="0"/>
          </a:p>
        </p:txBody>
      </p:sp>
    </p:spTree>
    <p:extLst>
      <p:ext uri="{BB962C8B-B14F-4D97-AF65-F5344CB8AC3E}">
        <p14:creationId xmlns:p14="http://schemas.microsoft.com/office/powerpoint/2010/main" val="4169184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a:t>
            </a:r>
          </a:p>
        </p:txBody>
      </p:sp>
      <p:sp>
        <p:nvSpPr>
          <p:cNvPr id="3" name="Text Placeholder 2"/>
          <p:cNvSpPr>
            <a:spLocks noGrp="1"/>
          </p:cNvSpPr>
          <p:nvPr>
            <p:ph type="body" idx="1"/>
          </p:nvPr>
        </p:nvSpPr>
        <p:spPr/>
        <p:txBody>
          <a:bodyPr/>
          <a:lstStyle/>
          <a:p>
            <a:r>
              <a:rPr lang="en-US" sz="1600" dirty="0"/>
              <a:t> “Conflict short of war” is an old concept, but “gray zone conflict” requires a new understanding of the type of actor, motivation, and </a:t>
            </a:r>
            <a:r>
              <a:rPr lang="en-US" sz="1600"/>
              <a:t>mutual preference</a:t>
            </a:r>
            <a:endParaRPr lang="en-US" sz="1600" dirty="0"/>
          </a:p>
          <a:p>
            <a:r>
              <a:rPr lang="en-US" sz="1600" dirty="0"/>
              <a:t> Gray zone challenges are an inevitable consequence of causes of peace in the 21</a:t>
            </a:r>
            <a:r>
              <a:rPr lang="en-US" sz="1600" baseline="30000" dirty="0"/>
              <a:t>st</a:t>
            </a:r>
            <a:r>
              <a:rPr lang="en-US" sz="1600" dirty="0"/>
              <a:t> century</a:t>
            </a:r>
          </a:p>
          <a:p>
            <a:pPr lvl="1"/>
            <a:r>
              <a:rPr lang="en-US" sz="1600" dirty="0"/>
              <a:t> </a:t>
            </a:r>
            <a:r>
              <a:rPr lang="en-US" sz="1600" b="1" u="sng" dirty="0"/>
              <a:t>Deterrence (high cost to war)</a:t>
            </a:r>
            <a:r>
              <a:rPr lang="en-US" sz="1600" dirty="0"/>
              <a:t>: adversaries are “designing around” successful general deterrence</a:t>
            </a:r>
          </a:p>
          <a:p>
            <a:pPr lvl="1"/>
            <a:r>
              <a:rPr lang="en-US" sz="1600" dirty="0"/>
              <a:t> </a:t>
            </a:r>
            <a:r>
              <a:rPr lang="en-US" sz="1600" b="1" u="sng" dirty="0"/>
              <a:t>Institutions and Interdependence (high benefits to peace)</a:t>
            </a:r>
            <a:r>
              <a:rPr lang="en-US" sz="1600" dirty="0"/>
              <a:t>: adversaries can be revisionist and hassle without triggering a loss of cooperation</a:t>
            </a:r>
          </a:p>
        </p:txBody>
      </p:sp>
    </p:spTree>
    <p:extLst>
      <p:ext uri="{BB962C8B-B14F-4D97-AF65-F5344CB8AC3E}">
        <p14:creationId xmlns:p14="http://schemas.microsoft.com/office/powerpoint/2010/main" val="384681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Text Placeholder 2"/>
          <p:cNvSpPr>
            <a:spLocks noGrp="1"/>
          </p:cNvSpPr>
          <p:nvPr>
            <p:ph type="body" idx="1"/>
          </p:nvPr>
        </p:nvSpPr>
        <p:spPr/>
        <p:txBody>
          <a:bodyPr/>
          <a:lstStyle/>
          <a:p>
            <a:pPr marL="101600" indent="0">
              <a:buNone/>
            </a:pPr>
            <a:r>
              <a:rPr lang="en-US" sz="1800" dirty="0"/>
              <a:t>“Our traditional approach is either we're at peace or at conflict. And I think that's insufficient to deal with the actors that actually seek to advance their interests while avoiding our strengths.”</a:t>
            </a:r>
          </a:p>
          <a:p>
            <a:pPr marL="101600" indent="0">
              <a:buNone/>
            </a:pPr>
            <a:r>
              <a:rPr lang="en-US" sz="1800" dirty="0"/>
              <a:t>	- General Joseph </a:t>
            </a:r>
            <a:r>
              <a:rPr lang="en-US" sz="1800" dirty="0" err="1"/>
              <a:t>Dunford</a:t>
            </a:r>
            <a:r>
              <a:rPr lang="en-US" sz="1800" dirty="0"/>
              <a:t>, Chair Joint Chiefs of Staff (2016)</a:t>
            </a:r>
            <a:endParaRPr lang="en-US" sz="1800" dirty="0"/>
          </a:p>
        </p:txBody>
      </p:sp>
    </p:spTree>
    <p:extLst>
      <p:ext uri="{BB962C8B-B14F-4D97-AF65-F5344CB8AC3E}">
        <p14:creationId xmlns:p14="http://schemas.microsoft.com/office/powerpoint/2010/main" val="789590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Puzzle</a:t>
            </a:r>
          </a:p>
        </p:txBody>
      </p:sp>
      <p:sp>
        <p:nvSpPr>
          <p:cNvPr id="3" name="Text Placeholder 2"/>
          <p:cNvSpPr>
            <a:spLocks noGrp="1"/>
          </p:cNvSpPr>
          <p:nvPr>
            <p:ph type="body" idx="1"/>
          </p:nvPr>
        </p:nvSpPr>
        <p:spPr/>
        <p:txBody>
          <a:bodyPr/>
          <a:lstStyle/>
          <a:p>
            <a:r>
              <a:rPr lang="en-US" sz="2000" dirty="0"/>
              <a:t> What is gray zone conflict?</a:t>
            </a:r>
          </a:p>
          <a:p>
            <a:r>
              <a:rPr lang="en-US" sz="2000" dirty="0"/>
              <a:t> Is it new?</a:t>
            </a:r>
          </a:p>
          <a:p>
            <a:r>
              <a:rPr lang="en-US" sz="2000" dirty="0"/>
              <a:t> How and why is it pursued?</a:t>
            </a:r>
          </a:p>
          <a:p>
            <a:r>
              <a:rPr lang="en-US" sz="2000" dirty="0"/>
              <a:t> How should the US respond?</a:t>
            </a:r>
          </a:p>
        </p:txBody>
      </p:sp>
    </p:spTree>
    <p:extLst>
      <p:ext uri="{BB962C8B-B14F-4D97-AF65-F5344CB8AC3E}">
        <p14:creationId xmlns:p14="http://schemas.microsoft.com/office/powerpoint/2010/main" val="5370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a:t>
            </a:r>
          </a:p>
        </p:txBody>
      </p:sp>
      <p:sp>
        <p:nvSpPr>
          <p:cNvPr id="3" name="Text Placeholder 2"/>
          <p:cNvSpPr>
            <a:spLocks noGrp="1"/>
          </p:cNvSpPr>
          <p:nvPr>
            <p:ph type="body" idx="1"/>
          </p:nvPr>
        </p:nvSpPr>
        <p:spPr/>
        <p:txBody>
          <a:bodyPr/>
          <a:lstStyle/>
          <a:p>
            <a:pPr lvl="0" indent="-190500">
              <a:spcBef>
                <a:spcPts val="0"/>
              </a:spcBef>
            </a:pPr>
            <a:r>
              <a:rPr lang="en" sz="2000" dirty="0"/>
              <a:t>Gray zone conflict is a policy </a:t>
            </a:r>
            <a:r>
              <a:rPr lang="en" sz="2000" u="sng" dirty="0"/>
              <a:t>choice</a:t>
            </a:r>
            <a:r>
              <a:rPr lang="en" sz="2000" dirty="0"/>
              <a:t> by </a:t>
            </a:r>
            <a:r>
              <a:rPr lang="en" sz="2000" u="sng" dirty="0"/>
              <a:t>capable</a:t>
            </a:r>
            <a:r>
              <a:rPr lang="en" sz="2000" dirty="0"/>
              <a:t> actors who </a:t>
            </a:r>
            <a:r>
              <a:rPr lang="en" sz="2000" u="sng" dirty="0"/>
              <a:t>both prefer</a:t>
            </a:r>
            <a:r>
              <a:rPr lang="en" sz="2000" dirty="0"/>
              <a:t> low-intensity to high-intensity war</a:t>
            </a:r>
          </a:p>
          <a:p>
            <a:pPr lvl="0" indent="-190500">
              <a:spcBef>
                <a:spcPts val="0"/>
              </a:spcBef>
            </a:pPr>
            <a:r>
              <a:rPr lang="en" sz="2000" dirty="0"/>
              <a:t>Happens under two conditions:</a:t>
            </a:r>
          </a:p>
          <a:p>
            <a:pPr lvl="1" indent="-176213">
              <a:spcBef>
                <a:spcPts val="0"/>
              </a:spcBef>
              <a:buAutoNum type="arabicPeriod"/>
            </a:pPr>
            <a:r>
              <a:rPr lang="en" sz="1800" dirty="0"/>
              <a:t> </a:t>
            </a:r>
            <a:r>
              <a:rPr lang="en" sz="1800" u="sng" dirty="0"/>
              <a:t>Deterrence success</a:t>
            </a:r>
            <a:r>
              <a:rPr lang="en" sz="1800" dirty="0"/>
              <a:t> – the target has raised the cost of high-intensity conflict to an unacceptable level</a:t>
            </a:r>
          </a:p>
          <a:p>
            <a:pPr lvl="1" indent="-176213">
              <a:spcBef>
                <a:spcPts val="0"/>
              </a:spcBef>
              <a:buAutoNum type="arabicPeriod"/>
            </a:pPr>
            <a:r>
              <a:rPr lang="en" sz="1800" dirty="0"/>
              <a:t> </a:t>
            </a:r>
            <a:r>
              <a:rPr lang="en" sz="1800" u="sng" dirty="0"/>
              <a:t>Efficient choice</a:t>
            </a:r>
            <a:r>
              <a:rPr lang="en" sz="1800" dirty="0"/>
              <a:t> – the initiator believes it can achieve its objectives at a lower cost than high-intensity conflict</a:t>
            </a:r>
          </a:p>
          <a:p>
            <a:endParaRPr lang="en-US" dirty="0"/>
          </a:p>
        </p:txBody>
      </p:sp>
    </p:spTree>
    <p:extLst>
      <p:ext uri="{BB962C8B-B14F-4D97-AF65-F5344CB8AC3E}">
        <p14:creationId xmlns:p14="http://schemas.microsoft.com/office/powerpoint/2010/main" val="409084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Understanding</a:t>
            </a:r>
          </a:p>
        </p:txBody>
      </p:sp>
      <p:sp>
        <p:nvSpPr>
          <p:cNvPr id="3" name="Text Placeholder 2"/>
          <p:cNvSpPr>
            <a:spLocks noGrp="1"/>
          </p:cNvSpPr>
          <p:nvPr>
            <p:ph type="body" idx="1"/>
          </p:nvPr>
        </p:nvSpPr>
        <p:spPr/>
        <p:txBody>
          <a:bodyPr/>
          <a:lstStyle/>
          <a:p>
            <a:pPr marL="101600" indent="0">
              <a:buNone/>
            </a:pPr>
            <a:r>
              <a:rPr lang="en-US" sz="1600" dirty="0"/>
              <a:t>Low intensity conflict is </a:t>
            </a:r>
            <a:r>
              <a:rPr lang="en-US" sz="1600" i="1" dirty="0"/>
              <a:t>“</a:t>
            </a:r>
            <a:r>
              <a:rPr lang="en-US" sz="1600" i="1" dirty="0"/>
              <a:t>waged by a combination of means, including the use of political, economic, informational, and military instruments...major causes of low intensity conflicts are instability, and lack of political and economic development in the Third World.”</a:t>
            </a:r>
          </a:p>
          <a:p>
            <a:pPr lvl="1"/>
            <a:r>
              <a:rPr lang="en-US" sz="1600" dirty="0"/>
              <a:t> President Reagan National Security Strategy (1987)</a:t>
            </a:r>
            <a:endParaRPr lang="en-US" sz="1600" dirty="0"/>
          </a:p>
        </p:txBody>
      </p:sp>
    </p:spTree>
    <p:extLst>
      <p:ext uri="{BB962C8B-B14F-4D97-AF65-F5344CB8AC3E}">
        <p14:creationId xmlns:p14="http://schemas.microsoft.com/office/powerpoint/2010/main" val="2721072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Understanding</a:t>
            </a:r>
          </a:p>
        </p:txBody>
      </p:sp>
      <p:sp>
        <p:nvSpPr>
          <p:cNvPr id="3" name="Text Placeholder 2"/>
          <p:cNvSpPr>
            <a:spLocks noGrp="1"/>
          </p:cNvSpPr>
          <p:nvPr>
            <p:ph type="body" idx="1"/>
          </p:nvPr>
        </p:nvSpPr>
        <p:spPr/>
        <p:txBody>
          <a:bodyPr/>
          <a:lstStyle/>
          <a:p>
            <a:pPr marL="101600" indent="0">
              <a:buNone/>
            </a:pPr>
            <a:r>
              <a:rPr lang="en-US" sz="1600" dirty="0">
                <a:solidFill>
                  <a:schemeClr val="bg1"/>
                </a:solidFill>
              </a:rPr>
              <a:t>“a conceptual space between peace and war, </a:t>
            </a:r>
          </a:p>
          <a:p>
            <a:pPr marL="101600" indent="0">
              <a:buNone/>
            </a:pPr>
            <a:r>
              <a:rPr lang="en-US" sz="1600" dirty="0">
                <a:solidFill>
                  <a:schemeClr val="bg1"/>
                </a:solidFill>
              </a:rPr>
              <a:t>occurring when actors purposefully use single or multiple elements of power to achieve political-security objectives </a:t>
            </a:r>
          </a:p>
          <a:p>
            <a:pPr marL="101600" indent="0">
              <a:buNone/>
            </a:pPr>
            <a:r>
              <a:rPr lang="en-US" sz="1600" dirty="0">
                <a:solidFill>
                  <a:schemeClr val="bg1"/>
                </a:solidFill>
              </a:rPr>
              <a:t>with activities that are typically ambiguous or cloud attribution </a:t>
            </a:r>
          </a:p>
          <a:p>
            <a:pPr marL="101600" indent="0">
              <a:buNone/>
            </a:pPr>
            <a:r>
              <a:rPr lang="en-US" sz="1600" dirty="0">
                <a:solidFill>
                  <a:schemeClr val="bg1"/>
                </a:solidFill>
              </a:rPr>
              <a:t>and exceed the threshold of ordinary competition, yet intentionally fall below the level of large-scale direct military conflict, </a:t>
            </a:r>
          </a:p>
          <a:p>
            <a:pPr marL="101600" indent="0">
              <a:buNone/>
            </a:pPr>
            <a:r>
              <a:rPr lang="en-US" sz="1600" dirty="0">
                <a:solidFill>
                  <a:schemeClr val="bg1"/>
                </a:solidFill>
              </a:rPr>
              <a:t>and threaten US and allied interests by challenging, undermining, or violating international customs, norms, or laws.</a:t>
            </a:r>
            <a:r>
              <a:rPr lang="en-US" dirty="0"/>
              <a:t>”</a:t>
            </a:r>
          </a:p>
          <a:p>
            <a:pPr marL="101600" indent="0">
              <a:buNone/>
            </a:pPr>
            <a:r>
              <a:rPr lang="en-US" sz="1600" dirty="0">
                <a:solidFill>
                  <a:schemeClr val="bg1"/>
                </a:solidFill>
              </a:rPr>
              <a:t>	- General </a:t>
            </a:r>
            <a:r>
              <a:rPr lang="en-US" sz="1600" dirty="0" err="1">
                <a:solidFill>
                  <a:schemeClr val="bg1"/>
                </a:solidFill>
              </a:rPr>
              <a:t>Votel</a:t>
            </a:r>
            <a:r>
              <a:rPr lang="en-US" sz="1600" dirty="0">
                <a:solidFill>
                  <a:schemeClr val="bg1"/>
                </a:solidFill>
              </a:rPr>
              <a:t> (January 2017)</a:t>
            </a:r>
          </a:p>
        </p:txBody>
      </p:sp>
    </p:spTree>
    <p:extLst>
      <p:ext uri="{BB962C8B-B14F-4D97-AF65-F5344CB8AC3E}">
        <p14:creationId xmlns:p14="http://schemas.microsoft.com/office/powerpoint/2010/main" val="337067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Understanding</a:t>
            </a:r>
          </a:p>
        </p:txBody>
      </p:sp>
      <p:sp>
        <p:nvSpPr>
          <p:cNvPr id="3" name="Text Placeholder 2"/>
          <p:cNvSpPr>
            <a:spLocks noGrp="1"/>
          </p:cNvSpPr>
          <p:nvPr>
            <p:ph type="body" idx="1"/>
          </p:nvPr>
        </p:nvSpPr>
        <p:spPr/>
        <p:txBody>
          <a:bodyPr/>
          <a:lstStyle/>
          <a:p>
            <a:pPr marL="101600" indent="0">
              <a:buNone/>
            </a:pPr>
            <a:r>
              <a:rPr lang="en" sz="2000" i="1" dirty="0"/>
              <a:t>Gray zone conflict is conflict involving capable actors who intentionally choose to limit the intensity and capacity that they dedicate to fighting because they both prefer low-intensity conflict to high-intensity conflict.</a:t>
            </a:r>
          </a:p>
        </p:txBody>
      </p:sp>
    </p:spTree>
    <p:extLst>
      <p:ext uri="{BB962C8B-B14F-4D97-AF65-F5344CB8AC3E}">
        <p14:creationId xmlns:p14="http://schemas.microsoft.com/office/powerpoint/2010/main" val="2822947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Understanding</a:t>
            </a:r>
          </a:p>
        </p:txBody>
      </p:sp>
      <p:sp>
        <p:nvSpPr>
          <p:cNvPr id="3" name="Text Placeholder 2"/>
          <p:cNvSpPr>
            <a:spLocks noGrp="1"/>
          </p:cNvSpPr>
          <p:nvPr>
            <p:ph type="body" idx="1"/>
          </p:nvPr>
        </p:nvSpPr>
        <p:spPr/>
        <p:txBody>
          <a:bodyPr/>
          <a:lstStyle/>
          <a:p>
            <a:pPr marL="101600" indent="0">
              <a:buNone/>
            </a:pPr>
            <a:r>
              <a:rPr lang="en" sz="2000" i="1" dirty="0"/>
              <a:t>Gray zone conflict is conflict involving </a:t>
            </a:r>
            <a:r>
              <a:rPr lang="en" sz="2000" i="1" u="sng" dirty="0"/>
              <a:t>capable actors</a:t>
            </a:r>
            <a:r>
              <a:rPr lang="en" sz="2000" i="1" dirty="0"/>
              <a:t> who intentionally choose to limit the intensity and capacity that they dedicate to fighting because they both prefer low-intensity conflict to high-intensity conflict.</a:t>
            </a:r>
          </a:p>
          <a:p>
            <a:pPr marL="101600" indent="0">
              <a:buNone/>
            </a:pPr>
            <a:endParaRPr lang="en" sz="2000" i="1" dirty="0"/>
          </a:p>
          <a:p>
            <a:pPr marL="101600" indent="0">
              <a:buNone/>
            </a:pPr>
            <a:r>
              <a:rPr lang="en" sz="2000" i="1" u="sng" dirty="0"/>
              <a:t>Capable actors</a:t>
            </a:r>
            <a:r>
              <a:rPr lang="en" sz="2000" i="1" dirty="0"/>
              <a:t> – distinguishes gray zone from other forms of low-intensity conflict</a:t>
            </a:r>
          </a:p>
        </p:txBody>
      </p:sp>
    </p:spTree>
    <p:extLst>
      <p:ext uri="{BB962C8B-B14F-4D97-AF65-F5344CB8AC3E}">
        <p14:creationId xmlns:p14="http://schemas.microsoft.com/office/powerpoint/2010/main" val="1592807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Understanding</a:t>
            </a:r>
          </a:p>
        </p:txBody>
      </p:sp>
      <p:sp>
        <p:nvSpPr>
          <p:cNvPr id="3" name="Text Placeholder 2"/>
          <p:cNvSpPr>
            <a:spLocks noGrp="1"/>
          </p:cNvSpPr>
          <p:nvPr>
            <p:ph type="body" idx="1"/>
          </p:nvPr>
        </p:nvSpPr>
        <p:spPr/>
        <p:txBody>
          <a:bodyPr/>
          <a:lstStyle/>
          <a:p>
            <a:pPr marL="101600" indent="0">
              <a:buNone/>
            </a:pPr>
            <a:r>
              <a:rPr lang="en" sz="2000" i="1" dirty="0"/>
              <a:t>Gray zone conflict is conflict involving capable actors who intentionally </a:t>
            </a:r>
            <a:r>
              <a:rPr lang="en" sz="2000" i="1" u="sng" dirty="0"/>
              <a:t>choose</a:t>
            </a:r>
            <a:r>
              <a:rPr lang="en" sz="2000" i="1" dirty="0"/>
              <a:t> to limit the intensity and capacity that they dedicate to fighting because they both prefer low-intensity conflict to high-intensity conflict.</a:t>
            </a:r>
          </a:p>
          <a:p>
            <a:pPr marL="101600" indent="0">
              <a:buNone/>
            </a:pPr>
            <a:endParaRPr lang="en" sz="2000" i="1" dirty="0"/>
          </a:p>
          <a:p>
            <a:pPr marL="101600" indent="0">
              <a:buNone/>
            </a:pPr>
            <a:r>
              <a:rPr lang="en" sz="2000" i="1" u="sng" dirty="0"/>
              <a:t>Choice</a:t>
            </a:r>
            <a:r>
              <a:rPr lang="en" sz="2000" i="1" dirty="0"/>
              <a:t> – strategically motivated decision</a:t>
            </a:r>
          </a:p>
        </p:txBody>
      </p:sp>
    </p:spTree>
    <p:extLst>
      <p:ext uri="{BB962C8B-B14F-4D97-AF65-F5344CB8AC3E}">
        <p14:creationId xmlns:p14="http://schemas.microsoft.com/office/powerpoint/2010/main" val="3009262756"/>
      </p:ext>
    </p:extLst>
  </p:cSld>
  <p:clrMapOvr>
    <a:masterClrMapping/>
  </p:clrMapOvr>
</p:sld>
</file>

<file path=ppt/theme/theme1.xml><?xml version="1.0" encoding="utf-8"?>
<a:theme xmlns:a="http://schemas.openxmlformats.org/drawingml/2006/main" name="Damask">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1611</TotalTime>
  <Words>786</Words>
  <Application>Microsoft Office PowerPoint</Application>
  <PresentationFormat>On-screen Show (16:9)</PresentationFormat>
  <Paragraphs>117</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Bookman Old Style</vt:lpstr>
      <vt:lpstr>Rockwell</vt:lpstr>
      <vt:lpstr>Damask</vt:lpstr>
      <vt:lpstr>AFTER DETERRENCE: EXPLAINING CONFLICT SHORT OF WAR</vt:lpstr>
      <vt:lpstr>Motivation</vt:lpstr>
      <vt:lpstr>Puzzle</vt:lpstr>
      <vt:lpstr>Point</vt:lpstr>
      <vt:lpstr>Current Understanding</vt:lpstr>
      <vt:lpstr>Current Understanding</vt:lpstr>
      <vt:lpstr>New Understanding</vt:lpstr>
      <vt:lpstr>New Understanding</vt:lpstr>
      <vt:lpstr>New Understanding</vt:lpstr>
      <vt:lpstr>New Understanding</vt:lpstr>
      <vt:lpstr>Capable Actors</vt:lpstr>
      <vt:lpstr>Choice</vt:lpstr>
      <vt:lpstr>Choice</vt:lpstr>
      <vt:lpstr>Mutually Preferred</vt:lpstr>
      <vt:lpstr>Mutually Preferred</vt:lpstr>
      <vt:lpstr>Mutually Preferred</vt:lpstr>
      <vt:lpstr>Responding to Gray Zone</vt:lpstr>
      <vt:lpstr>Responding to Gray Zone</vt:lpstr>
      <vt:lpstr>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DETERRENCE: EXPLAINING CONFLICT SHORT OF WAR</dc:title>
  <cp:lastModifiedBy>Andres Gannon</cp:lastModifiedBy>
  <cp:revision>48</cp:revision>
  <dcterms:modified xsi:type="dcterms:W3CDTF">2017-08-25T15:54:39Z</dcterms:modified>
</cp:coreProperties>
</file>