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86F0FB-E8A6-4604-BF8D-130782145FC5}">
  <a:tblStyle styleId="{D686F0FB-E8A6-4604-BF8D-130782145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1" Type="http://schemas.openxmlformats.org/officeDocument/2006/relationships/image" Target="../media/image15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9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 (2b)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0" y="2834125"/>
            <a:ext cx="9144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Rex W. Douglass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Institute for Political Methodology (IPM)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960"/>
          <a:stretch/>
        </p:blipFill>
        <p:spPr>
          <a:xfrm>
            <a:off x="3385575" y="1359175"/>
            <a:ext cx="5758426" cy="37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0" y="0"/>
            <a:ext cx="85206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Learning, Unsupervised Learning, and Engineering</a:t>
            </a:r>
            <a:endParaRPr/>
          </a:p>
        </p:txBody>
      </p:sp>
      <p:graphicFrame>
        <p:nvGraphicFramePr>
          <p:cNvPr id="61" name="Shape 61"/>
          <p:cNvGraphicFramePr/>
          <p:nvPr/>
        </p:nvGraphicFramePr>
        <p:xfrm>
          <a:off x="3230250" y="1231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{D686F0FB-E8A6-4604-BF8D-130782145FC5}</a:tableStyleId>
              </a:tblPr>
              <a:tblGrid>
                <a:gridCol w="1634125"/>
                <a:gridCol w="709600"/>
                <a:gridCol w="1742650"/>
                <a:gridCol w="17426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Can see 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5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Can see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Engineering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Supervised Learning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5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Engineering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Unsupervised Learning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00" y="2728586"/>
            <a:ext cx="231400" cy="24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400" y="1324025"/>
            <a:ext cx="283824" cy="2508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47925" y="1324025"/>
            <a:ext cx="29181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job is always to build a 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that produces accurate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varies is how many details we get to see beforehand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we ever get to examine the true ground state    ?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we ever get to examine the actual transmitter       ?</a:t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25" y="1628124"/>
            <a:ext cx="231400" cy="2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3134" y="1610750"/>
            <a:ext cx="180940" cy="2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50" y="3130398"/>
            <a:ext cx="180950" cy="19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875" y="3745225"/>
            <a:ext cx="283824" cy="2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2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2B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86732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if we never see Y?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47925" y="584950"/>
            <a:ext cx="8861700" cy="4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weird can this get? (As weird as you can imagine)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Common Toy datasets, with just X and a ground truth labeled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0" y="-1131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25" y="33600"/>
            <a:ext cx="634924" cy="3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674" y="1513874"/>
            <a:ext cx="1919325" cy="187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8974" y="3446168"/>
            <a:ext cx="2105025" cy="169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3282" y="3389775"/>
            <a:ext cx="1874993" cy="17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" y="2040575"/>
            <a:ext cx="3076600" cy="310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70975" y="1929650"/>
            <a:ext cx="1717300" cy="13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8375" y="3571875"/>
            <a:ext cx="23622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1000" y="1724025"/>
            <a:ext cx="18478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60950" y="-86325"/>
            <a:ext cx="2061075" cy="1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150" y="304800"/>
            <a:ext cx="4891850" cy="46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0" y="-3332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Dimensionality Reduction</a:t>
            </a:r>
            <a:endParaRPr sz="2400"/>
          </a:p>
        </p:txBody>
      </p:sp>
      <p:sp>
        <p:nvSpPr>
          <p:cNvPr id="96" name="Shape 96"/>
          <p:cNvSpPr txBox="1"/>
          <p:nvPr/>
        </p:nvSpPr>
        <p:spPr>
          <a:xfrm>
            <a:off x="-151225" y="723050"/>
            <a:ext cx="43569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Correspondence Analysis (MCA)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Assume many categorical outcomes are generated by smaller number of </a:t>
            </a:r>
            <a:r>
              <a:rPr lang="en"/>
              <a:t>continuous</a:t>
            </a:r>
            <a:r>
              <a:rPr lang="en"/>
              <a:t> latent traits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Civilian Targeting Vietnam War (Douglass 2015)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73k Suspects/Victims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Intelligence files 11 features, with dozens of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into two dimensions and interpret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Priority of the Suspect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level logistical support versus most wanted </a:t>
            </a:r>
            <a:r>
              <a:rPr lang="en"/>
              <a:t>guerrilla</a:t>
            </a:r>
            <a:r>
              <a:rPr lang="en"/>
              <a:t> leaders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Severity of the Outcome</a:t>
            </a:r>
            <a:endParaRPr/>
          </a:p>
          <a:p>
            <a: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Defection, to captures, to killings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800" y="1853050"/>
            <a:ext cx="3268100" cy="32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 b="0" l="5311" r="0" t="0"/>
          <a:stretch/>
        </p:blipFill>
        <p:spPr>
          <a:xfrm>
            <a:off x="3194675" y="1952413"/>
            <a:ext cx="3031450" cy="31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 b="0" l="5589" r="0" t="0"/>
          <a:stretch/>
        </p:blipFill>
        <p:spPr>
          <a:xfrm>
            <a:off x="6152768" y="1952425"/>
            <a:ext cx="2991231" cy="315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48625" y="614550"/>
            <a:ext cx="87489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Popular conflict dataset: Militarized Interstate Disputes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Unsupervised clustering reveals 7 different types of events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Four of those mechanically increase in time with news reporting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5436499" y="2519500"/>
            <a:ext cx="3445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New ontology for international conflict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000" y="19851"/>
            <a:ext cx="4882524" cy="2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0" y="0"/>
            <a:ext cx="5755200" cy="9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the Sequencing of Actions and Reactions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38552" l="0" r="0" t="0"/>
          <a:stretch/>
        </p:blipFill>
        <p:spPr>
          <a:xfrm>
            <a:off x="0" y="1147949"/>
            <a:ext cx="4708266" cy="39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505" y="3150702"/>
            <a:ext cx="1103145" cy="17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6007648" y="3392400"/>
            <a:ext cx="31098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Corpus of 470 historical crises, coded sentence by sentence, by multiple graduate and undergraduate coders per sentence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19048"/>
          <a:stretch/>
        </p:blipFill>
        <p:spPr>
          <a:xfrm>
            <a:off x="4345950" y="1862425"/>
            <a:ext cx="4455150" cy="10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675" y="3473550"/>
            <a:ext cx="4012445" cy="5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https://github.com/facebookresearch/poincare-embeddings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799" y="0"/>
            <a:ext cx="52592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