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339" r:id="rId3"/>
    <p:sldId id="334" r:id="rId4"/>
    <p:sldId id="335" r:id="rId5"/>
    <p:sldId id="336" r:id="rId6"/>
    <p:sldId id="337" r:id="rId7"/>
    <p:sldId id="338" r:id="rId8"/>
    <p:sldId id="333" r:id="rId9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81868" autoAdjust="0"/>
  </p:normalViewPr>
  <p:slideViewPr>
    <p:cSldViewPr snapToGrid="0" snapToObjects="1">
      <p:cViewPr varScale="1">
        <p:scale>
          <a:sx n="82" d="100"/>
          <a:sy n="82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giac.org/paper/gsec/1929/kevin-mitnick-hacking/10082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</a:t>
            </a:r>
            <a:r>
              <a:rPr lang="en-US" dirty="0"/>
              <a:t>Network Services and Threats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https://www.giac.org/paper/gsec/1929/kevin-mitnick-hacking/100826</a:t>
            </a:r>
            <a:r>
              <a:rPr 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2425</TotalTime>
  <Words>176</Words>
  <Application>Microsoft Macintosh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PP_C5Modules_CC_License_standard</vt:lpstr>
      <vt:lpstr>  Module 1: Internetworking</vt:lpstr>
      <vt:lpstr>Network Threats</vt:lpstr>
      <vt:lpstr>Security Services</vt:lpstr>
      <vt:lpstr>Confidentiality</vt:lpstr>
      <vt:lpstr>Integrity</vt:lpstr>
      <vt:lpstr>Availability</vt:lpstr>
      <vt:lpstr>Mitnick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198</cp:revision>
  <cp:lastPrinted>2016-07-18T16:40:10Z</cp:lastPrinted>
  <dcterms:created xsi:type="dcterms:W3CDTF">2016-07-03T20:12:42Z</dcterms:created>
  <dcterms:modified xsi:type="dcterms:W3CDTF">2018-04-20T22:52:03Z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86F05C5D-38ED-49F6-B50D-5307C990A092</vt:lpwstr>
  </property>
  <property fmtid="{D5CDD505-2E9C-101B-9397-08002B2CF9AE}" pid="6" name="ArticulateProjectFull">
    <vt:lpwstr>https://vandalsuidaho-my.sharepoint.com/personal/jimaf_uidaho_edu/Documents/CNAP/Network Security/Lectures\Lesson 1 Introduction.ppta</vt:lpwstr>
  </property>
</Properties>
</file>