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48" r:id="rId3"/>
    <p:sldId id="358" r:id="rId4"/>
    <p:sldId id="339" r:id="rId5"/>
    <p:sldId id="334" r:id="rId6"/>
    <p:sldId id="335" r:id="rId7"/>
    <p:sldId id="336" r:id="rId8"/>
    <p:sldId id="337" r:id="rId9"/>
    <p:sldId id="338" r:id="rId10"/>
    <p:sldId id="340" r:id="rId11"/>
    <p:sldId id="356" r:id="rId12"/>
    <p:sldId id="357" r:id="rId13"/>
    <p:sldId id="359" r:id="rId14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81868" autoAdjust="0"/>
  </p:normalViewPr>
  <p:slideViewPr>
    <p:cSldViewPr snapToGrid="0" snapToObjects="1">
      <p:cViewPr varScale="1">
        <p:scale>
          <a:sx n="82" d="100"/>
          <a:sy n="82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9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giac.org/paper/gsec/1929/kevin-mitnick-hacking/1008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Module: Network Defense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Overview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37FF0-31A6-4E64-B289-B81B551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3A0ECB-F565-405B-B244-917E70E6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small groups, discuss the attributes of the Mitnick attack</a:t>
            </a:r>
          </a:p>
          <a:p>
            <a:pPr lvl="1"/>
            <a:r>
              <a:rPr lang="en-US" dirty="0"/>
              <a:t>What security measures could have been put in place to stop this attack</a:t>
            </a:r>
          </a:p>
          <a:p>
            <a:pPr lvl="2"/>
            <a:r>
              <a:rPr lang="en-US" dirty="0"/>
              <a:t>Discuss external devices/monitors</a:t>
            </a:r>
          </a:p>
          <a:p>
            <a:pPr lvl="2"/>
            <a:r>
              <a:rPr lang="en-US" dirty="0"/>
              <a:t>Discuss changes to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096B53-5B7B-442D-8624-FCFBF1676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57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C8309B-DC4B-4A88-8F4F-D58A717B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18085F-3937-4BF5-8113-A94B2661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network defense?</a:t>
            </a:r>
          </a:p>
          <a:p>
            <a:pPr lvl="1"/>
            <a:r>
              <a:rPr lang="en-US" dirty="0"/>
              <a:t>Prevention – reduction of risk through the implementation of policies, procedures and mechanisms that mitigate threats</a:t>
            </a:r>
          </a:p>
          <a:p>
            <a:pPr lvl="1"/>
            <a:r>
              <a:rPr lang="en-US" dirty="0"/>
              <a:t>Detection – implementation of strategies and mechanisms for the detection of malicious or accidental misuse of resources.</a:t>
            </a:r>
          </a:p>
          <a:p>
            <a:pPr lvl="1"/>
            <a:r>
              <a:rPr lang="en-US" dirty="0"/>
              <a:t>Response -- implementation of policies, procedures and mechanisms to enable the recovery of a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9ABB5F-57D2-4B5D-AD5B-01329BAF8A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A04CF5-95A3-4C70-88B3-47BE319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37E98-9A44-4097-9A20-71208E73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Policy:</a:t>
            </a:r>
          </a:p>
          <a:p>
            <a:pPr lvl="1"/>
            <a:r>
              <a:rPr lang="en-US" dirty="0"/>
              <a:t>What should be protected</a:t>
            </a:r>
          </a:p>
          <a:p>
            <a:pPr lvl="1"/>
            <a:r>
              <a:rPr lang="en-US" dirty="0"/>
              <a:t>Responsibilities of organization, management and employees</a:t>
            </a:r>
          </a:p>
          <a:p>
            <a:pPr lvl="1"/>
            <a:r>
              <a:rPr lang="en-US" dirty="0"/>
              <a:t>Should be clear and concise</a:t>
            </a:r>
          </a:p>
          <a:p>
            <a:r>
              <a:rPr lang="en-US" dirty="0"/>
              <a:t>Security Awareness</a:t>
            </a:r>
          </a:p>
          <a:p>
            <a:pPr lvl="1"/>
            <a:r>
              <a:rPr lang="en-US" dirty="0"/>
              <a:t>Educate employees about the policy and their responsibilities</a:t>
            </a:r>
          </a:p>
          <a:p>
            <a:pPr lvl="1"/>
            <a:r>
              <a:rPr lang="en-US" dirty="0"/>
              <a:t>Use of security mechanisms</a:t>
            </a:r>
          </a:p>
          <a:p>
            <a:pPr lvl="1"/>
            <a:r>
              <a:rPr lang="en-US" dirty="0"/>
              <a:t>Reporting procedures</a:t>
            </a:r>
          </a:p>
          <a:p>
            <a:r>
              <a:rPr lang="en-US" dirty="0"/>
              <a:t>Access Control Mechanisms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40421A-A5F4-4783-A705-00FE38DC9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6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</a:t>
            </a:r>
            <a:r>
              <a:rPr lang="en-US"/>
              <a:t>Jim </a:t>
            </a:r>
            <a:r>
              <a:rPr lang="en-US" smtClean="0"/>
              <a:t>Alves-Foss, </a:t>
            </a: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89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Defense </a:t>
            </a:r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 threats and defensive techniques. 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 Attacks and Threats</a:t>
            </a:r>
          </a:p>
          <a:p>
            <a:pPr lvl="1"/>
            <a:r>
              <a:rPr lang="en-US" dirty="0"/>
              <a:t>Lesson 2: Firewalls</a:t>
            </a:r>
          </a:p>
          <a:p>
            <a:pPr lvl="1"/>
            <a:r>
              <a:rPr lang="en-US" dirty="0"/>
              <a:t>Lesson 3: </a:t>
            </a:r>
            <a:r>
              <a:rPr lang="en-US" dirty="0" err="1"/>
              <a:t>Netfilter</a:t>
            </a:r>
            <a:endParaRPr lang="en-US" dirty="0"/>
          </a:p>
          <a:p>
            <a:pPr lvl="1"/>
            <a:r>
              <a:rPr lang="en-US" dirty="0"/>
              <a:t>Lesson 4: Intrusions</a:t>
            </a:r>
          </a:p>
          <a:p>
            <a:pPr lvl="1"/>
            <a:r>
              <a:rPr lang="en-US" dirty="0"/>
              <a:t>Option Lesson: Slammer Worm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and discuss network threats and attacks.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Discuss</a:t>
            </a:r>
            <a:r>
              <a:rPr lang="mr-IN" dirty="0" smtClean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https://www.giac.org/paper/gsec/1929/kevin-mitnick-hacking/100826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assigned reading discusses a classic cyber attack by Kevin </a:t>
            </a:r>
            <a:r>
              <a:rPr lang="en-US" dirty="0" err="1" smtClean="0"/>
              <a:t>Mitnick</a:t>
            </a:r>
            <a:endParaRPr lang="en-US" dirty="0"/>
          </a:p>
          <a:p>
            <a:pPr lvl="1"/>
            <a:r>
              <a:rPr lang="en-US" dirty="0"/>
              <a:t>Access to a diskless workstation being used as an x-terminal was granted through:</a:t>
            </a:r>
          </a:p>
          <a:p>
            <a:pPr lvl="2"/>
            <a:r>
              <a:rPr lang="en-US" dirty="0"/>
              <a:t>IP Source Address Spoofing attack</a:t>
            </a:r>
          </a:p>
          <a:p>
            <a:pPr lvl="2"/>
            <a:r>
              <a:rPr lang="en-US" dirty="0"/>
              <a:t>TCP sequence number prediction</a:t>
            </a:r>
          </a:p>
          <a:p>
            <a:pPr lvl="1"/>
            <a:r>
              <a:rPr lang="en-US" dirty="0"/>
              <a:t>Then an existing connection to another machine was hijacked.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SLIDE_COUNT" val="1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2446</TotalTime>
  <Words>392</Words>
  <Application>Microsoft Macintosh PowerPoint</Application>
  <PresentationFormat>On-screen Show (4:3)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PP_C5Modules_CC_License_standard</vt:lpstr>
      <vt:lpstr>  Module: Network Defense</vt:lpstr>
      <vt:lpstr>Network Defense Module</vt:lpstr>
      <vt:lpstr>Learning Outcomes</vt:lpstr>
      <vt:lpstr>Network Threats</vt:lpstr>
      <vt:lpstr>Security Services</vt:lpstr>
      <vt:lpstr>Confidentiality</vt:lpstr>
      <vt:lpstr>Integrity</vt:lpstr>
      <vt:lpstr>Availability</vt:lpstr>
      <vt:lpstr>Mitnick</vt:lpstr>
      <vt:lpstr>Active Learning</vt:lpstr>
      <vt:lpstr>Network Defense Overview</vt:lpstr>
      <vt:lpstr>Prevention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205</cp:revision>
  <cp:lastPrinted>2016-07-18T16:40:10Z</cp:lastPrinted>
  <dcterms:created xsi:type="dcterms:W3CDTF">2016-07-03T20:12:42Z</dcterms:created>
  <dcterms:modified xsi:type="dcterms:W3CDTF">2018-04-24T20:52:36Z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BB084DD1-99D5-4EB0-96AF-2F1381C4EA7E</vt:lpwstr>
  </property>
  <property fmtid="{D5CDD505-2E9C-101B-9397-08002B2CF9AE}" pid="6" name="ArticulateProjectFull">
    <vt:lpwstr>G:\CNAP\Deliverables\NetSec\Module_3 Network Defense\Lesson_1_Network_Attacks_and_Threats.ppta</vt:lpwstr>
  </property>
</Properties>
</file>