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339" r:id="rId3"/>
    <p:sldId id="334" r:id="rId4"/>
    <p:sldId id="335" r:id="rId5"/>
    <p:sldId id="336" r:id="rId6"/>
    <p:sldId id="337" r:id="rId7"/>
    <p:sldId id="338" r:id="rId8"/>
    <p:sldId id="333" r:id="rId9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81868" autoAdjust="0"/>
  </p:normalViewPr>
  <p:slideViewPr>
    <p:cSldViewPr snapToGrid="0" snapToObjects="1">
      <p:cViewPr varScale="1">
        <p:scale>
          <a:sx n="76" d="100"/>
          <a:sy n="76" d="100"/>
        </p:scale>
        <p:origin x="6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ac.org/paper/gsec/1929/kevin-mitnick-hacking/10082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Module 1: Internetworking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2: Network Services and Threats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threats do we see on the network?</a:t>
            </a:r>
          </a:p>
          <a:p>
            <a:pPr lvl="1"/>
            <a:r>
              <a:rPr lang="en-US" dirty="0"/>
              <a:t>For example: loss of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1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security services/functions/protection do we want from networks?</a:t>
            </a:r>
          </a:p>
          <a:p>
            <a:pPr lvl="1"/>
            <a:r>
              <a:rPr lang="en-US" dirty="0"/>
              <a:t>For example: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2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Wish to control release of information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Do we wish ability to send/receive anonymous messages</a:t>
            </a:r>
          </a:p>
          <a:p>
            <a:pPr lvl="1"/>
            <a:r>
              <a:rPr lang="en-US" dirty="0"/>
              <a:t>Do we wish to keep existence of communication a secret</a:t>
            </a:r>
          </a:p>
          <a:p>
            <a:r>
              <a:rPr lang="en-US" dirty="0"/>
              <a:t>Attacks:</a:t>
            </a:r>
          </a:p>
          <a:p>
            <a:pPr lvl="1"/>
            <a:r>
              <a:rPr lang="en-US" dirty="0"/>
              <a:t>Eavesdropping</a:t>
            </a:r>
          </a:p>
          <a:p>
            <a:pPr lvl="1"/>
            <a:r>
              <a:rPr lang="en-US" dirty="0"/>
              <a:t>Rerouting of messages</a:t>
            </a:r>
          </a:p>
          <a:p>
            <a:pPr lvl="1"/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40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We want to make sure message contents are not modified</a:t>
            </a:r>
          </a:p>
          <a:p>
            <a:pPr lvl="1"/>
            <a:r>
              <a:rPr lang="en-US" dirty="0"/>
              <a:t>Complete messages</a:t>
            </a:r>
          </a:p>
          <a:p>
            <a:pPr lvl="1"/>
            <a:r>
              <a:rPr lang="en-US" dirty="0"/>
              <a:t>Valid transactions (consistency models)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We want to make sure message headers are not modified</a:t>
            </a:r>
          </a:p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We want to be able to authenticate message source</a:t>
            </a:r>
          </a:p>
          <a:p>
            <a:r>
              <a:rPr lang="en-US" dirty="0"/>
              <a:t>Non-repudiation</a:t>
            </a:r>
          </a:p>
          <a:p>
            <a:pPr lvl="1"/>
            <a:r>
              <a:rPr lang="en-US" dirty="0"/>
              <a:t>We want to prevent a sender from denying a message was sent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links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 </a:t>
            </a:r>
          </a:p>
          <a:p>
            <a:r>
              <a:rPr lang="en-US" dirty="0"/>
              <a:t>Intermediate hosts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</a:t>
            </a:r>
          </a:p>
          <a:p>
            <a:r>
              <a:rPr lang="en-US" dirty="0"/>
              <a:t>Paths:</a:t>
            </a:r>
          </a:p>
          <a:p>
            <a:pPr lvl="1"/>
            <a:r>
              <a:rPr lang="en-US" dirty="0"/>
              <a:t>“shortest” paths</a:t>
            </a:r>
          </a:p>
          <a:p>
            <a:pPr lvl="1"/>
            <a:r>
              <a:rPr lang="en-US" dirty="0"/>
              <a:t>Connectivity between end-points</a:t>
            </a:r>
          </a:p>
          <a:p>
            <a:r>
              <a:rPr lang="en-US" dirty="0"/>
              <a:t>Endpoints</a:t>
            </a:r>
          </a:p>
          <a:p>
            <a:pPr lvl="1"/>
            <a:r>
              <a:rPr lang="en-US" dirty="0"/>
              <a:t>Acceptable response time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8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Mitnick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https://www.giac.org/paper/gsec/1929/kevin-mitnick-hacking/100826</a:t>
            </a:r>
            <a:r>
              <a:rPr lang="en-US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43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TAG_BACKING_FORM_KEY" val="458800-https://vandalsuidaho-my.sharepoint.com/personal/jimaf_uidaho_edu/documents/cnap/network security/lectures/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2424</TotalTime>
  <Words>196</Words>
  <Application>Microsoft Office PowerPoint</Application>
  <PresentationFormat>On-screen Show (4:3)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PP_C5Modules_CC_License_standard</vt:lpstr>
      <vt:lpstr>  Module 1: Internetworking</vt:lpstr>
      <vt:lpstr>Network Threats</vt:lpstr>
      <vt:lpstr>Security Services</vt:lpstr>
      <vt:lpstr>Confidentiality</vt:lpstr>
      <vt:lpstr>Integrity</vt:lpstr>
      <vt:lpstr>Availability</vt:lpstr>
      <vt:lpstr>Mitnick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James Alves-Foss</cp:lastModifiedBy>
  <cp:revision>197</cp:revision>
  <cp:lastPrinted>2016-07-18T16:40:10Z</cp:lastPrinted>
  <dcterms:created xsi:type="dcterms:W3CDTF">2016-07-03T20:12:42Z</dcterms:created>
  <dcterms:modified xsi:type="dcterms:W3CDTF">2017-08-31T17:31:09Z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86F05C5D-38ED-49F6-B50D-5307C990A092</vt:lpwstr>
  </property>
  <property fmtid="{D5CDD505-2E9C-101B-9397-08002B2CF9AE}" pid="6" name="ArticulateProjectFull">
    <vt:lpwstr>https://vandalsuidaho-my.sharepoint.com/personal/jimaf_uidaho_edu/Documents/CNAP/Network Security/Lectures\Lesson 1 Introduction.ppta</vt:lpwstr>
  </property>
</Properties>
</file>