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8E6"/>
    <a:srgbClr val="B3B3B3"/>
    <a:srgbClr val="FC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1"/>
    <p:restoredTop sz="94648"/>
  </p:normalViewPr>
  <p:slideViewPr>
    <p:cSldViewPr snapToGrid="0">
      <p:cViewPr>
        <p:scale>
          <a:sx n="90" d="100"/>
          <a:sy n="90" d="100"/>
        </p:scale>
        <p:origin x="149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9EC1-9600-3644-B32F-CBBCC465A308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0E9BA-D135-D74E-92D5-40E74BC9E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0E9BA-D135-D74E-92D5-40E74BC9ED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8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4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2E3B3-4EAD-4242-BFC3-B586248CC30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B2171-EC58-2141-86AF-4F81B6F87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4" name="Group 6313">
            <a:extLst>
              <a:ext uri="{FF2B5EF4-FFF2-40B4-BE49-F238E27FC236}">
                <a16:creationId xmlns:a16="http://schemas.microsoft.com/office/drawing/2014/main" id="{78EEC343-1450-9291-2E4B-BF2A93A157D8}"/>
              </a:ext>
            </a:extLst>
          </p:cNvPr>
          <p:cNvGrpSpPr/>
          <p:nvPr/>
        </p:nvGrpSpPr>
        <p:grpSpPr>
          <a:xfrm>
            <a:off x="10851523" y="4104865"/>
            <a:ext cx="2751318" cy="2692302"/>
            <a:chOff x="10058164" y="4054065"/>
            <a:chExt cx="2751318" cy="269230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0EA57CD-6095-1A21-38A8-6EFA09D70EE4}"/>
                </a:ext>
              </a:extLst>
            </p:cNvPr>
            <p:cNvSpPr/>
            <p:nvPr/>
          </p:nvSpPr>
          <p:spPr>
            <a:xfrm flipV="1">
              <a:off x="10579576" y="5928101"/>
              <a:ext cx="1851144" cy="284132"/>
            </a:xfrm>
            <a:custGeom>
              <a:avLst/>
              <a:gdLst>
                <a:gd name="connsiteX0" fmla="*/ 0 w 7077561"/>
                <a:gd name="connsiteY0" fmla="*/ 0 h 8995"/>
                <a:gd name="connsiteX1" fmla="*/ 7077562 w 707756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7561" h="8995">
                  <a:moveTo>
                    <a:pt x="0" y="0"/>
                  </a:moveTo>
                  <a:lnTo>
                    <a:pt x="7077562" y="0"/>
                  </a:lnTo>
                </a:path>
              </a:pathLst>
            </a:custGeom>
            <a:noFill/>
            <a:ln w="4768" cap="flat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46D3C2E-B491-3131-9EB0-8F39F2CAD136}"/>
                </a:ext>
              </a:extLst>
            </p:cNvPr>
            <p:cNvSpPr/>
            <p:nvPr/>
          </p:nvSpPr>
          <p:spPr>
            <a:xfrm flipV="1">
              <a:off x="10579576" y="5507552"/>
              <a:ext cx="1851144" cy="284132"/>
            </a:xfrm>
            <a:custGeom>
              <a:avLst/>
              <a:gdLst>
                <a:gd name="connsiteX0" fmla="*/ 0 w 7077561"/>
                <a:gd name="connsiteY0" fmla="*/ 0 h 8995"/>
                <a:gd name="connsiteX1" fmla="*/ 7077562 w 707756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7561" h="8995">
                  <a:moveTo>
                    <a:pt x="0" y="0"/>
                  </a:moveTo>
                  <a:lnTo>
                    <a:pt x="7077562" y="0"/>
                  </a:lnTo>
                </a:path>
              </a:pathLst>
            </a:custGeom>
            <a:noFill/>
            <a:ln w="4768" cap="flat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903FF40-FB38-D6D8-5945-154756D8845F}"/>
                </a:ext>
              </a:extLst>
            </p:cNvPr>
            <p:cNvSpPr/>
            <p:nvPr/>
          </p:nvSpPr>
          <p:spPr>
            <a:xfrm flipV="1">
              <a:off x="10579576" y="5087128"/>
              <a:ext cx="1851144" cy="284132"/>
            </a:xfrm>
            <a:custGeom>
              <a:avLst/>
              <a:gdLst>
                <a:gd name="connsiteX0" fmla="*/ 0 w 7077561"/>
                <a:gd name="connsiteY0" fmla="*/ 0 h 8995"/>
                <a:gd name="connsiteX1" fmla="*/ 7077562 w 707756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7561" h="8995">
                  <a:moveTo>
                    <a:pt x="0" y="0"/>
                  </a:moveTo>
                  <a:lnTo>
                    <a:pt x="7077562" y="0"/>
                  </a:lnTo>
                </a:path>
              </a:pathLst>
            </a:custGeom>
            <a:noFill/>
            <a:ln w="4768" cap="flat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5DF923-679C-4587-F1D2-487D260F08A6}"/>
                </a:ext>
              </a:extLst>
            </p:cNvPr>
            <p:cNvSpPr/>
            <p:nvPr/>
          </p:nvSpPr>
          <p:spPr>
            <a:xfrm flipV="1">
              <a:off x="10579576" y="4666586"/>
              <a:ext cx="1851144" cy="284132"/>
            </a:xfrm>
            <a:custGeom>
              <a:avLst/>
              <a:gdLst>
                <a:gd name="connsiteX0" fmla="*/ 0 w 7077561"/>
                <a:gd name="connsiteY0" fmla="*/ 0 h 8995"/>
                <a:gd name="connsiteX1" fmla="*/ 7077562 w 707756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7561" h="8995">
                  <a:moveTo>
                    <a:pt x="0" y="0"/>
                  </a:moveTo>
                  <a:lnTo>
                    <a:pt x="7077562" y="0"/>
                  </a:lnTo>
                </a:path>
              </a:pathLst>
            </a:custGeom>
            <a:noFill/>
            <a:ln w="4768" cap="flat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C16DFF-6844-240C-7477-DF5FE11C8E72}"/>
                </a:ext>
              </a:extLst>
            </p:cNvPr>
            <p:cNvSpPr/>
            <p:nvPr/>
          </p:nvSpPr>
          <p:spPr>
            <a:xfrm flipV="1">
              <a:off x="10579576" y="4246159"/>
              <a:ext cx="1851144" cy="284132"/>
            </a:xfrm>
            <a:custGeom>
              <a:avLst/>
              <a:gdLst>
                <a:gd name="connsiteX0" fmla="*/ 0 w 7077561"/>
                <a:gd name="connsiteY0" fmla="*/ 0 h 8995"/>
                <a:gd name="connsiteX1" fmla="*/ 7077562 w 707756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7561" h="8995">
                  <a:moveTo>
                    <a:pt x="0" y="0"/>
                  </a:moveTo>
                  <a:lnTo>
                    <a:pt x="7077562" y="0"/>
                  </a:lnTo>
                </a:path>
              </a:pathLst>
            </a:custGeom>
            <a:noFill/>
            <a:ln w="4768" cap="flat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 1957">
              <a:extLst>
                <a:ext uri="{FF2B5EF4-FFF2-40B4-BE49-F238E27FC236}">
                  <a16:creationId xmlns:a16="http://schemas.microsoft.com/office/drawing/2014/main" id="{3D720622-6AC6-7E43-DF16-7BD6C022DB37}"/>
                </a:ext>
              </a:extLst>
            </p:cNvPr>
            <p:cNvSpPr/>
            <p:nvPr/>
          </p:nvSpPr>
          <p:spPr>
            <a:xfrm>
              <a:off x="11376993" y="60019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 1959">
              <a:extLst>
                <a:ext uri="{FF2B5EF4-FFF2-40B4-BE49-F238E27FC236}">
                  <a16:creationId xmlns:a16="http://schemas.microsoft.com/office/drawing/2014/main" id="{C2F46F33-EB5D-4065-FF66-D9C259BAB49D}"/>
                </a:ext>
              </a:extLst>
            </p:cNvPr>
            <p:cNvSpPr/>
            <p:nvPr/>
          </p:nvSpPr>
          <p:spPr>
            <a:xfrm>
              <a:off x="11397985" y="596159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 1960">
              <a:extLst>
                <a:ext uri="{FF2B5EF4-FFF2-40B4-BE49-F238E27FC236}">
                  <a16:creationId xmlns:a16="http://schemas.microsoft.com/office/drawing/2014/main" id="{350FF3F4-3738-7A52-A77C-8EABC3045B1B}"/>
                </a:ext>
              </a:extLst>
            </p:cNvPr>
            <p:cNvSpPr/>
            <p:nvPr/>
          </p:nvSpPr>
          <p:spPr>
            <a:xfrm>
              <a:off x="11103307" y="601641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 1961">
              <a:extLst>
                <a:ext uri="{FF2B5EF4-FFF2-40B4-BE49-F238E27FC236}">
                  <a16:creationId xmlns:a16="http://schemas.microsoft.com/office/drawing/2014/main" id="{135C1FD1-5949-6B24-D0B6-9B6B785EE242}"/>
                </a:ext>
              </a:extLst>
            </p:cNvPr>
            <p:cNvSpPr/>
            <p:nvPr/>
          </p:nvSpPr>
          <p:spPr>
            <a:xfrm>
              <a:off x="11751290" y="609714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 1962">
              <a:extLst>
                <a:ext uri="{FF2B5EF4-FFF2-40B4-BE49-F238E27FC236}">
                  <a16:creationId xmlns:a16="http://schemas.microsoft.com/office/drawing/2014/main" id="{A123B83E-69C5-D25E-FB8E-D7CD7FA2F156}"/>
                </a:ext>
              </a:extLst>
            </p:cNvPr>
            <p:cNvSpPr/>
            <p:nvPr/>
          </p:nvSpPr>
          <p:spPr>
            <a:xfrm>
              <a:off x="11784424" y="571882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 1963">
              <a:extLst>
                <a:ext uri="{FF2B5EF4-FFF2-40B4-BE49-F238E27FC236}">
                  <a16:creationId xmlns:a16="http://schemas.microsoft.com/office/drawing/2014/main" id="{F02FF52F-9656-6E00-AA93-C909DB5861E7}"/>
                </a:ext>
              </a:extLst>
            </p:cNvPr>
            <p:cNvSpPr/>
            <p:nvPr/>
          </p:nvSpPr>
          <p:spPr>
            <a:xfrm>
              <a:off x="11813457" y="59674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 1964">
              <a:extLst>
                <a:ext uri="{FF2B5EF4-FFF2-40B4-BE49-F238E27FC236}">
                  <a16:creationId xmlns:a16="http://schemas.microsoft.com/office/drawing/2014/main" id="{6998DFF4-FD2D-5BDB-5106-2CA73D71B862}"/>
                </a:ext>
              </a:extLst>
            </p:cNvPr>
            <p:cNvSpPr/>
            <p:nvPr/>
          </p:nvSpPr>
          <p:spPr>
            <a:xfrm>
              <a:off x="11764560" y="60382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 1965">
              <a:extLst>
                <a:ext uri="{FF2B5EF4-FFF2-40B4-BE49-F238E27FC236}">
                  <a16:creationId xmlns:a16="http://schemas.microsoft.com/office/drawing/2014/main" id="{59C58F63-D350-93A8-2B58-111C992F372D}"/>
                </a:ext>
              </a:extLst>
            </p:cNvPr>
            <p:cNvSpPr/>
            <p:nvPr/>
          </p:nvSpPr>
          <p:spPr>
            <a:xfrm>
              <a:off x="11202309" y="60282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 1968">
              <a:extLst>
                <a:ext uri="{FF2B5EF4-FFF2-40B4-BE49-F238E27FC236}">
                  <a16:creationId xmlns:a16="http://schemas.microsoft.com/office/drawing/2014/main" id="{7B9E856B-CA73-AECC-6FA0-E396850BFB36}"/>
                </a:ext>
              </a:extLst>
            </p:cNvPr>
            <p:cNvSpPr/>
            <p:nvPr/>
          </p:nvSpPr>
          <p:spPr>
            <a:xfrm>
              <a:off x="11392193" y="59404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 1969">
              <a:extLst>
                <a:ext uri="{FF2B5EF4-FFF2-40B4-BE49-F238E27FC236}">
                  <a16:creationId xmlns:a16="http://schemas.microsoft.com/office/drawing/2014/main" id="{E2D99545-0A72-E5E7-7FFE-0A8355C139EE}"/>
                </a:ext>
              </a:extLst>
            </p:cNvPr>
            <p:cNvSpPr/>
            <p:nvPr/>
          </p:nvSpPr>
          <p:spPr>
            <a:xfrm>
              <a:off x="11484521" y="56311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 1970">
              <a:extLst>
                <a:ext uri="{FF2B5EF4-FFF2-40B4-BE49-F238E27FC236}">
                  <a16:creationId xmlns:a16="http://schemas.microsoft.com/office/drawing/2014/main" id="{2F97F4E7-4891-961B-4064-3A320D705585}"/>
                </a:ext>
              </a:extLst>
            </p:cNvPr>
            <p:cNvSpPr/>
            <p:nvPr/>
          </p:nvSpPr>
          <p:spPr>
            <a:xfrm>
              <a:off x="11283540" y="59701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 1972">
              <a:extLst>
                <a:ext uri="{FF2B5EF4-FFF2-40B4-BE49-F238E27FC236}">
                  <a16:creationId xmlns:a16="http://schemas.microsoft.com/office/drawing/2014/main" id="{C5A8B553-9B92-01B5-6913-B5C318684388}"/>
                </a:ext>
              </a:extLst>
            </p:cNvPr>
            <p:cNvSpPr/>
            <p:nvPr/>
          </p:nvSpPr>
          <p:spPr>
            <a:xfrm>
              <a:off x="11139820" y="56476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 1973">
              <a:extLst>
                <a:ext uri="{FF2B5EF4-FFF2-40B4-BE49-F238E27FC236}">
                  <a16:creationId xmlns:a16="http://schemas.microsoft.com/office/drawing/2014/main" id="{4D386E5A-EE4D-0ADC-93AC-043B47111513}"/>
                </a:ext>
              </a:extLst>
            </p:cNvPr>
            <p:cNvSpPr/>
            <p:nvPr/>
          </p:nvSpPr>
          <p:spPr>
            <a:xfrm>
              <a:off x="11643923" y="58215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 1974">
              <a:extLst>
                <a:ext uri="{FF2B5EF4-FFF2-40B4-BE49-F238E27FC236}">
                  <a16:creationId xmlns:a16="http://schemas.microsoft.com/office/drawing/2014/main" id="{AEA72152-ACFE-7F13-EFA2-8D4D9D4C8619}"/>
                </a:ext>
              </a:extLst>
            </p:cNvPr>
            <p:cNvSpPr/>
            <p:nvPr/>
          </p:nvSpPr>
          <p:spPr>
            <a:xfrm>
              <a:off x="11650920" y="580845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 1976">
              <a:extLst>
                <a:ext uri="{FF2B5EF4-FFF2-40B4-BE49-F238E27FC236}">
                  <a16:creationId xmlns:a16="http://schemas.microsoft.com/office/drawing/2014/main" id="{D2C44E61-FE67-B3E1-8F7C-CFE982BD73CD}"/>
                </a:ext>
              </a:extLst>
            </p:cNvPr>
            <p:cNvSpPr/>
            <p:nvPr/>
          </p:nvSpPr>
          <p:spPr>
            <a:xfrm>
              <a:off x="11153091" y="577803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 1977">
              <a:extLst>
                <a:ext uri="{FF2B5EF4-FFF2-40B4-BE49-F238E27FC236}">
                  <a16:creationId xmlns:a16="http://schemas.microsoft.com/office/drawing/2014/main" id="{CC0A31AE-C402-1A59-B5C2-A95A6CF98F33}"/>
                </a:ext>
              </a:extLst>
            </p:cNvPr>
            <p:cNvSpPr/>
            <p:nvPr/>
          </p:nvSpPr>
          <p:spPr>
            <a:xfrm>
              <a:off x="11116417" y="588884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 1978">
              <a:extLst>
                <a:ext uri="{FF2B5EF4-FFF2-40B4-BE49-F238E27FC236}">
                  <a16:creationId xmlns:a16="http://schemas.microsoft.com/office/drawing/2014/main" id="{A27EDCB3-E18B-EC87-2074-F2F4FA4FE384}"/>
                </a:ext>
              </a:extLst>
            </p:cNvPr>
            <p:cNvSpPr/>
            <p:nvPr/>
          </p:nvSpPr>
          <p:spPr>
            <a:xfrm>
              <a:off x="11455165" y="59486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 1979">
              <a:extLst>
                <a:ext uri="{FF2B5EF4-FFF2-40B4-BE49-F238E27FC236}">
                  <a16:creationId xmlns:a16="http://schemas.microsoft.com/office/drawing/2014/main" id="{CF6EA23A-F678-3AAF-D6CC-0846F18CBA96}"/>
                </a:ext>
              </a:extLst>
            </p:cNvPr>
            <p:cNvSpPr/>
            <p:nvPr/>
          </p:nvSpPr>
          <p:spPr>
            <a:xfrm>
              <a:off x="11878198" y="60038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 1981">
              <a:extLst>
                <a:ext uri="{FF2B5EF4-FFF2-40B4-BE49-F238E27FC236}">
                  <a16:creationId xmlns:a16="http://schemas.microsoft.com/office/drawing/2014/main" id="{DB1085AA-E860-44A5-222B-46CEA4062D05}"/>
                </a:ext>
              </a:extLst>
            </p:cNvPr>
            <p:cNvSpPr/>
            <p:nvPr/>
          </p:nvSpPr>
          <p:spPr>
            <a:xfrm>
              <a:off x="11277829" y="579157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 1984">
              <a:extLst>
                <a:ext uri="{FF2B5EF4-FFF2-40B4-BE49-F238E27FC236}">
                  <a16:creationId xmlns:a16="http://schemas.microsoft.com/office/drawing/2014/main" id="{872882F9-3ABA-C2D5-E0E3-504A2E00B914}"/>
                </a:ext>
              </a:extLst>
            </p:cNvPr>
            <p:cNvSpPr/>
            <p:nvPr/>
          </p:nvSpPr>
          <p:spPr>
            <a:xfrm>
              <a:off x="11629285" y="58460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 1985">
              <a:extLst>
                <a:ext uri="{FF2B5EF4-FFF2-40B4-BE49-F238E27FC236}">
                  <a16:creationId xmlns:a16="http://schemas.microsoft.com/office/drawing/2014/main" id="{232C7323-2D40-4082-50B6-CD11AC277A5B}"/>
                </a:ext>
              </a:extLst>
            </p:cNvPr>
            <p:cNvSpPr/>
            <p:nvPr/>
          </p:nvSpPr>
          <p:spPr>
            <a:xfrm>
              <a:off x="11319168" y="59875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 1986">
              <a:extLst>
                <a:ext uri="{FF2B5EF4-FFF2-40B4-BE49-F238E27FC236}">
                  <a16:creationId xmlns:a16="http://schemas.microsoft.com/office/drawing/2014/main" id="{2182F0FA-C549-9814-A610-25E2D4258B96}"/>
                </a:ext>
              </a:extLst>
            </p:cNvPr>
            <p:cNvSpPr/>
            <p:nvPr/>
          </p:nvSpPr>
          <p:spPr>
            <a:xfrm>
              <a:off x="11721371" y="589115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 1987">
              <a:extLst>
                <a:ext uri="{FF2B5EF4-FFF2-40B4-BE49-F238E27FC236}">
                  <a16:creationId xmlns:a16="http://schemas.microsoft.com/office/drawing/2014/main" id="{11877EF5-A233-9C9B-20DF-7C6E85234335}"/>
                </a:ext>
              </a:extLst>
            </p:cNvPr>
            <p:cNvSpPr/>
            <p:nvPr/>
          </p:nvSpPr>
          <p:spPr>
            <a:xfrm>
              <a:off x="11708020" y="59046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 1989">
              <a:extLst>
                <a:ext uri="{FF2B5EF4-FFF2-40B4-BE49-F238E27FC236}">
                  <a16:creationId xmlns:a16="http://schemas.microsoft.com/office/drawing/2014/main" id="{787F2AD2-B24C-AED4-7E02-81BB751CBF76}"/>
                </a:ext>
              </a:extLst>
            </p:cNvPr>
            <p:cNvSpPr/>
            <p:nvPr/>
          </p:nvSpPr>
          <p:spPr>
            <a:xfrm>
              <a:off x="11874097" y="59805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 1991">
              <a:extLst>
                <a:ext uri="{FF2B5EF4-FFF2-40B4-BE49-F238E27FC236}">
                  <a16:creationId xmlns:a16="http://schemas.microsoft.com/office/drawing/2014/main" id="{FC9F47E7-E85D-3C82-9263-B2E0A52FEC73}"/>
                </a:ext>
              </a:extLst>
            </p:cNvPr>
            <p:cNvSpPr/>
            <p:nvPr/>
          </p:nvSpPr>
          <p:spPr>
            <a:xfrm>
              <a:off x="11811445" y="58661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 1992">
              <a:extLst>
                <a:ext uri="{FF2B5EF4-FFF2-40B4-BE49-F238E27FC236}">
                  <a16:creationId xmlns:a16="http://schemas.microsoft.com/office/drawing/2014/main" id="{01F1A8AA-4779-9070-1CB6-A487643735E3}"/>
                </a:ext>
              </a:extLst>
            </p:cNvPr>
            <p:cNvSpPr/>
            <p:nvPr/>
          </p:nvSpPr>
          <p:spPr>
            <a:xfrm>
              <a:off x="11356083" y="59177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 1993">
              <a:extLst>
                <a:ext uri="{FF2B5EF4-FFF2-40B4-BE49-F238E27FC236}">
                  <a16:creationId xmlns:a16="http://schemas.microsoft.com/office/drawing/2014/main" id="{898FEDCC-8B12-4905-EC29-4AA829FC55CD}"/>
                </a:ext>
              </a:extLst>
            </p:cNvPr>
            <p:cNvSpPr/>
            <p:nvPr/>
          </p:nvSpPr>
          <p:spPr>
            <a:xfrm>
              <a:off x="11527949" y="48069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 1995">
              <a:extLst>
                <a:ext uri="{FF2B5EF4-FFF2-40B4-BE49-F238E27FC236}">
                  <a16:creationId xmlns:a16="http://schemas.microsoft.com/office/drawing/2014/main" id="{4BFDEB84-5DF7-ABC9-D2C0-85EA70BBFB78}"/>
                </a:ext>
              </a:extLst>
            </p:cNvPr>
            <p:cNvSpPr/>
            <p:nvPr/>
          </p:nvSpPr>
          <p:spPr>
            <a:xfrm>
              <a:off x="11607972" y="586050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 1996">
              <a:extLst>
                <a:ext uri="{FF2B5EF4-FFF2-40B4-BE49-F238E27FC236}">
                  <a16:creationId xmlns:a16="http://schemas.microsoft.com/office/drawing/2014/main" id="{CD0404F9-376B-BAF0-99EE-6366E4CF6F8F}"/>
                </a:ext>
              </a:extLst>
            </p:cNvPr>
            <p:cNvSpPr/>
            <p:nvPr/>
          </p:nvSpPr>
          <p:spPr>
            <a:xfrm>
              <a:off x="11453155" y="57639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 1997">
              <a:extLst>
                <a:ext uri="{FF2B5EF4-FFF2-40B4-BE49-F238E27FC236}">
                  <a16:creationId xmlns:a16="http://schemas.microsoft.com/office/drawing/2014/main" id="{C7587386-56C3-9932-816E-8C3533DFD59A}"/>
                </a:ext>
              </a:extLst>
            </p:cNvPr>
            <p:cNvSpPr/>
            <p:nvPr/>
          </p:nvSpPr>
          <p:spPr>
            <a:xfrm>
              <a:off x="11547251" y="59570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 1999">
              <a:extLst>
                <a:ext uri="{FF2B5EF4-FFF2-40B4-BE49-F238E27FC236}">
                  <a16:creationId xmlns:a16="http://schemas.microsoft.com/office/drawing/2014/main" id="{5B57F10E-940A-8DE6-9FFD-F7DC1C26DACE}"/>
                </a:ext>
              </a:extLst>
            </p:cNvPr>
            <p:cNvSpPr/>
            <p:nvPr/>
          </p:nvSpPr>
          <p:spPr>
            <a:xfrm>
              <a:off x="11783620" y="566006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 2001">
              <a:extLst>
                <a:ext uri="{FF2B5EF4-FFF2-40B4-BE49-F238E27FC236}">
                  <a16:creationId xmlns:a16="http://schemas.microsoft.com/office/drawing/2014/main" id="{B7BB8BFA-B067-B614-EA60-33100163EADD}"/>
                </a:ext>
              </a:extLst>
            </p:cNvPr>
            <p:cNvSpPr/>
            <p:nvPr/>
          </p:nvSpPr>
          <p:spPr>
            <a:xfrm>
              <a:off x="11704322" y="592342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 2002">
              <a:extLst>
                <a:ext uri="{FF2B5EF4-FFF2-40B4-BE49-F238E27FC236}">
                  <a16:creationId xmlns:a16="http://schemas.microsoft.com/office/drawing/2014/main" id="{61960F60-6D56-9393-A455-67D3923096E6}"/>
                </a:ext>
              </a:extLst>
            </p:cNvPr>
            <p:cNvSpPr/>
            <p:nvPr/>
          </p:nvSpPr>
          <p:spPr>
            <a:xfrm>
              <a:off x="11121805" y="60174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 2003">
              <a:extLst>
                <a:ext uri="{FF2B5EF4-FFF2-40B4-BE49-F238E27FC236}">
                  <a16:creationId xmlns:a16="http://schemas.microsoft.com/office/drawing/2014/main" id="{BA867868-94DF-6C95-9F2A-79AD69C187B4}"/>
                </a:ext>
              </a:extLst>
            </p:cNvPr>
            <p:cNvSpPr/>
            <p:nvPr/>
          </p:nvSpPr>
          <p:spPr>
            <a:xfrm>
              <a:off x="11451466" y="577098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 2004">
              <a:extLst>
                <a:ext uri="{FF2B5EF4-FFF2-40B4-BE49-F238E27FC236}">
                  <a16:creationId xmlns:a16="http://schemas.microsoft.com/office/drawing/2014/main" id="{62A980B2-0314-E3FE-C21B-50451A35EAA9}"/>
                </a:ext>
              </a:extLst>
            </p:cNvPr>
            <p:cNvSpPr/>
            <p:nvPr/>
          </p:nvSpPr>
          <p:spPr>
            <a:xfrm>
              <a:off x="11134190" y="588479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 2005">
              <a:extLst>
                <a:ext uri="{FF2B5EF4-FFF2-40B4-BE49-F238E27FC236}">
                  <a16:creationId xmlns:a16="http://schemas.microsoft.com/office/drawing/2014/main" id="{B5F1E3C3-B85A-B03E-4E88-8DE079BD4D71}"/>
                </a:ext>
              </a:extLst>
            </p:cNvPr>
            <p:cNvSpPr/>
            <p:nvPr/>
          </p:nvSpPr>
          <p:spPr>
            <a:xfrm>
              <a:off x="11246625" y="51487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 2006">
              <a:extLst>
                <a:ext uri="{FF2B5EF4-FFF2-40B4-BE49-F238E27FC236}">
                  <a16:creationId xmlns:a16="http://schemas.microsoft.com/office/drawing/2014/main" id="{8A91E055-6B56-04F8-ECF8-09D861F99131}"/>
                </a:ext>
              </a:extLst>
            </p:cNvPr>
            <p:cNvSpPr/>
            <p:nvPr/>
          </p:nvSpPr>
          <p:spPr>
            <a:xfrm>
              <a:off x="11157755" y="59791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 2008">
              <a:extLst>
                <a:ext uri="{FF2B5EF4-FFF2-40B4-BE49-F238E27FC236}">
                  <a16:creationId xmlns:a16="http://schemas.microsoft.com/office/drawing/2014/main" id="{66957F33-709B-5A69-E645-2775581058EA}"/>
                </a:ext>
              </a:extLst>
            </p:cNvPr>
            <p:cNvSpPr/>
            <p:nvPr/>
          </p:nvSpPr>
          <p:spPr>
            <a:xfrm>
              <a:off x="11688800" y="57782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 2009">
              <a:extLst>
                <a:ext uri="{FF2B5EF4-FFF2-40B4-BE49-F238E27FC236}">
                  <a16:creationId xmlns:a16="http://schemas.microsoft.com/office/drawing/2014/main" id="{7ACFE7AF-D529-FEEA-A840-B83937C78053}"/>
                </a:ext>
              </a:extLst>
            </p:cNvPr>
            <p:cNvSpPr/>
            <p:nvPr/>
          </p:nvSpPr>
          <p:spPr>
            <a:xfrm>
              <a:off x="11583202" y="519545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 2010">
              <a:extLst>
                <a:ext uri="{FF2B5EF4-FFF2-40B4-BE49-F238E27FC236}">
                  <a16:creationId xmlns:a16="http://schemas.microsoft.com/office/drawing/2014/main" id="{0523DEE2-2A72-FDD1-0F76-B1D3E8545C94}"/>
                </a:ext>
              </a:extLst>
            </p:cNvPr>
            <p:cNvSpPr/>
            <p:nvPr/>
          </p:nvSpPr>
          <p:spPr>
            <a:xfrm>
              <a:off x="11856003" y="563311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 2011">
              <a:extLst>
                <a:ext uri="{FF2B5EF4-FFF2-40B4-BE49-F238E27FC236}">
                  <a16:creationId xmlns:a16="http://schemas.microsoft.com/office/drawing/2014/main" id="{4185E2AB-D598-2532-1C54-B9F28198DEC1}"/>
                </a:ext>
              </a:extLst>
            </p:cNvPr>
            <p:cNvSpPr/>
            <p:nvPr/>
          </p:nvSpPr>
          <p:spPr>
            <a:xfrm>
              <a:off x="11139178" y="48032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3" name="Freeform 2012">
              <a:extLst>
                <a:ext uri="{FF2B5EF4-FFF2-40B4-BE49-F238E27FC236}">
                  <a16:creationId xmlns:a16="http://schemas.microsoft.com/office/drawing/2014/main" id="{3A725D05-17FD-E95D-B79E-16BC2FD53F5A}"/>
                </a:ext>
              </a:extLst>
            </p:cNvPr>
            <p:cNvSpPr/>
            <p:nvPr/>
          </p:nvSpPr>
          <p:spPr>
            <a:xfrm>
              <a:off x="11758366" y="596228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5" name="Freeform 2014">
              <a:extLst>
                <a:ext uri="{FF2B5EF4-FFF2-40B4-BE49-F238E27FC236}">
                  <a16:creationId xmlns:a16="http://schemas.microsoft.com/office/drawing/2014/main" id="{8784D575-7076-3EEC-1F23-CB125BE01A86}"/>
                </a:ext>
              </a:extLst>
            </p:cNvPr>
            <p:cNvSpPr/>
            <p:nvPr/>
          </p:nvSpPr>
          <p:spPr>
            <a:xfrm>
              <a:off x="11180756" y="602936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7" name="Freeform 2016">
              <a:extLst>
                <a:ext uri="{FF2B5EF4-FFF2-40B4-BE49-F238E27FC236}">
                  <a16:creationId xmlns:a16="http://schemas.microsoft.com/office/drawing/2014/main" id="{A8F37E23-E5F2-17AC-60B2-56B8B359B35C}"/>
                </a:ext>
              </a:extLst>
            </p:cNvPr>
            <p:cNvSpPr/>
            <p:nvPr/>
          </p:nvSpPr>
          <p:spPr>
            <a:xfrm>
              <a:off x="11148989" y="605319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9" name="Freeform 2018">
              <a:extLst>
                <a:ext uri="{FF2B5EF4-FFF2-40B4-BE49-F238E27FC236}">
                  <a16:creationId xmlns:a16="http://schemas.microsoft.com/office/drawing/2014/main" id="{87BEE830-CFFC-1C1F-6894-A08CC6039954}"/>
                </a:ext>
              </a:extLst>
            </p:cNvPr>
            <p:cNvSpPr/>
            <p:nvPr/>
          </p:nvSpPr>
          <p:spPr>
            <a:xfrm>
              <a:off x="11873454" y="568122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1" name="Freeform 2020">
              <a:extLst>
                <a:ext uri="{FF2B5EF4-FFF2-40B4-BE49-F238E27FC236}">
                  <a16:creationId xmlns:a16="http://schemas.microsoft.com/office/drawing/2014/main" id="{696BD5D5-E249-BA7C-26D6-FC05B873DFEE}"/>
                </a:ext>
              </a:extLst>
            </p:cNvPr>
            <p:cNvSpPr/>
            <p:nvPr/>
          </p:nvSpPr>
          <p:spPr>
            <a:xfrm>
              <a:off x="11668291" y="58379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2" name="Freeform 2021">
              <a:extLst>
                <a:ext uri="{FF2B5EF4-FFF2-40B4-BE49-F238E27FC236}">
                  <a16:creationId xmlns:a16="http://schemas.microsoft.com/office/drawing/2014/main" id="{9473E4BE-579F-8655-DBA0-5254C80ABECF}"/>
                </a:ext>
              </a:extLst>
            </p:cNvPr>
            <p:cNvSpPr/>
            <p:nvPr/>
          </p:nvSpPr>
          <p:spPr>
            <a:xfrm>
              <a:off x="11231505" y="48262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4" name="Freeform 2023">
              <a:extLst>
                <a:ext uri="{FF2B5EF4-FFF2-40B4-BE49-F238E27FC236}">
                  <a16:creationId xmlns:a16="http://schemas.microsoft.com/office/drawing/2014/main" id="{E7A62C4B-3A70-0828-FD21-5F32BFDA74B5}"/>
                </a:ext>
              </a:extLst>
            </p:cNvPr>
            <p:cNvSpPr/>
            <p:nvPr/>
          </p:nvSpPr>
          <p:spPr>
            <a:xfrm>
              <a:off x="11789411" y="583066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6" name="Freeform 2025">
              <a:extLst>
                <a:ext uri="{FF2B5EF4-FFF2-40B4-BE49-F238E27FC236}">
                  <a16:creationId xmlns:a16="http://schemas.microsoft.com/office/drawing/2014/main" id="{B52A9A98-B948-4254-9CE1-00BE8519A596}"/>
                </a:ext>
              </a:extLst>
            </p:cNvPr>
            <p:cNvSpPr/>
            <p:nvPr/>
          </p:nvSpPr>
          <p:spPr>
            <a:xfrm>
              <a:off x="11214052" y="571060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7" name="Freeform 2026">
              <a:extLst>
                <a:ext uri="{FF2B5EF4-FFF2-40B4-BE49-F238E27FC236}">
                  <a16:creationId xmlns:a16="http://schemas.microsoft.com/office/drawing/2014/main" id="{A6B8642A-2551-652D-CD26-52F0E927CD2F}"/>
                </a:ext>
              </a:extLst>
            </p:cNvPr>
            <p:cNvSpPr/>
            <p:nvPr/>
          </p:nvSpPr>
          <p:spPr>
            <a:xfrm>
              <a:off x="11412460" y="56289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8" name="Freeform 2027">
              <a:extLst>
                <a:ext uri="{FF2B5EF4-FFF2-40B4-BE49-F238E27FC236}">
                  <a16:creationId xmlns:a16="http://schemas.microsoft.com/office/drawing/2014/main" id="{34C06635-DDC5-C0A7-096E-46ACC1A4C652}"/>
                </a:ext>
              </a:extLst>
            </p:cNvPr>
            <p:cNvSpPr/>
            <p:nvPr/>
          </p:nvSpPr>
          <p:spPr>
            <a:xfrm>
              <a:off x="11566956" y="571685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 2029">
              <a:extLst>
                <a:ext uri="{FF2B5EF4-FFF2-40B4-BE49-F238E27FC236}">
                  <a16:creationId xmlns:a16="http://schemas.microsoft.com/office/drawing/2014/main" id="{AC47B355-FE36-A00C-15DA-02A3DA2E315A}"/>
                </a:ext>
              </a:extLst>
            </p:cNvPr>
            <p:cNvSpPr/>
            <p:nvPr/>
          </p:nvSpPr>
          <p:spPr>
            <a:xfrm>
              <a:off x="11503580" y="609691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 2030">
              <a:extLst>
                <a:ext uri="{FF2B5EF4-FFF2-40B4-BE49-F238E27FC236}">
                  <a16:creationId xmlns:a16="http://schemas.microsoft.com/office/drawing/2014/main" id="{9D08C2D4-E0AA-A6AB-F745-E0AB8D621376}"/>
                </a:ext>
              </a:extLst>
            </p:cNvPr>
            <p:cNvSpPr/>
            <p:nvPr/>
          </p:nvSpPr>
          <p:spPr>
            <a:xfrm>
              <a:off x="11126308" y="59632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 2031">
              <a:extLst>
                <a:ext uri="{FF2B5EF4-FFF2-40B4-BE49-F238E27FC236}">
                  <a16:creationId xmlns:a16="http://schemas.microsoft.com/office/drawing/2014/main" id="{CBAAB0DE-C35D-1414-296E-FFA5B523E13C}"/>
                </a:ext>
              </a:extLst>
            </p:cNvPr>
            <p:cNvSpPr/>
            <p:nvPr/>
          </p:nvSpPr>
          <p:spPr>
            <a:xfrm>
              <a:off x="11735204" y="57285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6" name="Freeform 2035">
              <a:extLst>
                <a:ext uri="{FF2B5EF4-FFF2-40B4-BE49-F238E27FC236}">
                  <a16:creationId xmlns:a16="http://schemas.microsoft.com/office/drawing/2014/main" id="{76633D6E-091C-BFF1-7C3B-4B5A44FA6CD1}"/>
                </a:ext>
              </a:extLst>
            </p:cNvPr>
            <p:cNvSpPr/>
            <p:nvPr/>
          </p:nvSpPr>
          <p:spPr>
            <a:xfrm>
              <a:off x="11339756" y="577792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7" name="Freeform 2036">
              <a:extLst>
                <a:ext uri="{FF2B5EF4-FFF2-40B4-BE49-F238E27FC236}">
                  <a16:creationId xmlns:a16="http://schemas.microsoft.com/office/drawing/2014/main" id="{057804C6-B308-433C-27A3-07D2DCCB7E86}"/>
                </a:ext>
              </a:extLst>
            </p:cNvPr>
            <p:cNvSpPr/>
            <p:nvPr/>
          </p:nvSpPr>
          <p:spPr>
            <a:xfrm>
              <a:off x="11877796" y="58868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8" name="Freeform 2037">
              <a:extLst>
                <a:ext uri="{FF2B5EF4-FFF2-40B4-BE49-F238E27FC236}">
                  <a16:creationId xmlns:a16="http://schemas.microsoft.com/office/drawing/2014/main" id="{C681113E-208F-A0FE-A639-B6BF97CD01C3}"/>
                </a:ext>
              </a:extLst>
            </p:cNvPr>
            <p:cNvSpPr/>
            <p:nvPr/>
          </p:nvSpPr>
          <p:spPr>
            <a:xfrm>
              <a:off x="11114646" y="572217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0" name="Freeform 2039">
              <a:extLst>
                <a:ext uri="{FF2B5EF4-FFF2-40B4-BE49-F238E27FC236}">
                  <a16:creationId xmlns:a16="http://schemas.microsoft.com/office/drawing/2014/main" id="{449CCBA9-F4FA-E2B7-C104-AAFA074FDC25}"/>
                </a:ext>
              </a:extLst>
            </p:cNvPr>
            <p:cNvSpPr/>
            <p:nvPr/>
          </p:nvSpPr>
          <p:spPr>
            <a:xfrm>
              <a:off x="11389860" y="592712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1" name="Freeform 2040">
              <a:extLst>
                <a:ext uri="{FF2B5EF4-FFF2-40B4-BE49-F238E27FC236}">
                  <a16:creationId xmlns:a16="http://schemas.microsoft.com/office/drawing/2014/main" id="{35BAE1C2-DCBD-82E4-5376-7602A6024E36}"/>
                </a:ext>
              </a:extLst>
            </p:cNvPr>
            <p:cNvSpPr/>
            <p:nvPr/>
          </p:nvSpPr>
          <p:spPr>
            <a:xfrm>
              <a:off x="11246221" y="604868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2" name="Freeform 2041">
              <a:extLst>
                <a:ext uri="{FF2B5EF4-FFF2-40B4-BE49-F238E27FC236}">
                  <a16:creationId xmlns:a16="http://schemas.microsoft.com/office/drawing/2014/main" id="{05298D0A-2F51-C7C3-1C7A-8F873A1F792C}"/>
                </a:ext>
              </a:extLst>
            </p:cNvPr>
            <p:cNvSpPr/>
            <p:nvPr/>
          </p:nvSpPr>
          <p:spPr>
            <a:xfrm>
              <a:off x="11788605" y="611148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3" name="Freeform 2042">
              <a:extLst>
                <a:ext uri="{FF2B5EF4-FFF2-40B4-BE49-F238E27FC236}">
                  <a16:creationId xmlns:a16="http://schemas.microsoft.com/office/drawing/2014/main" id="{6A66BEC7-4E4C-F544-F701-1F3CF549F3C5}"/>
                </a:ext>
              </a:extLst>
            </p:cNvPr>
            <p:cNvSpPr/>
            <p:nvPr/>
          </p:nvSpPr>
          <p:spPr>
            <a:xfrm>
              <a:off x="11297372" y="51924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4" name="Freeform 2043">
              <a:extLst>
                <a:ext uri="{FF2B5EF4-FFF2-40B4-BE49-F238E27FC236}">
                  <a16:creationId xmlns:a16="http://schemas.microsoft.com/office/drawing/2014/main" id="{597888F3-B750-5BE3-8AA8-0605CDCE9DFF}"/>
                </a:ext>
              </a:extLst>
            </p:cNvPr>
            <p:cNvSpPr/>
            <p:nvPr/>
          </p:nvSpPr>
          <p:spPr>
            <a:xfrm>
              <a:off x="11423881" y="608777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5" name="Freeform 2044">
              <a:extLst>
                <a:ext uri="{FF2B5EF4-FFF2-40B4-BE49-F238E27FC236}">
                  <a16:creationId xmlns:a16="http://schemas.microsoft.com/office/drawing/2014/main" id="{BA7C2BB7-985C-87FD-4E55-80D139812789}"/>
                </a:ext>
              </a:extLst>
            </p:cNvPr>
            <p:cNvSpPr/>
            <p:nvPr/>
          </p:nvSpPr>
          <p:spPr>
            <a:xfrm>
              <a:off x="11661132" y="59805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7" name="Freeform 2046">
              <a:extLst>
                <a:ext uri="{FF2B5EF4-FFF2-40B4-BE49-F238E27FC236}">
                  <a16:creationId xmlns:a16="http://schemas.microsoft.com/office/drawing/2014/main" id="{3E3CBC18-55D4-DAEE-BE19-D8116E2A775A}"/>
                </a:ext>
              </a:extLst>
            </p:cNvPr>
            <p:cNvSpPr/>
            <p:nvPr/>
          </p:nvSpPr>
          <p:spPr>
            <a:xfrm>
              <a:off x="11354070" y="606025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8" name="Freeform 2047">
              <a:extLst>
                <a:ext uri="{FF2B5EF4-FFF2-40B4-BE49-F238E27FC236}">
                  <a16:creationId xmlns:a16="http://schemas.microsoft.com/office/drawing/2014/main" id="{47351F2A-E7FA-BA37-0F2B-7D9125AE4DB6}"/>
                </a:ext>
              </a:extLst>
            </p:cNvPr>
            <p:cNvSpPr/>
            <p:nvPr/>
          </p:nvSpPr>
          <p:spPr>
            <a:xfrm>
              <a:off x="11742443" y="48031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" name="Freeform 2048">
              <a:extLst>
                <a:ext uri="{FF2B5EF4-FFF2-40B4-BE49-F238E27FC236}">
                  <a16:creationId xmlns:a16="http://schemas.microsoft.com/office/drawing/2014/main" id="{EC641AFF-6A85-B3B3-7AE5-9A110534FA48}"/>
                </a:ext>
              </a:extLst>
            </p:cNvPr>
            <p:cNvSpPr/>
            <p:nvPr/>
          </p:nvSpPr>
          <p:spPr>
            <a:xfrm>
              <a:off x="11210353" y="60823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0" name="Freeform 2049">
              <a:extLst>
                <a:ext uri="{FF2B5EF4-FFF2-40B4-BE49-F238E27FC236}">
                  <a16:creationId xmlns:a16="http://schemas.microsoft.com/office/drawing/2014/main" id="{B9BF7111-2349-9CD9-47EE-AA1804DD31DB}"/>
                </a:ext>
              </a:extLst>
            </p:cNvPr>
            <p:cNvSpPr/>
            <p:nvPr/>
          </p:nvSpPr>
          <p:spPr>
            <a:xfrm>
              <a:off x="11865492" y="56968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3" name="Freeform 2052">
              <a:extLst>
                <a:ext uri="{FF2B5EF4-FFF2-40B4-BE49-F238E27FC236}">
                  <a16:creationId xmlns:a16="http://schemas.microsoft.com/office/drawing/2014/main" id="{736EC4A0-D18E-A160-3DAC-44BA292795DA}"/>
                </a:ext>
              </a:extLst>
            </p:cNvPr>
            <p:cNvSpPr/>
            <p:nvPr/>
          </p:nvSpPr>
          <p:spPr>
            <a:xfrm>
              <a:off x="11174162" y="60661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4" name="Freeform 2053">
              <a:extLst>
                <a:ext uri="{FF2B5EF4-FFF2-40B4-BE49-F238E27FC236}">
                  <a16:creationId xmlns:a16="http://schemas.microsoft.com/office/drawing/2014/main" id="{3B284D6A-9F59-4734-CB63-827B258340D5}"/>
                </a:ext>
              </a:extLst>
            </p:cNvPr>
            <p:cNvSpPr/>
            <p:nvPr/>
          </p:nvSpPr>
          <p:spPr>
            <a:xfrm>
              <a:off x="11879324" y="571650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5" name="Freeform 2054">
              <a:extLst>
                <a:ext uri="{FF2B5EF4-FFF2-40B4-BE49-F238E27FC236}">
                  <a16:creationId xmlns:a16="http://schemas.microsoft.com/office/drawing/2014/main" id="{83852016-F703-64C3-8F61-6BBB108A8019}"/>
                </a:ext>
              </a:extLst>
            </p:cNvPr>
            <p:cNvSpPr/>
            <p:nvPr/>
          </p:nvSpPr>
          <p:spPr>
            <a:xfrm>
              <a:off x="11409484" y="560501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6" name="Freeform 2055">
              <a:extLst>
                <a:ext uri="{FF2B5EF4-FFF2-40B4-BE49-F238E27FC236}">
                  <a16:creationId xmlns:a16="http://schemas.microsoft.com/office/drawing/2014/main" id="{3E159496-9BCB-E701-0A72-DEF0A2CB141B}"/>
                </a:ext>
              </a:extLst>
            </p:cNvPr>
            <p:cNvSpPr/>
            <p:nvPr/>
          </p:nvSpPr>
          <p:spPr>
            <a:xfrm>
              <a:off x="11422836" y="60803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8" name="Freeform 2057">
              <a:extLst>
                <a:ext uri="{FF2B5EF4-FFF2-40B4-BE49-F238E27FC236}">
                  <a16:creationId xmlns:a16="http://schemas.microsoft.com/office/drawing/2014/main" id="{63E5A8FA-5C43-29BB-F0ED-294F54BEC4B4}"/>
                </a:ext>
              </a:extLst>
            </p:cNvPr>
            <p:cNvSpPr/>
            <p:nvPr/>
          </p:nvSpPr>
          <p:spPr>
            <a:xfrm>
              <a:off x="11617060" y="576913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 2058">
              <a:extLst>
                <a:ext uri="{FF2B5EF4-FFF2-40B4-BE49-F238E27FC236}">
                  <a16:creationId xmlns:a16="http://schemas.microsoft.com/office/drawing/2014/main" id="{A67E150F-C351-0A6D-6A8F-486F060F62A0}"/>
                </a:ext>
              </a:extLst>
            </p:cNvPr>
            <p:cNvSpPr/>
            <p:nvPr/>
          </p:nvSpPr>
          <p:spPr>
            <a:xfrm>
              <a:off x="11547976" y="48547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 2059">
              <a:extLst>
                <a:ext uri="{FF2B5EF4-FFF2-40B4-BE49-F238E27FC236}">
                  <a16:creationId xmlns:a16="http://schemas.microsoft.com/office/drawing/2014/main" id="{673EC3F5-B3F0-0131-27F0-50E1AFDABF3B}"/>
                </a:ext>
              </a:extLst>
            </p:cNvPr>
            <p:cNvSpPr/>
            <p:nvPr/>
          </p:nvSpPr>
          <p:spPr>
            <a:xfrm>
              <a:off x="11488784" y="56954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 2061">
              <a:extLst>
                <a:ext uri="{FF2B5EF4-FFF2-40B4-BE49-F238E27FC236}">
                  <a16:creationId xmlns:a16="http://schemas.microsoft.com/office/drawing/2014/main" id="{0E2F98A7-5F6B-FED3-9489-34AF5696109B}"/>
                </a:ext>
              </a:extLst>
            </p:cNvPr>
            <p:cNvSpPr/>
            <p:nvPr/>
          </p:nvSpPr>
          <p:spPr>
            <a:xfrm>
              <a:off x="11575400" y="58148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 2062">
              <a:extLst>
                <a:ext uri="{FF2B5EF4-FFF2-40B4-BE49-F238E27FC236}">
                  <a16:creationId xmlns:a16="http://schemas.microsoft.com/office/drawing/2014/main" id="{70145F36-346A-097E-ED97-D8458566D5CD}"/>
                </a:ext>
              </a:extLst>
            </p:cNvPr>
            <p:cNvSpPr/>
            <p:nvPr/>
          </p:nvSpPr>
          <p:spPr>
            <a:xfrm>
              <a:off x="11639981" y="59752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 2063">
              <a:extLst>
                <a:ext uri="{FF2B5EF4-FFF2-40B4-BE49-F238E27FC236}">
                  <a16:creationId xmlns:a16="http://schemas.microsoft.com/office/drawing/2014/main" id="{C91B1374-A691-555E-C6E9-694D4D3B3D06}"/>
                </a:ext>
              </a:extLst>
            </p:cNvPr>
            <p:cNvSpPr/>
            <p:nvPr/>
          </p:nvSpPr>
          <p:spPr>
            <a:xfrm>
              <a:off x="11728609" y="58797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 2064">
              <a:extLst>
                <a:ext uri="{FF2B5EF4-FFF2-40B4-BE49-F238E27FC236}">
                  <a16:creationId xmlns:a16="http://schemas.microsoft.com/office/drawing/2014/main" id="{E6BC4E57-3E43-6F54-DF80-B30E85322903}"/>
                </a:ext>
              </a:extLst>
            </p:cNvPr>
            <p:cNvSpPr/>
            <p:nvPr/>
          </p:nvSpPr>
          <p:spPr>
            <a:xfrm>
              <a:off x="11340802" y="596170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 2065">
              <a:extLst>
                <a:ext uri="{FF2B5EF4-FFF2-40B4-BE49-F238E27FC236}">
                  <a16:creationId xmlns:a16="http://schemas.microsoft.com/office/drawing/2014/main" id="{EB85671B-212C-58B0-1D5E-C4DD58FC76D3}"/>
                </a:ext>
              </a:extLst>
            </p:cNvPr>
            <p:cNvSpPr/>
            <p:nvPr/>
          </p:nvSpPr>
          <p:spPr>
            <a:xfrm>
              <a:off x="11373373" y="522205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 2066">
              <a:extLst>
                <a:ext uri="{FF2B5EF4-FFF2-40B4-BE49-F238E27FC236}">
                  <a16:creationId xmlns:a16="http://schemas.microsoft.com/office/drawing/2014/main" id="{2B612E03-472A-ACE4-701F-3BC11F0D36B2}"/>
                </a:ext>
              </a:extLst>
            </p:cNvPr>
            <p:cNvSpPr/>
            <p:nvPr/>
          </p:nvSpPr>
          <p:spPr>
            <a:xfrm>
              <a:off x="11300107" y="60255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 2067">
              <a:extLst>
                <a:ext uri="{FF2B5EF4-FFF2-40B4-BE49-F238E27FC236}">
                  <a16:creationId xmlns:a16="http://schemas.microsoft.com/office/drawing/2014/main" id="{EB8C1813-97AE-25BA-46F1-7CA0C4417A39}"/>
                </a:ext>
              </a:extLst>
            </p:cNvPr>
            <p:cNvSpPr/>
            <p:nvPr/>
          </p:nvSpPr>
          <p:spPr>
            <a:xfrm>
              <a:off x="11202874" y="561460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 2068">
              <a:extLst>
                <a:ext uri="{FF2B5EF4-FFF2-40B4-BE49-F238E27FC236}">
                  <a16:creationId xmlns:a16="http://schemas.microsoft.com/office/drawing/2014/main" id="{AD4D05EB-801F-7B9F-5F1C-B5CF90671961}"/>
                </a:ext>
              </a:extLst>
            </p:cNvPr>
            <p:cNvSpPr/>
            <p:nvPr/>
          </p:nvSpPr>
          <p:spPr>
            <a:xfrm>
              <a:off x="11528915" y="567001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 2071">
              <a:extLst>
                <a:ext uri="{FF2B5EF4-FFF2-40B4-BE49-F238E27FC236}">
                  <a16:creationId xmlns:a16="http://schemas.microsoft.com/office/drawing/2014/main" id="{B91DCDCB-1ED7-34F0-4693-09888CA00241}"/>
                </a:ext>
              </a:extLst>
            </p:cNvPr>
            <p:cNvSpPr/>
            <p:nvPr/>
          </p:nvSpPr>
          <p:spPr>
            <a:xfrm>
              <a:off x="11612235" y="582337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 2072">
              <a:extLst>
                <a:ext uri="{FF2B5EF4-FFF2-40B4-BE49-F238E27FC236}">
                  <a16:creationId xmlns:a16="http://schemas.microsoft.com/office/drawing/2014/main" id="{763132D8-840F-0B04-5EF5-F58B94B1575C}"/>
                </a:ext>
              </a:extLst>
            </p:cNvPr>
            <p:cNvSpPr/>
            <p:nvPr/>
          </p:nvSpPr>
          <p:spPr>
            <a:xfrm>
              <a:off x="11439644" y="594967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 2073">
              <a:extLst>
                <a:ext uri="{FF2B5EF4-FFF2-40B4-BE49-F238E27FC236}">
                  <a16:creationId xmlns:a16="http://schemas.microsoft.com/office/drawing/2014/main" id="{AB0612F1-5F77-77A7-1029-026D66577012}"/>
                </a:ext>
              </a:extLst>
            </p:cNvPr>
            <p:cNvSpPr/>
            <p:nvPr/>
          </p:nvSpPr>
          <p:spPr>
            <a:xfrm>
              <a:off x="11708584" y="59230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 2074">
              <a:extLst>
                <a:ext uri="{FF2B5EF4-FFF2-40B4-BE49-F238E27FC236}">
                  <a16:creationId xmlns:a16="http://schemas.microsoft.com/office/drawing/2014/main" id="{EACF9406-52DB-6D7C-361A-3A8035462665}"/>
                </a:ext>
              </a:extLst>
            </p:cNvPr>
            <p:cNvSpPr/>
            <p:nvPr/>
          </p:nvSpPr>
          <p:spPr>
            <a:xfrm>
              <a:off x="11740513" y="58965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 2075">
              <a:extLst>
                <a:ext uri="{FF2B5EF4-FFF2-40B4-BE49-F238E27FC236}">
                  <a16:creationId xmlns:a16="http://schemas.microsoft.com/office/drawing/2014/main" id="{250A6CE8-17E8-80D7-30EB-E48B3CBF7749}"/>
                </a:ext>
              </a:extLst>
            </p:cNvPr>
            <p:cNvSpPr/>
            <p:nvPr/>
          </p:nvSpPr>
          <p:spPr>
            <a:xfrm>
              <a:off x="11648667" y="561738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 2076">
              <a:extLst>
                <a:ext uri="{FF2B5EF4-FFF2-40B4-BE49-F238E27FC236}">
                  <a16:creationId xmlns:a16="http://schemas.microsoft.com/office/drawing/2014/main" id="{382C623D-0F61-41CE-C90E-8D86EA57D7D6}"/>
                </a:ext>
              </a:extLst>
            </p:cNvPr>
            <p:cNvSpPr/>
            <p:nvPr/>
          </p:nvSpPr>
          <p:spPr>
            <a:xfrm>
              <a:off x="11645612" y="60094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 2077">
              <a:extLst>
                <a:ext uri="{FF2B5EF4-FFF2-40B4-BE49-F238E27FC236}">
                  <a16:creationId xmlns:a16="http://schemas.microsoft.com/office/drawing/2014/main" id="{F6E43919-B997-AD2D-3727-9E5E1C1EEE30}"/>
                </a:ext>
              </a:extLst>
            </p:cNvPr>
            <p:cNvSpPr/>
            <p:nvPr/>
          </p:nvSpPr>
          <p:spPr>
            <a:xfrm>
              <a:off x="11566715" y="597072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 2078">
              <a:extLst>
                <a:ext uri="{FF2B5EF4-FFF2-40B4-BE49-F238E27FC236}">
                  <a16:creationId xmlns:a16="http://schemas.microsoft.com/office/drawing/2014/main" id="{02D5A2F4-1BF0-2B40-F73C-F1E6C3F2457D}"/>
                </a:ext>
              </a:extLst>
            </p:cNvPr>
            <p:cNvSpPr/>
            <p:nvPr/>
          </p:nvSpPr>
          <p:spPr>
            <a:xfrm>
              <a:off x="11493608" y="61016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 2080">
              <a:extLst>
                <a:ext uri="{FF2B5EF4-FFF2-40B4-BE49-F238E27FC236}">
                  <a16:creationId xmlns:a16="http://schemas.microsoft.com/office/drawing/2014/main" id="{896E2A54-1FCB-C38F-6219-E0BFEFE10ECC}"/>
                </a:ext>
              </a:extLst>
            </p:cNvPr>
            <p:cNvSpPr/>
            <p:nvPr/>
          </p:nvSpPr>
          <p:spPr>
            <a:xfrm>
              <a:off x="11829220" y="580036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 2084">
              <a:extLst>
                <a:ext uri="{FF2B5EF4-FFF2-40B4-BE49-F238E27FC236}">
                  <a16:creationId xmlns:a16="http://schemas.microsoft.com/office/drawing/2014/main" id="{C8F7F0C5-5A73-627C-C977-6B63C0F9EC51}"/>
                </a:ext>
              </a:extLst>
            </p:cNvPr>
            <p:cNvSpPr/>
            <p:nvPr/>
          </p:nvSpPr>
          <p:spPr>
            <a:xfrm>
              <a:off x="11670945" y="582453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 2085">
              <a:extLst>
                <a:ext uri="{FF2B5EF4-FFF2-40B4-BE49-F238E27FC236}">
                  <a16:creationId xmlns:a16="http://schemas.microsoft.com/office/drawing/2014/main" id="{413E2B2A-1987-60ED-2BCA-FF351123D497}"/>
                </a:ext>
              </a:extLst>
            </p:cNvPr>
            <p:cNvSpPr/>
            <p:nvPr/>
          </p:nvSpPr>
          <p:spPr>
            <a:xfrm>
              <a:off x="11524732" y="57803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 2086">
              <a:extLst>
                <a:ext uri="{FF2B5EF4-FFF2-40B4-BE49-F238E27FC236}">
                  <a16:creationId xmlns:a16="http://schemas.microsoft.com/office/drawing/2014/main" id="{622341C9-CAE4-5F28-6A47-61EB455946E0}"/>
                </a:ext>
              </a:extLst>
            </p:cNvPr>
            <p:cNvSpPr/>
            <p:nvPr/>
          </p:nvSpPr>
          <p:spPr>
            <a:xfrm>
              <a:off x="11220729" y="56436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 2089">
              <a:extLst>
                <a:ext uri="{FF2B5EF4-FFF2-40B4-BE49-F238E27FC236}">
                  <a16:creationId xmlns:a16="http://schemas.microsoft.com/office/drawing/2014/main" id="{3FE76538-88D1-8725-4D24-C25C9BD7A50E}"/>
                </a:ext>
              </a:extLst>
            </p:cNvPr>
            <p:cNvSpPr/>
            <p:nvPr/>
          </p:nvSpPr>
          <p:spPr>
            <a:xfrm>
              <a:off x="11689764" y="59216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 2090">
              <a:extLst>
                <a:ext uri="{FF2B5EF4-FFF2-40B4-BE49-F238E27FC236}">
                  <a16:creationId xmlns:a16="http://schemas.microsoft.com/office/drawing/2014/main" id="{100EC5CB-ED52-0C36-20D2-6B975EABCA45}"/>
                </a:ext>
              </a:extLst>
            </p:cNvPr>
            <p:cNvSpPr/>
            <p:nvPr/>
          </p:nvSpPr>
          <p:spPr>
            <a:xfrm>
              <a:off x="11791420" y="580013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 2091">
              <a:extLst>
                <a:ext uri="{FF2B5EF4-FFF2-40B4-BE49-F238E27FC236}">
                  <a16:creationId xmlns:a16="http://schemas.microsoft.com/office/drawing/2014/main" id="{14446965-6076-726A-C6EF-6FE95B4FBE6E}"/>
                </a:ext>
              </a:extLst>
            </p:cNvPr>
            <p:cNvSpPr/>
            <p:nvPr/>
          </p:nvSpPr>
          <p:spPr>
            <a:xfrm>
              <a:off x="11118668" y="609020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 2092">
              <a:extLst>
                <a:ext uri="{FF2B5EF4-FFF2-40B4-BE49-F238E27FC236}">
                  <a16:creationId xmlns:a16="http://schemas.microsoft.com/office/drawing/2014/main" id="{953F19AF-EE5E-9BAC-7F3E-3B4FAFA39857}"/>
                </a:ext>
              </a:extLst>
            </p:cNvPr>
            <p:cNvSpPr/>
            <p:nvPr/>
          </p:nvSpPr>
          <p:spPr>
            <a:xfrm>
              <a:off x="11662420" y="610651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 2095">
              <a:extLst>
                <a:ext uri="{FF2B5EF4-FFF2-40B4-BE49-F238E27FC236}">
                  <a16:creationId xmlns:a16="http://schemas.microsoft.com/office/drawing/2014/main" id="{7022B817-2BAE-DFFA-6631-D1290CD82F65}"/>
                </a:ext>
              </a:extLst>
            </p:cNvPr>
            <p:cNvSpPr/>
            <p:nvPr/>
          </p:nvSpPr>
          <p:spPr>
            <a:xfrm>
              <a:off x="11804852" y="580371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 2096">
              <a:extLst>
                <a:ext uri="{FF2B5EF4-FFF2-40B4-BE49-F238E27FC236}">
                  <a16:creationId xmlns:a16="http://schemas.microsoft.com/office/drawing/2014/main" id="{EB1BE50A-91B8-E69F-FFA4-449D198CD396}"/>
                </a:ext>
              </a:extLst>
            </p:cNvPr>
            <p:cNvSpPr/>
            <p:nvPr/>
          </p:nvSpPr>
          <p:spPr>
            <a:xfrm>
              <a:off x="11857209" y="59937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 2100">
              <a:extLst>
                <a:ext uri="{FF2B5EF4-FFF2-40B4-BE49-F238E27FC236}">
                  <a16:creationId xmlns:a16="http://schemas.microsoft.com/office/drawing/2014/main" id="{6AA262DF-76EC-AF8B-A272-130DD9FD46D6}"/>
                </a:ext>
              </a:extLst>
            </p:cNvPr>
            <p:cNvSpPr/>
            <p:nvPr/>
          </p:nvSpPr>
          <p:spPr>
            <a:xfrm>
              <a:off x="11424765" y="57346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 2101">
              <a:extLst>
                <a:ext uri="{FF2B5EF4-FFF2-40B4-BE49-F238E27FC236}">
                  <a16:creationId xmlns:a16="http://schemas.microsoft.com/office/drawing/2014/main" id="{33934B90-8ED1-0B22-4535-2A34F82F1D41}"/>
                </a:ext>
              </a:extLst>
            </p:cNvPr>
            <p:cNvSpPr/>
            <p:nvPr/>
          </p:nvSpPr>
          <p:spPr>
            <a:xfrm>
              <a:off x="11216465" y="606996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 2103">
              <a:extLst>
                <a:ext uri="{FF2B5EF4-FFF2-40B4-BE49-F238E27FC236}">
                  <a16:creationId xmlns:a16="http://schemas.microsoft.com/office/drawing/2014/main" id="{B9ED8056-9468-F0BA-86BC-FED30F8A17B6}"/>
                </a:ext>
              </a:extLst>
            </p:cNvPr>
            <p:cNvSpPr/>
            <p:nvPr/>
          </p:nvSpPr>
          <p:spPr>
            <a:xfrm>
              <a:off x="11464494" y="608072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 2104">
              <a:extLst>
                <a:ext uri="{FF2B5EF4-FFF2-40B4-BE49-F238E27FC236}">
                  <a16:creationId xmlns:a16="http://schemas.microsoft.com/office/drawing/2014/main" id="{FF66D6FC-36CC-7BDD-0B8B-1F47C32A57E0}"/>
                </a:ext>
              </a:extLst>
            </p:cNvPr>
            <p:cNvSpPr/>
            <p:nvPr/>
          </p:nvSpPr>
          <p:spPr>
            <a:xfrm>
              <a:off x="11393076" y="572865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 2105">
              <a:extLst>
                <a:ext uri="{FF2B5EF4-FFF2-40B4-BE49-F238E27FC236}">
                  <a16:creationId xmlns:a16="http://schemas.microsoft.com/office/drawing/2014/main" id="{8F8E1622-BBA0-1711-6FE0-96E59012E46E}"/>
                </a:ext>
              </a:extLst>
            </p:cNvPr>
            <p:cNvSpPr/>
            <p:nvPr/>
          </p:nvSpPr>
          <p:spPr>
            <a:xfrm>
              <a:off x="11219924" y="60299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 2110">
              <a:extLst>
                <a:ext uri="{FF2B5EF4-FFF2-40B4-BE49-F238E27FC236}">
                  <a16:creationId xmlns:a16="http://schemas.microsoft.com/office/drawing/2014/main" id="{1FE101EF-1D07-D60C-B80A-6DEAC7D05F9A}"/>
                </a:ext>
              </a:extLst>
            </p:cNvPr>
            <p:cNvSpPr/>
            <p:nvPr/>
          </p:nvSpPr>
          <p:spPr>
            <a:xfrm>
              <a:off x="11832598" y="601109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 2111">
              <a:extLst>
                <a:ext uri="{FF2B5EF4-FFF2-40B4-BE49-F238E27FC236}">
                  <a16:creationId xmlns:a16="http://schemas.microsoft.com/office/drawing/2014/main" id="{8C1471E9-03E3-97F8-51D0-A610DC8E17F3}"/>
                </a:ext>
              </a:extLst>
            </p:cNvPr>
            <p:cNvSpPr/>
            <p:nvPr/>
          </p:nvSpPr>
          <p:spPr>
            <a:xfrm>
              <a:off x="11376509" y="51460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 2112">
              <a:extLst>
                <a:ext uri="{FF2B5EF4-FFF2-40B4-BE49-F238E27FC236}">
                  <a16:creationId xmlns:a16="http://schemas.microsoft.com/office/drawing/2014/main" id="{48089820-BCB0-2F37-8FDE-94AAFE79E06C}"/>
                </a:ext>
              </a:extLst>
            </p:cNvPr>
            <p:cNvSpPr/>
            <p:nvPr/>
          </p:nvSpPr>
          <p:spPr>
            <a:xfrm>
              <a:off x="11456693" y="56670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 2113">
              <a:extLst>
                <a:ext uri="{FF2B5EF4-FFF2-40B4-BE49-F238E27FC236}">
                  <a16:creationId xmlns:a16="http://schemas.microsoft.com/office/drawing/2014/main" id="{98D5969E-4BFE-5477-AC40-48F4AEAB24AE}"/>
                </a:ext>
              </a:extLst>
            </p:cNvPr>
            <p:cNvSpPr/>
            <p:nvPr/>
          </p:nvSpPr>
          <p:spPr>
            <a:xfrm>
              <a:off x="11382140" y="56380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 2115">
              <a:extLst>
                <a:ext uri="{FF2B5EF4-FFF2-40B4-BE49-F238E27FC236}">
                  <a16:creationId xmlns:a16="http://schemas.microsoft.com/office/drawing/2014/main" id="{657D4632-A668-F3AB-74AA-2388E92A6815}"/>
                </a:ext>
              </a:extLst>
            </p:cNvPr>
            <p:cNvSpPr/>
            <p:nvPr/>
          </p:nvSpPr>
          <p:spPr>
            <a:xfrm>
              <a:off x="11166843" y="595534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 2117">
              <a:extLst>
                <a:ext uri="{FF2B5EF4-FFF2-40B4-BE49-F238E27FC236}">
                  <a16:creationId xmlns:a16="http://schemas.microsoft.com/office/drawing/2014/main" id="{C1610785-0BB1-72B6-259C-1D374D26FE2E}"/>
                </a:ext>
              </a:extLst>
            </p:cNvPr>
            <p:cNvSpPr/>
            <p:nvPr/>
          </p:nvSpPr>
          <p:spPr>
            <a:xfrm>
              <a:off x="11657273" y="609610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 2118">
              <a:extLst>
                <a:ext uri="{FF2B5EF4-FFF2-40B4-BE49-F238E27FC236}">
                  <a16:creationId xmlns:a16="http://schemas.microsoft.com/office/drawing/2014/main" id="{672E16E0-DCB0-D967-A76B-EE35F1807A6A}"/>
                </a:ext>
              </a:extLst>
            </p:cNvPr>
            <p:cNvSpPr/>
            <p:nvPr/>
          </p:nvSpPr>
          <p:spPr>
            <a:xfrm>
              <a:off x="11507602" y="56969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 2120">
              <a:extLst>
                <a:ext uri="{FF2B5EF4-FFF2-40B4-BE49-F238E27FC236}">
                  <a16:creationId xmlns:a16="http://schemas.microsoft.com/office/drawing/2014/main" id="{8D909A78-8DA7-8A38-BC45-020DFA955495}"/>
                </a:ext>
              </a:extLst>
            </p:cNvPr>
            <p:cNvSpPr/>
            <p:nvPr/>
          </p:nvSpPr>
          <p:spPr>
            <a:xfrm>
              <a:off x="11449374" y="604186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 2121">
              <a:extLst>
                <a:ext uri="{FF2B5EF4-FFF2-40B4-BE49-F238E27FC236}">
                  <a16:creationId xmlns:a16="http://schemas.microsoft.com/office/drawing/2014/main" id="{8EC4A1E4-0F2F-9D3A-0AA6-6146DF0789A7}"/>
                </a:ext>
              </a:extLst>
            </p:cNvPr>
            <p:cNvSpPr/>
            <p:nvPr/>
          </p:nvSpPr>
          <p:spPr>
            <a:xfrm>
              <a:off x="11721692" y="48694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 2122">
              <a:extLst>
                <a:ext uri="{FF2B5EF4-FFF2-40B4-BE49-F238E27FC236}">
                  <a16:creationId xmlns:a16="http://schemas.microsoft.com/office/drawing/2014/main" id="{2B7CDB87-DA15-5CEE-9B82-BBDE7A373A19}"/>
                </a:ext>
              </a:extLst>
            </p:cNvPr>
            <p:cNvSpPr/>
            <p:nvPr/>
          </p:nvSpPr>
          <p:spPr>
            <a:xfrm>
              <a:off x="11511382" y="582360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 2124">
              <a:extLst>
                <a:ext uri="{FF2B5EF4-FFF2-40B4-BE49-F238E27FC236}">
                  <a16:creationId xmlns:a16="http://schemas.microsoft.com/office/drawing/2014/main" id="{7A7CB9A9-5955-D443-09CF-F01784987BAC}"/>
                </a:ext>
              </a:extLst>
            </p:cNvPr>
            <p:cNvSpPr/>
            <p:nvPr/>
          </p:nvSpPr>
          <p:spPr>
            <a:xfrm>
              <a:off x="11703195" y="562663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 2125">
              <a:extLst>
                <a:ext uri="{FF2B5EF4-FFF2-40B4-BE49-F238E27FC236}">
                  <a16:creationId xmlns:a16="http://schemas.microsoft.com/office/drawing/2014/main" id="{0A97D0C6-8BB4-F118-F054-F8AB0050C12B}"/>
                </a:ext>
              </a:extLst>
            </p:cNvPr>
            <p:cNvSpPr/>
            <p:nvPr/>
          </p:nvSpPr>
          <p:spPr>
            <a:xfrm>
              <a:off x="11193141" y="51739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 2126">
              <a:extLst>
                <a:ext uri="{FF2B5EF4-FFF2-40B4-BE49-F238E27FC236}">
                  <a16:creationId xmlns:a16="http://schemas.microsoft.com/office/drawing/2014/main" id="{BA592A7F-CF11-10C1-95D8-56152061CAB6}"/>
                </a:ext>
              </a:extLst>
            </p:cNvPr>
            <p:cNvSpPr/>
            <p:nvPr/>
          </p:nvSpPr>
          <p:spPr>
            <a:xfrm>
              <a:off x="11774050" y="588028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 2127">
              <a:extLst>
                <a:ext uri="{FF2B5EF4-FFF2-40B4-BE49-F238E27FC236}">
                  <a16:creationId xmlns:a16="http://schemas.microsoft.com/office/drawing/2014/main" id="{B5DB04A8-0E53-A374-8F9E-9735C4CF1319}"/>
                </a:ext>
              </a:extLst>
            </p:cNvPr>
            <p:cNvSpPr/>
            <p:nvPr/>
          </p:nvSpPr>
          <p:spPr>
            <a:xfrm>
              <a:off x="11767212" y="58962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 2128">
              <a:extLst>
                <a:ext uri="{FF2B5EF4-FFF2-40B4-BE49-F238E27FC236}">
                  <a16:creationId xmlns:a16="http://schemas.microsoft.com/office/drawing/2014/main" id="{18D1C6BB-72BD-7B2A-47E4-CB61A3EF68E9}"/>
                </a:ext>
              </a:extLst>
            </p:cNvPr>
            <p:cNvSpPr/>
            <p:nvPr/>
          </p:nvSpPr>
          <p:spPr>
            <a:xfrm>
              <a:off x="11828094" y="57389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5"/>
                    <a:pt x="3584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 2129">
              <a:extLst>
                <a:ext uri="{FF2B5EF4-FFF2-40B4-BE49-F238E27FC236}">
                  <a16:creationId xmlns:a16="http://schemas.microsoft.com/office/drawing/2014/main" id="{E41C4C57-6267-C9B6-DB47-09A0E25DF5F5}"/>
                </a:ext>
              </a:extLst>
            </p:cNvPr>
            <p:cNvSpPr/>
            <p:nvPr/>
          </p:nvSpPr>
          <p:spPr>
            <a:xfrm>
              <a:off x="11442460" y="577873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 2130">
              <a:extLst>
                <a:ext uri="{FF2B5EF4-FFF2-40B4-BE49-F238E27FC236}">
                  <a16:creationId xmlns:a16="http://schemas.microsoft.com/office/drawing/2014/main" id="{77703164-6E05-F37A-2EDE-06EEADEA9EAF}"/>
                </a:ext>
              </a:extLst>
            </p:cNvPr>
            <p:cNvSpPr/>
            <p:nvPr/>
          </p:nvSpPr>
          <p:spPr>
            <a:xfrm>
              <a:off x="11459508" y="59547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 2131">
              <a:extLst>
                <a:ext uri="{FF2B5EF4-FFF2-40B4-BE49-F238E27FC236}">
                  <a16:creationId xmlns:a16="http://schemas.microsoft.com/office/drawing/2014/main" id="{3DBC818E-F35A-336B-E22B-FA973D8C6A7C}"/>
                </a:ext>
              </a:extLst>
            </p:cNvPr>
            <p:cNvSpPr/>
            <p:nvPr/>
          </p:nvSpPr>
          <p:spPr>
            <a:xfrm>
              <a:off x="11504305" y="597362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 2133">
              <a:extLst>
                <a:ext uri="{FF2B5EF4-FFF2-40B4-BE49-F238E27FC236}">
                  <a16:creationId xmlns:a16="http://schemas.microsoft.com/office/drawing/2014/main" id="{C807C741-0B5A-9B5D-895C-5C673C09DF57}"/>
                </a:ext>
              </a:extLst>
            </p:cNvPr>
            <p:cNvSpPr/>
            <p:nvPr/>
          </p:nvSpPr>
          <p:spPr>
            <a:xfrm>
              <a:off x="11291662" y="59958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 2135">
              <a:extLst>
                <a:ext uri="{FF2B5EF4-FFF2-40B4-BE49-F238E27FC236}">
                  <a16:creationId xmlns:a16="http://schemas.microsoft.com/office/drawing/2014/main" id="{8E3F6FB1-8426-44A6-BEB4-FA324670D6FD}"/>
                </a:ext>
              </a:extLst>
            </p:cNvPr>
            <p:cNvSpPr/>
            <p:nvPr/>
          </p:nvSpPr>
          <p:spPr>
            <a:xfrm>
              <a:off x="11753540" y="58962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 2136">
              <a:extLst>
                <a:ext uri="{FF2B5EF4-FFF2-40B4-BE49-F238E27FC236}">
                  <a16:creationId xmlns:a16="http://schemas.microsoft.com/office/drawing/2014/main" id="{C2EDD481-AE11-8D14-505F-D8D5C21039D3}"/>
                </a:ext>
              </a:extLst>
            </p:cNvPr>
            <p:cNvSpPr/>
            <p:nvPr/>
          </p:nvSpPr>
          <p:spPr>
            <a:xfrm>
              <a:off x="11165797" y="607401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 2137">
              <a:extLst>
                <a:ext uri="{FF2B5EF4-FFF2-40B4-BE49-F238E27FC236}">
                  <a16:creationId xmlns:a16="http://schemas.microsoft.com/office/drawing/2014/main" id="{5CAB6ECB-7C55-C75C-B8B2-6710978F2464}"/>
                </a:ext>
              </a:extLst>
            </p:cNvPr>
            <p:cNvSpPr/>
            <p:nvPr/>
          </p:nvSpPr>
          <p:spPr>
            <a:xfrm>
              <a:off x="11456131" y="591845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 2138">
              <a:extLst>
                <a:ext uri="{FF2B5EF4-FFF2-40B4-BE49-F238E27FC236}">
                  <a16:creationId xmlns:a16="http://schemas.microsoft.com/office/drawing/2014/main" id="{E8941575-412B-AD84-A4D9-E9A20DB56072}"/>
                </a:ext>
              </a:extLst>
            </p:cNvPr>
            <p:cNvSpPr/>
            <p:nvPr/>
          </p:nvSpPr>
          <p:spPr>
            <a:xfrm>
              <a:off x="11598724" y="572818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 2140">
              <a:extLst>
                <a:ext uri="{FF2B5EF4-FFF2-40B4-BE49-F238E27FC236}">
                  <a16:creationId xmlns:a16="http://schemas.microsoft.com/office/drawing/2014/main" id="{EC9D8E52-94E5-BCAA-42FA-0805239FB45B}"/>
                </a:ext>
              </a:extLst>
            </p:cNvPr>
            <p:cNvSpPr/>
            <p:nvPr/>
          </p:nvSpPr>
          <p:spPr>
            <a:xfrm>
              <a:off x="11542588" y="56085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 2142">
              <a:extLst>
                <a:ext uri="{FF2B5EF4-FFF2-40B4-BE49-F238E27FC236}">
                  <a16:creationId xmlns:a16="http://schemas.microsoft.com/office/drawing/2014/main" id="{742D9702-90D0-EF5A-A50C-A7D5B8ABD689}"/>
                </a:ext>
              </a:extLst>
            </p:cNvPr>
            <p:cNvSpPr/>
            <p:nvPr/>
          </p:nvSpPr>
          <p:spPr>
            <a:xfrm>
              <a:off x="11809838" y="57863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 2145">
              <a:extLst>
                <a:ext uri="{FF2B5EF4-FFF2-40B4-BE49-F238E27FC236}">
                  <a16:creationId xmlns:a16="http://schemas.microsoft.com/office/drawing/2014/main" id="{D86A0A71-B4D0-DFE7-F98D-ADBEF5F7AF4F}"/>
                </a:ext>
              </a:extLst>
            </p:cNvPr>
            <p:cNvSpPr/>
            <p:nvPr/>
          </p:nvSpPr>
          <p:spPr>
            <a:xfrm>
              <a:off x="11616176" y="60308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 2147">
              <a:extLst>
                <a:ext uri="{FF2B5EF4-FFF2-40B4-BE49-F238E27FC236}">
                  <a16:creationId xmlns:a16="http://schemas.microsoft.com/office/drawing/2014/main" id="{E3D4F1BE-1E73-DE5F-39D1-F0A2066EDD1D}"/>
                </a:ext>
              </a:extLst>
            </p:cNvPr>
            <p:cNvSpPr/>
            <p:nvPr/>
          </p:nvSpPr>
          <p:spPr>
            <a:xfrm>
              <a:off x="11597116" y="594308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 2148">
              <a:extLst>
                <a:ext uri="{FF2B5EF4-FFF2-40B4-BE49-F238E27FC236}">
                  <a16:creationId xmlns:a16="http://schemas.microsoft.com/office/drawing/2014/main" id="{38510774-AAC1-9774-35A5-EB7E7F2B5971}"/>
                </a:ext>
              </a:extLst>
            </p:cNvPr>
            <p:cNvSpPr/>
            <p:nvPr/>
          </p:nvSpPr>
          <p:spPr>
            <a:xfrm>
              <a:off x="11790054" y="604972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 2149">
              <a:extLst>
                <a:ext uri="{FF2B5EF4-FFF2-40B4-BE49-F238E27FC236}">
                  <a16:creationId xmlns:a16="http://schemas.microsoft.com/office/drawing/2014/main" id="{9BBB28C6-50E1-9F85-F5EB-0BEF208A2722}"/>
                </a:ext>
              </a:extLst>
            </p:cNvPr>
            <p:cNvSpPr/>
            <p:nvPr/>
          </p:nvSpPr>
          <p:spPr>
            <a:xfrm>
              <a:off x="11547091" y="57635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 2150">
              <a:extLst>
                <a:ext uri="{FF2B5EF4-FFF2-40B4-BE49-F238E27FC236}">
                  <a16:creationId xmlns:a16="http://schemas.microsoft.com/office/drawing/2014/main" id="{AE6EC472-C142-E092-179A-14EDF38E2043}"/>
                </a:ext>
              </a:extLst>
            </p:cNvPr>
            <p:cNvSpPr/>
            <p:nvPr/>
          </p:nvSpPr>
          <p:spPr>
            <a:xfrm>
              <a:off x="11485164" y="59633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 2151">
              <a:extLst>
                <a:ext uri="{FF2B5EF4-FFF2-40B4-BE49-F238E27FC236}">
                  <a16:creationId xmlns:a16="http://schemas.microsoft.com/office/drawing/2014/main" id="{58F36BF6-C631-CD37-54D5-09239F25347E}"/>
                </a:ext>
              </a:extLst>
            </p:cNvPr>
            <p:cNvSpPr/>
            <p:nvPr/>
          </p:nvSpPr>
          <p:spPr>
            <a:xfrm>
              <a:off x="11480580" y="570864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 2153">
              <a:extLst>
                <a:ext uri="{FF2B5EF4-FFF2-40B4-BE49-F238E27FC236}">
                  <a16:creationId xmlns:a16="http://schemas.microsoft.com/office/drawing/2014/main" id="{40D690F4-4178-7B32-81DA-06BC0E1BCF38}"/>
                </a:ext>
              </a:extLst>
            </p:cNvPr>
            <p:cNvSpPr/>
            <p:nvPr/>
          </p:nvSpPr>
          <p:spPr>
            <a:xfrm>
              <a:off x="11148022" y="58553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 2154">
              <a:extLst>
                <a:ext uri="{FF2B5EF4-FFF2-40B4-BE49-F238E27FC236}">
                  <a16:creationId xmlns:a16="http://schemas.microsoft.com/office/drawing/2014/main" id="{CFD20A09-19F7-1FCA-9B55-00E8FE71DF6B}"/>
                </a:ext>
              </a:extLst>
            </p:cNvPr>
            <p:cNvSpPr/>
            <p:nvPr/>
          </p:nvSpPr>
          <p:spPr>
            <a:xfrm>
              <a:off x="11367985" y="58292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 2156">
              <a:extLst>
                <a:ext uri="{FF2B5EF4-FFF2-40B4-BE49-F238E27FC236}">
                  <a16:creationId xmlns:a16="http://schemas.microsoft.com/office/drawing/2014/main" id="{33FDBD7E-877F-2CB3-ED66-B890628F13F9}"/>
                </a:ext>
              </a:extLst>
            </p:cNvPr>
            <p:cNvSpPr/>
            <p:nvPr/>
          </p:nvSpPr>
          <p:spPr>
            <a:xfrm>
              <a:off x="11534465" y="595025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 2157">
              <a:extLst>
                <a:ext uri="{FF2B5EF4-FFF2-40B4-BE49-F238E27FC236}">
                  <a16:creationId xmlns:a16="http://schemas.microsoft.com/office/drawing/2014/main" id="{2E52AC94-24F7-54FC-DE33-93B9FBEA307B}"/>
                </a:ext>
              </a:extLst>
            </p:cNvPr>
            <p:cNvSpPr/>
            <p:nvPr/>
          </p:nvSpPr>
          <p:spPr>
            <a:xfrm>
              <a:off x="11827692" y="602323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 2159">
              <a:extLst>
                <a:ext uri="{FF2B5EF4-FFF2-40B4-BE49-F238E27FC236}">
                  <a16:creationId xmlns:a16="http://schemas.microsoft.com/office/drawing/2014/main" id="{2343DFA7-DF41-02C6-A5D7-E08956083594}"/>
                </a:ext>
              </a:extLst>
            </p:cNvPr>
            <p:cNvSpPr/>
            <p:nvPr/>
          </p:nvSpPr>
          <p:spPr>
            <a:xfrm>
              <a:off x="11182284" y="56859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 2160">
              <a:extLst>
                <a:ext uri="{FF2B5EF4-FFF2-40B4-BE49-F238E27FC236}">
                  <a16:creationId xmlns:a16="http://schemas.microsoft.com/office/drawing/2014/main" id="{1B025587-FBE2-EF8B-61DA-99AF0FF9F8FE}"/>
                </a:ext>
              </a:extLst>
            </p:cNvPr>
            <p:cNvSpPr/>
            <p:nvPr/>
          </p:nvSpPr>
          <p:spPr>
            <a:xfrm>
              <a:off x="11493045" y="572610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 2161">
              <a:extLst>
                <a:ext uri="{FF2B5EF4-FFF2-40B4-BE49-F238E27FC236}">
                  <a16:creationId xmlns:a16="http://schemas.microsoft.com/office/drawing/2014/main" id="{02569A9E-C031-9E97-26C4-B521F5F29CE5}"/>
                </a:ext>
              </a:extLst>
            </p:cNvPr>
            <p:cNvSpPr/>
            <p:nvPr/>
          </p:nvSpPr>
          <p:spPr>
            <a:xfrm>
              <a:off x="11267694" y="60235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 2162">
              <a:extLst>
                <a:ext uri="{FF2B5EF4-FFF2-40B4-BE49-F238E27FC236}">
                  <a16:creationId xmlns:a16="http://schemas.microsoft.com/office/drawing/2014/main" id="{576B05EE-8DB4-5674-00C4-62EF1471023E}"/>
                </a:ext>
              </a:extLst>
            </p:cNvPr>
            <p:cNvSpPr/>
            <p:nvPr/>
          </p:nvSpPr>
          <p:spPr>
            <a:xfrm>
              <a:off x="11311768" y="510778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 2163">
              <a:extLst>
                <a:ext uri="{FF2B5EF4-FFF2-40B4-BE49-F238E27FC236}">
                  <a16:creationId xmlns:a16="http://schemas.microsoft.com/office/drawing/2014/main" id="{66391310-9366-E6C7-AD77-303064950777}"/>
                </a:ext>
              </a:extLst>
            </p:cNvPr>
            <p:cNvSpPr/>
            <p:nvPr/>
          </p:nvSpPr>
          <p:spPr>
            <a:xfrm>
              <a:off x="11572264" y="59469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 2164">
              <a:extLst>
                <a:ext uri="{FF2B5EF4-FFF2-40B4-BE49-F238E27FC236}">
                  <a16:creationId xmlns:a16="http://schemas.microsoft.com/office/drawing/2014/main" id="{85D092A5-B131-958F-779A-FE978087B95C}"/>
                </a:ext>
              </a:extLst>
            </p:cNvPr>
            <p:cNvSpPr/>
            <p:nvPr/>
          </p:nvSpPr>
          <p:spPr>
            <a:xfrm>
              <a:off x="11600010" y="576508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 2165">
              <a:extLst>
                <a:ext uri="{FF2B5EF4-FFF2-40B4-BE49-F238E27FC236}">
                  <a16:creationId xmlns:a16="http://schemas.microsoft.com/office/drawing/2014/main" id="{ED89C981-3B67-5720-6CFF-37CBBA6E016B}"/>
                </a:ext>
              </a:extLst>
            </p:cNvPr>
            <p:cNvSpPr/>
            <p:nvPr/>
          </p:nvSpPr>
          <p:spPr>
            <a:xfrm>
              <a:off x="11411737" y="596228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 2166">
              <a:extLst>
                <a:ext uri="{FF2B5EF4-FFF2-40B4-BE49-F238E27FC236}">
                  <a16:creationId xmlns:a16="http://schemas.microsoft.com/office/drawing/2014/main" id="{02BB7AA4-DB80-0324-CE44-B146ABB22B78}"/>
                </a:ext>
              </a:extLst>
            </p:cNvPr>
            <p:cNvSpPr/>
            <p:nvPr/>
          </p:nvSpPr>
          <p:spPr>
            <a:xfrm>
              <a:off x="11334126" y="57135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 2167">
              <a:extLst>
                <a:ext uri="{FF2B5EF4-FFF2-40B4-BE49-F238E27FC236}">
                  <a16:creationId xmlns:a16="http://schemas.microsoft.com/office/drawing/2014/main" id="{5089E60F-D333-395B-66BA-8FBF60B396C9}"/>
                </a:ext>
              </a:extLst>
            </p:cNvPr>
            <p:cNvSpPr/>
            <p:nvPr/>
          </p:nvSpPr>
          <p:spPr>
            <a:xfrm>
              <a:off x="11173276" y="597211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 2168">
              <a:extLst>
                <a:ext uri="{FF2B5EF4-FFF2-40B4-BE49-F238E27FC236}">
                  <a16:creationId xmlns:a16="http://schemas.microsoft.com/office/drawing/2014/main" id="{FB22B34E-FEA8-C640-A933-F088A167A07E}"/>
                </a:ext>
              </a:extLst>
            </p:cNvPr>
            <p:cNvSpPr/>
            <p:nvPr/>
          </p:nvSpPr>
          <p:spPr>
            <a:xfrm>
              <a:off x="11329461" y="587854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 2169">
              <a:extLst>
                <a:ext uri="{FF2B5EF4-FFF2-40B4-BE49-F238E27FC236}">
                  <a16:creationId xmlns:a16="http://schemas.microsoft.com/office/drawing/2014/main" id="{C8DB5A2D-EA99-CBE5-34DA-0F458D1A5AEB}"/>
                </a:ext>
              </a:extLst>
            </p:cNvPr>
            <p:cNvSpPr/>
            <p:nvPr/>
          </p:nvSpPr>
          <p:spPr>
            <a:xfrm>
              <a:off x="11113602" y="58500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 2170">
              <a:extLst>
                <a:ext uri="{FF2B5EF4-FFF2-40B4-BE49-F238E27FC236}">
                  <a16:creationId xmlns:a16="http://schemas.microsoft.com/office/drawing/2014/main" id="{B6D788F6-DABA-F774-674C-BBE2F4A2485A}"/>
                </a:ext>
              </a:extLst>
            </p:cNvPr>
            <p:cNvSpPr/>
            <p:nvPr/>
          </p:nvSpPr>
          <p:spPr>
            <a:xfrm>
              <a:off x="11178184" y="50277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 2172">
              <a:extLst>
                <a:ext uri="{FF2B5EF4-FFF2-40B4-BE49-F238E27FC236}">
                  <a16:creationId xmlns:a16="http://schemas.microsoft.com/office/drawing/2014/main" id="{CB2A1AB9-4DA8-B661-4672-45006CFCABE7}"/>
                </a:ext>
              </a:extLst>
            </p:cNvPr>
            <p:cNvSpPr/>
            <p:nvPr/>
          </p:nvSpPr>
          <p:spPr>
            <a:xfrm>
              <a:off x="11168532" y="52641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 2174">
              <a:extLst>
                <a:ext uri="{FF2B5EF4-FFF2-40B4-BE49-F238E27FC236}">
                  <a16:creationId xmlns:a16="http://schemas.microsoft.com/office/drawing/2014/main" id="{0C110E45-92D0-0D3A-B387-ED71579DB504}"/>
                </a:ext>
              </a:extLst>
            </p:cNvPr>
            <p:cNvSpPr/>
            <p:nvPr/>
          </p:nvSpPr>
          <p:spPr>
            <a:xfrm>
              <a:off x="11186226" y="57546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 2175">
              <a:extLst>
                <a:ext uri="{FF2B5EF4-FFF2-40B4-BE49-F238E27FC236}">
                  <a16:creationId xmlns:a16="http://schemas.microsoft.com/office/drawing/2014/main" id="{1E990072-8098-CD43-7D5B-E5697C18D3AE}"/>
                </a:ext>
              </a:extLst>
            </p:cNvPr>
            <p:cNvSpPr/>
            <p:nvPr/>
          </p:nvSpPr>
          <p:spPr>
            <a:xfrm>
              <a:off x="11508970" y="609483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 2178">
              <a:extLst>
                <a:ext uri="{FF2B5EF4-FFF2-40B4-BE49-F238E27FC236}">
                  <a16:creationId xmlns:a16="http://schemas.microsoft.com/office/drawing/2014/main" id="{0E9F16A4-5BC4-F9C8-429D-C525C2CE88D0}"/>
                </a:ext>
              </a:extLst>
            </p:cNvPr>
            <p:cNvSpPr/>
            <p:nvPr/>
          </p:nvSpPr>
          <p:spPr>
            <a:xfrm>
              <a:off x="11355036" y="562386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 2179">
              <a:extLst>
                <a:ext uri="{FF2B5EF4-FFF2-40B4-BE49-F238E27FC236}">
                  <a16:creationId xmlns:a16="http://schemas.microsoft.com/office/drawing/2014/main" id="{DB3EF0BC-B959-15D3-3B53-E5C628105367}"/>
                </a:ext>
              </a:extLst>
            </p:cNvPr>
            <p:cNvSpPr/>
            <p:nvPr/>
          </p:nvSpPr>
          <p:spPr>
            <a:xfrm>
              <a:off x="11490310" y="602312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 2180">
              <a:extLst>
                <a:ext uri="{FF2B5EF4-FFF2-40B4-BE49-F238E27FC236}">
                  <a16:creationId xmlns:a16="http://schemas.microsoft.com/office/drawing/2014/main" id="{868119F1-318E-4B45-7E68-BBB7F66055F8}"/>
                </a:ext>
              </a:extLst>
            </p:cNvPr>
            <p:cNvSpPr/>
            <p:nvPr/>
          </p:nvSpPr>
          <p:spPr>
            <a:xfrm>
              <a:off x="11829621" y="60129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 2182">
              <a:extLst>
                <a:ext uri="{FF2B5EF4-FFF2-40B4-BE49-F238E27FC236}">
                  <a16:creationId xmlns:a16="http://schemas.microsoft.com/office/drawing/2014/main" id="{8E467A83-AA85-9238-4658-1BF31D1F53F2}"/>
                </a:ext>
              </a:extLst>
            </p:cNvPr>
            <p:cNvSpPr/>
            <p:nvPr/>
          </p:nvSpPr>
          <p:spPr>
            <a:xfrm>
              <a:off x="11659765" y="59190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 2184">
              <a:extLst>
                <a:ext uri="{FF2B5EF4-FFF2-40B4-BE49-F238E27FC236}">
                  <a16:creationId xmlns:a16="http://schemas.microsoft.com/office/drawing/2014/main" id="{DA8D97D2-F2E7-3415-1119-6C60AD2018C7}"/>
                </a:ext>
              </a:extLst>
            </p:cNvPr>
            <p:cNvSpPr/>
            <p:nvPr/>
          </p:nvSpPr>
          <p:spPr>
            <a:xfrm>
              <a:off x="11526260" y="59258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 2185">
              <a:extLst>
                <a:ext uri="{FF2B5EF4-FFF2-40B4-BE49-F238E27FC236}">
                  <a16:creationId xmlns:a16="http://schemas.microsoft.com/office/drawing/2014/main" id="{78C579C6-8920-E549-DCD5-D12A2A694E5D}"/>
                </a:ext>
              </a:extLst>
            </p:cNvPr>
            <p:cNvSpPr/>
            <p:nvPr/>
          </p:nvSpPr>
          <p:spPr>
            <a:xfrm>
              <a:off x="11479453" y="60355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 2186">
              <a:extLst>
                <a:ext uri="{FF2B5EF4-FFF2-40B4-BE49-F238E27FC236}">
                  <a16:creationId xmlns:a16="http://schemas.microsoft.com/office/drawing/2014/main" id="{054645BE-8444-D787-A942-2BFF4F50044C}"/>
                </a:ext>
              </a:extLst>
            </p:cNvPr>
            <p:cNvSpPr/>
            <p:nvPr/>
          </p:nvSpPr>
          <p:spPr>
            <a:xfrm>
              <a:off x="11750726" y="524530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 2187">
              <a:extLst>
                <a:ext uri="{FF2B5EF4-FFF2-40B4-BE49-F238E27FC236}">
                  <a16:creationId xmlns:a16="http://schemas.microsoft.com/office/drawing/2014/main" id="{E79DBC6B-747A-6C3B-9BFA-D349B000DBF7}"/>
                </a:ext>
              </a:extLst>
            </p:cNvPr>
            <p:cNvSpPr/>
            <p:nvPr/>
          </p:nvSpPr>
          <p:spPr>
            <a:xfrm>
              <a:off x="11233596" y="602659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 2188">
              <a:extLst>
                <a:ext uri="{FF2B5EF4-FFF2-40B4-BE49-F238E27FC236}">
                  <a16:creationId xmlns:a16="http://schemas.microsoft.com/office/drawing/2014/main" id="{7566B5CE-396A-21C5-204A-3F165525CF4B}"/>
                </a:ext>
              </a:extLst>
            </p:cNvPr>
            <p:cNvSpPr/>
            <p:nvPr/>
          </p:nvSpPr>
          <p:spPr>
            <a:xfrm>
              <a:off x="11607972" y="592238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 2190">
              <a:extLst>
                <a:ext uri="{FF2B5EF4-FFF2-40B4-BE49-F238E27FC236}">
                  <a16:creationId xmlns:a16="http://schemas.microsoft.com/office/drawing/2014/main" id="{A97163B3-DE90-F0DC-A457-78DCAB7FED2A}"/>
                </a:ext>
              </a:extLst>
            </p:cNvPr>
            <p:cNvSpPr/>
            <p:nvPr/>
          </p:nvSpPr>
          <p:spPr>
            <a:xfrm>
              <a:off x="11835574" y="604486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 2191">
              <a:extLst>
                <a:ext uri="{FF2B5EF4-FFF2-40B4-BE49-F238E27FC236}">
                  <a16:creationId xmlns:a16="http://schemas.microsoft.com/office/drawing/2014/main" id="{FCACE142-0E2E-44E5-22B9-24F9782B6E75}"/>
                </a:ext>
              </a:extLst>
            </p:cNvPr>
            <p:cNvSpPr/>
            <p:nvPr/>
          </p:nvSpPr>
          <p:spPr>
            <a:xfrm>
              <a:off x="11719521" y="523940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 2193">
              <a:extLst>
                <a:ext uri="{FF2B5EF4-FFF2-40B4-BE49-F238E27FC236}">
                  <a16:creationId xmlns:a16="http://schemas.microsoft.com/office/drawing/2014/main" id="{4AD81106-5B28-A6D0-D5DD-3BF8707082D9}"/>
                </a:ext>
              </a:extLst>
            </p:cNvPr>
            <p:cNvSpPr/>
            <p:nvPr/>
          </p:nvSpPr>
          <p:spPr>
            <a:xfrm>
              <a:off x="11581995" y="56892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 2194">
              <a:extLst>
                <a:ext uri="{FF2B5EF4-FFF2-40B4-BE49-F238E27FC236}">
                  <a16:creationId xmlns:a16="http://schemas.microsoft.com/office/drawing/2014/main" id="{72CEB7B5-53AF-847C-7C79-941974C8C1FE}"/>
                </a:ext>
              </a:extLst>
            </p:cNvPr>
            <p:cNvSpPr/>
            <p:nvPr/>
          </p:nvSpPr>
          <p:spPr>
            <a:xfrm>
              <a:off x="11682929" y="606938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 2195">
              <a:extLst>
                <a:ext uri="{FF2B5EF4-FFF2-40B4-BE49-F238E27FC236}">
                  <a16:creationId xmlns:a16="http://schemas.microsoft.com/office/drawing/2014/main" id="{C1BC8863-AB39-96B8-8831-AB12CB5C7C25}"/>
                </a:ext>
              </a:extLst>
            </p:cNvPr>
            <p:cNvSpPr/>
            <p:nvPr/>
          </p:nvSpPr>
          <p:spPr>
            <a:xfrm>
              <a:off x="11149954" y="598021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 2197">
              <a:extLst>
                <a:ext uri="{FF2B5EF4-FFF2-40B4-BE49-F238E27FC236}">
                  <a16:creationId xmlns:a16="http://schemas.microsoft.com/office/drawing/2014/main" id="{D767953E-3087-2D57-0F10-0F3FDC863E34}"/>
                </a:ext>
              </a:extLst>
            </p:cNvPr>
            <p:cNvSpPr/>
            <p:nvPr/>
          </p:nvSpPr>
          <p:spPr>
            <a:xfrm>
              <a:off x="11381334" y="60051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 2198">
              <a:extLst>
                <a:ext uri="{FF2B5EF4-FFF2-40B4-BE49-F238E27FC236}">
                  <a16:creationId xmlns:a16="http://schemas.microsoft.com/office/drawing/2014/main" id="{3C7A4D2B-D1BF-1351-6424-03EBA73B350D}"/>
                </a:ext>
              </a:extLst>
            </p:cNvPr>
            <p:cNvSpPr/>
            <p:nvPr/>
          </p:nvSpPr>
          <p:spPr>
            <a:xfrm>
              <a:off x="11780964" y="58561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 2199">
              <a:extLst>
                <a:ext uri="{FF2B5EF4-FFF2-40B4-BE49-F238E27FC236}">
                  <a16:creationId xmlns:a16="http://schemas.microsoft.com/office/drawing/2014/main" id="{052D68A6-ED4C-3D02-07C5-7F2637ACD431}"/>
                </a:ext>
              </a:extLst>
            </p:cNvPr>
            <p:cNvSpPr/>
            <p:nvPr/>
          </p:nvSpPr>
          <p:spPr>
            <a:xfrm>
              <a:off x="11567680" y="60032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 2200">
              <a:extLst>
                <a:ext uri="{FF2B5EF4-FFF2-40B4-BE49-F238E27FC236}">
                  <a16:creationId xmlns:a16="http://schemas.microsoft.com/office/drawing/2014/main" id="{7F30A2F5-8701-2227-0656-BFED6B96B537}"/>
                </a:ext>
              </a:extLst>
            </p:cNvPr>
            <p:cNvSpPr/>
            <p:nvPr/>
          </p:nvSpPr>
          <p:spPr>
            <a:xfrm>
              <a:off x="11819972" y="59243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 2201">
              <a:extLst>
                <a:ext uri="{FF2B5EF4-FFF2-40B4-BE49-F238E27FC236}">
                  <a16:creationId xmlns:a16="http://schemas.microsoft.com/office/drawing/2014/main" id="{CB60CE2E-DB33-F012-83E6-C17AC61159AD}"/>
                </a:ext>
              </a:extLst>
            </p:cNvPr>
            <p:cNvSpPr/>
            <p:nvPr/>
          </p:nvSpPr>
          <p:spPr>
            <a:xfrm>
              <a:off x="11381093" y="52411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 2202">
              <a:extLst>
                <a:ext uri="{FF2B5EF4-FFF2-40B4-BE49-F238E27FC236}">
                  <a16:creationId xmlns:a16="http://schemas.microsoft.com/office/drawing/2014/main" id="{42AB2109-6739-59C2-778C-7ADBC6A7A717}"/>
                </a:ext>
              </a:extLst>
            </p:cNvPr>
            <p:cNvSpPr/>
            <p:nvPr/>
          </p:nvSpPr>
          <p:spPr>
            <a:xfrm>
              <a:off x="11190004" y="58239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 2203">
              <a:extLst>
                <a:ext uri="{FF2B5EF4-FFF2-40B4-BE49-F238E27FC236}">
                  <a16:creationId xmlns:a16="http://schemas.microsoft.com/office/drawing/2014/main" id="{92D96742-BFAD-5945-244C-BDEDFD0D3D22}"/>
                </a:ext>
              </a:extLst>
            </p:cNvPr>
            <p:cNvSpPr/>
            <p:nvPr/>
          </p:nvSpPr>
          <p:spPr>
            <a:xfrm>
              <a:off x="11176012" y="51533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 2205">
              <a:extLst>
                <a:ext uri="{FF2B5EF4-FFF2-40B4-BE49-F238E27FC236}">
                  <a16:creationId xmlns:a16="http://schemas.microsoft.com/office/drawing/2014/main" id="{4F1662DE-E45B-3739-CCC7-3E37C359BD36}"/>
                </a:ext>
              </a:extLst>
            </p:cNvPr>
            <p:cNvSpPr/>
            <p:nvPr/>
          </p:nvSpPr>
          <p:spPr>
            <a:xfrm>
              <a:off x="11456532" y="589046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 2206">
              <a:extLst>
                <a:ext uri="{FF2B5EF4-FFF2-40B4-BE49-F238E27FC236}">
                  <a16:creationId xmlns:a16="http://schemas.microsoft.com/office/drawing/2014/main" id="{1892F9A7-526E-270F-DBEC-CC4567754180}"/>
                </a:ext>
              </a:extLst>
            </p:cNvPr>
            <p:cNvSpPr/>
            <p:nvPr/>
          </p:nvSpPr>
          <p:spPr>
            <a:xfrm>
              <a:off x="11515885" y="58482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 2208">
              <a:extLst>
                <a:ext uri="{FF2B5EF4-FFF2-40B4-BE49-F238E27FC236}">
                  <a16:creationId xmlns:a16="http://schemas.microsoft.com/office/drawing/2014/main" id="{A038BD4B-387A-60D2-940E-5EB6D9CED1FF}"/>
                </a:ext>
              </a:extLst>
            </p:cNvPr>
            <p:cNvSpPr/>
            <p:nvPr/>
          </p:nvSpPr>
          <p:spPr>
            <a:xfrm>
              <a:off x="11155020" y="56962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 2209">
              <a:extLst>
                <a:ext uri="{FF2B5EF4-FFF2-40B4-BE49-F238E27FC236}">
                  <a16:creationId xmlns:a16="http://schemas.microsoft.com/office/drawing/2014/main" id="{F2D2019B-AD38-17C6-D325-DC10F72F3FA6}"/>
                </a:ext>
              </a:extLst>
            </p:cNvPr>
            <p:cNvSpPr/>
            <p:nvPr/>
          </p:nvSpPr>
          <p:spPr>
            <a:xfrm>
              <a:off x="11646253" y="564468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 2211">
              <a:extLst>
                <a:ext uri="{FF2B5EF4-FFF2-40B4-BE49-F238E27FC236}">
                  <a16:creationId xmlns:a16="http://schemas.microsoft.com/office/drawing/2014/main" id="{C123CF59-3779-0F75-3812-9A6567614060}"/>
                </a:ext>
              </a:extLst>
            </p:cNvPr>
            <p:cNvSpPr/>
            <p:nvPr/>
          </p:nvSpPr>
          <p:spPr>
            <a:xfrm>
              <a:off x="11552480" y="597281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 2213">
              <a:extLst>
                <a:ext uri="{FF2B5EF4-FFF2-40B4-BE49-F238E27FC236}">
                  <a16:creationId xmlns:a16="http://schemas.microsoft.com/office/drawing/2014/main" id="{0DC09EFB-1C11-B937-CF92-585978605ECA}"/>
                </a:ext>
              </a:extLst>
            </p:cNvPr>
            <p:cNvSpPr/>
            <p:nvPr/>
          </p:nvSpPr>
          <p:spPr>
            <a:xfrm>
              <a:off x="11177941" y="486050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 2216">
              <a:extLst>
                <a:ext uri="{FF2B5EF4-FFF2-40B4-BE49-F238E27FC236}">
                  <a16:creationId xmlns:a16="http://schemas.microsoft.com/office/drawing/2014/main" id="{16F172E0-0355-5159-3059-02E3A612C449}"/>
                </a:ext>
              </a:extLst>
            </p:cNvPr>
            <p:cNvSpPr/>
            <p:nvPr/>
          </p:nvSpPr>
          <p:spPr>
            <a:xfrm>
              <a:off x="11464092" y="585911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 2217">
              <a:extLst>
                <a:ext uri="{FF2B5EF4-FFF2-40B4-BE49-F238E27FC236}">
                  <a16:creationId xmlns:a16="http://schemas.microsoft.com/office/drawing/2014/main" id="{FC4B15A8-F79C-998E-A0E6-30BA3F550AD2}"/>
                </a:ext>
              </a:extLst>
            </p:cNvPr>
            <p:cNvSpPr/>
            <p:nvPr/>
          </p:nvSpPr>
          <p:spPr>
            <a:xfrm>
              <a:off x="11421147" y="582025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 2219">
              <a:extLst>
                <a:ext uri="{FF2B5EF4-FFF2-40B4-BE49-F238E27FC236}">
                  <a16:creationId xmlns:a16="http://schemas.microsoft.com/office/drawing/2014/main" id="{04742A67-FEBB-324C-90FA-602A3B34F84E}"/>
                </a:ext>
              </a:extLst>
            </p:cNvPr>
            <p:cNvSpPr/>
            <p:nvPr/>
          </p:nvSpPr>
          <p:spPr>
            <a:xfrm>
              <a:off x="11240513" y="61061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 2220">
              <a:extLst>
                <a:ext uri="{FF2B5EF4-FFF2-40B4-BE49-F238E27FC236}">
                  <a16:creationId xmlns:a16="http://schemas.microsoft.com/office/drawing/2014/main" id="{C9879B33-37A3-3605-E3E1-6929DA5BC607}"/>
                </a:ext>
              </a:extLst>
            </p:cNvPr>
            <p:cNvSpPr/>
            <p:nvPr/>
          </p:nvSpPr>
          <p:spPr>
            <a:xfrm>
              <a:off x="11621886" y="60503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 2221">
              <a:extLst>
                <a:ext uri="{FF2B5EF4-FFF2-40B4-BE49-F238E27FC236}">
                  <a16:creationId xmlns:a16="http://schemas.microsoft.com/office/drawing/2014/main" id="{C7F25DF8-0CD4-DCCC-838A-30D0590BFE9F}"/>
                </a:ext>
              </a:extLst>
            </p:cNvPr>
            <p:cNvSpPr/>
            <p:nvPr/>
          </p:nvSpPr>
          <p:spPr>
            <a:xfrm>
              <a:off x="11131456" y="603214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 2223">
              <a:extLst>
                <a:ext uri="{FF2B5EF4-FFF2-40B4-BE49-F238E27FC236}">
                  <a16:creationId xmlns:a16="http://schemas.microsoft.com/office/drawing/2014/main" id="{2FBE4B0E-589D-6CB0-6958-DFCD7257221E}"/>
                </a:ext>
              </a:extLst>
            </p:cNvPr>
            <p:cNvSpPr/>
            <p:nvPr/>
          </p:nvSpPr>
          <p:spPr>
            <a:xfrm>
              <a:off x="11589073" y="57087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 2224">
              <a:extLst>
                <a:ext uri="{FF2B5EF4-FFF2-40B4-BE49-F238E27FC236}">
                  <a16:creationId xmlns:a16="http://schemas.microsoft.com/office/drawing/2014/main" id="{7C45CAED-AF22-B878-1CF1-6D8FCD49EB0D}"/>
                </a:ext>
              </a:extLst>
            </p:cNvPr>
            <p:cNvSpPr/>
            <p:nvPr/>
          </p:nvSpPr>
          <p:spPr>
            <a:xfrm>
              <a:off x="11730700" y="612860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 2226">
              <a:extLst>
                <a:ext uri="{FF2B5EF4-FFF2-40B4-BE49-F238E27FC236}">
                  <a16:creationId xmlns:a16="http://schemas.microsoft.com/office/drawing/2014/main" id="{29802BC3-CD62-1291-C954-497FA9003236}"/>
                </a:ext>
              </a:extLst>
            </p:cNvPr>
            <p:cNvSpPr/>
            <p:nvPr/>
          </p:nvSpPr>
          <p:spPr>
            <a:xfrm>
              <a:off x="11635640" y="588294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 2228">
              <a:extLst>
                <a:ext uri="{FF2B5EF4-FFF2-40B4-BE49-F238E27FC236}">
                  <a16:creationId xmlns:a16="http://schemas.microsoft.com/office/drawing/2014/main" id="{EB7C513D-72FD-DD00-3A2F-F8877BD3AA47}"/>
                </a:ext>
              </a:extLst>
            </p:cNvPr>
            <p:cNvSpPr/>
            <p:nvPr/>
          </p:nvSpPr>
          <p:spPr>
            <a:xfrm>
              <a:off x="11544356" y="56271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 2232">
              <a:extLst>
                <a:ext uri="{FF2B5EF4-FFF2-40B4-BE49-F238E27FC236}">
                  <a16:creationId xmlns:a16="http://schemas.microsoft.com/office/drawing/2014/main" id="{F6B83C1F-C2C6-E9FD-AED6-8FAA361FC0A9}"/>
                </a:ext>
              </a:extLst>
            </p:cNvPr>
            <p:cNvSpPr/>
            <p:nvPr/>
          </p:nvSpPr>
          <p:spPr>
            <a:xfrm>
              <a:off x="11463530" y="57498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 2233">
              <a:extLst>
                <a:ext uri="{FF2B5EF4-FFF2-40B4-BE49-F238E27FC236}">
                  <a16:creationId xmlns:a16="http://schemas.microsoft.com/office/drawing/2014/main" id="{2CFF2BC2-DE02-6758-28EF-C20E32BB2271}"/>
                </a:ext>
              </a:extLst>
            </p:cNvPr>
            <p:cNvSpPr/>
            <p:nvPr/>
          </p:nvSpPr>
          <p:spPr>
            <a:xfrm>
              <a:off x="11795202" y="57694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 2234">
              <a:extLst>
                <a:ext uri="{FF2B5EF4-FFF2-40B4-BE49-F238E27FC236}">
                  <a16:creationId xmlns:a16="http://schemas.microsoft.com/office/drawing/2014/main" id="{ADCB3A59-27F3-4C7E-079B-3D1754D003C0}"/>
                </a:ext>
              </a:extLst>
            </p:cNvPr>
            <p:cNvSpPr/>
            <p:nvPr/>
          </p:nvSpPr>
          <p:spPr>
            <a:xfrm>
              <a:off x="11844340" y="60735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 2235">
              <a:extLst>
                <a:ext uri="{FF2B5EF4-FFF2-40B4-BE49-F238E27FC236}">
                  <a16:creationId xmlns:a16="http://schemas.microsoft.com/office/drawing/2014/main" id="{66957056-BE2F-CC29-F758-3F5B2CB8A442}"/>
                </a:ext>
              </a:extLst>
            </p:cNvPr>
            <p:cNvSpPr/>
            <p:nvPr/>
          </p:nvSpPr>
          <p:spPr>
            <a:xfrm>
              <a:off x="11458462" y="61260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 2236">
              <a:extLst>
                <a:ext uri="{FF2B5EF4-FFF2-40B4-BE49-F238E27FC236}">
                  <a16:creationId xmlns:a16="http://schemas.microsoft.com/office/drawing/2014/main" id="{23485BE6-5B6F-4F08-CFE7-0D42005EE8A3}"/>
                </a:ext>
              </a:extLst>
            </p:cNvPr>
            <p:cNvSpPr/>
            <p:nvPr/>
          </p:nvSpPr>
          <p:spPr>
            <a:xfrm>
              <a:off x="11838388" y="56021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 2237">
              <a:extLst>
                <a:ext uri="{FF2B5EF4-FFF2-40B4-BE49-F238E27FC236}">
                  <a16:creationId xmlns:a16="http://schemas.microsoft.com/office/drawing/2014/main" id="{9424B3F4-9CAF-2C6B-4399-6BF7A59E9AF9}"/>
                </a:ext>
              </a:extLst>
            </p:cNvPr>
            <p:cNvSpPr/>
            <p:nvPr/>
          </p:nvSpPr>
          <p:spPr>
            <a:xfrm>
              <a:off x="11829140" y="48431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 2238">
              <a:extLst>
                <a:ext uri="{FF2B5EF4-FFF2-40B4-BE49-F238E27FC236}">
                  <a16:creationId xmlns:a16="http://schemas.microsoft.com/office/drawing/2014/main" id="{5EFD2243-567F-CAF9-45A3-3397C9E70DFE}"/>
                </a:ext>
              </a:extLst>
            </p:cNvPr>
            <p:cNvSpPr/>
            <p:nvPr/>
          </p:nvSpPr>
          <p:spPr>
            <a:xfrm>
              <a:off x="11570012" y="566075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 2239">
              <a:extLst>
                <a:ext uri="{FF2B5EF4-FFF2-40B4-BE49-F238E27FC236}">
                  <a16:creationId xmlns:a16="http://schemas.microsoft.com/office/drawing/2014/main" id="{23758E82-1D32-68F8-4098-64F89FB8C1C6}"/>
                </a:ext>
              </a:extLst>
            </p:cNvPr>
            <p:cNvSpPr/>
            <p:nvPr/>
          </p:nvSpPr>
          <p:spPr>
            <a:xfrm>
              <a:off x="11314180" y="50875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 2240">
              <a:extLst>
                <a:ext uri="{FF2B5EF4-FFF2-40B4-BE49-F238E27FC236}">
                  <a16:creationId xmlns:a16="http://schemas.microsoft.com/office/drawing/2014/main" id="{FEBB2282-8E97-04B7-DBB6-C2072382FC8C}"/>
                </a:ext>
              </a:extLst>
            </p:cNvPr>
            <p:cNvSpPr/>
            <p:nvPr/>
          </p:nvSpPr>
          <p:spPr>
            <a:xfrm>
              <a:off x="11796971" y="594193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 2241">
              <a:extLst>
                <a:ext uri="{FF2B5EF4-FFF2-40B4-BE49-F238E27FC236}">
                  <a16:creationId xmlns:a16="http://schemas.microsoft.com/office/drawing/2014/main" id="{5E005A7B-94BF-58B8-57D8-23E61614AA5A}"/>
                </a:ext>
              </a:extLst>
            </p:cNvPr>
            <p:cNvSpPr/>
            <p:nvPr/>
          </p:nvSpPr>
          <p:spPr>
            <a:xfrm>
              <a:off x="11692660" y="481967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 2242">
              <a:extLst>
                <a:ext uri="{FF2B5EF4-FFF2-40B4-BE49-F238E27FC236}">
                  <a16:creationId xmlns:a16="http://schemas.microsoft.com/office/drawing/2014/main" id="{EDF8DBE2-64F7-D3ED-992F-03B6CE74AFB6}"/>
                </a:ext>
              </a:extLst>
            </p:cNvPr>
            <p:cNvSpPr/>
            <p:nvPr/>
          </p:nvSpPr>
          <p:spPr>
            <a:xfrm>
              <a:off x="11854956" y="58940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 2243">
              <a:extLst>
                <a:ext uri="{FF2B5EF4-FFF2-40B4-BE49-F238E27FC236}">
                  <a16:creationId xmlns:a16="http://schemas.microsoft.com/office/drawing/2014/main" id="{DA715CA0-F3D5-244A-8023-FD6B25DA79DC}"/>
                </a:ext>
              </a:extLst>
            </p:cNvPr>
            <p:cNvSpPr/>
            <p:nvPr/>
          </p:nvSpPr>
          <p:spPr>
            <a:xfrm>
              <a:off x="11688960" y="59379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 2244">
              <a:extLst>
                <a:ext uri="{FF2B5EF4-FFF2-40B4-BE49-F238E27FC236}">
                  <a16:creationId xmlns:a16="http://schemas.microsoft.com/office/drawing/2014/main" id="{25F4C744-8956-DB83-15C0-25B24A06FA36}"/>
                </a:ext>
              </a:extLst>
            </p:cNvPr>
            <p:cNvSpPr/>
            <p:nvPr/>
          </p:nvSpPr>
          <p:spPr>
            <a:xfrm>
              <a:off x="11830508" y="573906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 2245">
              <a:extLst>
                <a:ext uri="{FF2B5EF4-FFF2-40B4-BE49-F238E27FC236}">
                  <a16:creationId xmlns:a16="http://schemas.microsoft.com/office/drawing/2014/main" id="{9CB73B5C-7C61-C751-900B-C258410E27F0}"/>
                </a:ext>
              </a:extLst>
            </p:cNvPr>
            <p:cNvSpPr/>
            <p:nvPr/>
          </p:nvSpPr>
          <p:spPr>
            <a:xfrm>
              <a:off x="11151080" y="508072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 2246">
              <a:extLst>
                <a:ext uri="{FF2B5EF4-FFF2-40B4-BE49-F238E27FC236}">
                  <a16:creationId xmlns:a16="http://schemas.microsoft.com/office/drawing/2014/main" id="{7DD71BCB-73A6-75FD-A76A-F026A65EDFAA}"/>
                </a:ext>
              </a:extLst>
            </p:cNvPr>
            <p:cNvSpPr/>
            <p:nvPr/>
          </p:nvSpPr>
          <p:spPr>
            <a:xfrm>
              <a:off x="11643038" y="57039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 2248">
              <a:extLst>
                <a:ext uri="{FF2B5EF4-FFF2-40B4-BE49-F238E27FC236}">
                  <a16:creationId xmlns:a16="http://schemas.microsoft.com/office/drawing/2014/main" id="{79FB8033-372B-597D-4ABE-42D924A6C02D}"/>
                </a:ext>
              </a:extLst>
            </p:cNvPr>
            <p:cNvSpPr/>
            <p:nvPr/>
          </p:nvSpPr>
          <p:spPr>
            <a:xfrm>
              <a:off x="11677781" y="60174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 2250">
              <a:extLst>
                <a:ext uri="{FF2B5EF4-FFF2-40B4-BE49-F238E27FC236}">
                  <a16:creationId xmlns:a16="http://schemas.microsoft.com/office/drawing/2014/main" id="{EBB84DD0-E6CF-5940-57A5-1FE72C58E8E4}"/>
                </a:ext>
              </a:extLst>
            </p:cNvPr>
            <p:cNvSpPr/>
            <p:nvPr/>
          </p:nvSpPr>
          <p:spPr>
            <a:xfrm>
              <a:off x="11457176" y="601514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 2251">
              <a:extLst>
                <a:ext uri="{FF2B5EF4-FFF2-40B4-BE49-F238E27FC236}">
                  <a16:creationId xmlns:a16="http://schemas.microsoft.com/office/drawing/2014/main" id="{8B9D3668-92C6-7EB5-A566-FF320B469920}"/>
                </a:ext>
              </a:extLst>
            </p:cNvPr>
            <p:cNvSpPr/>
            <p:nvPr/>
          </p:nvSpPr>
          <p:spPr>
            <a:xfrm>
              <a:off x="11871042" y="568273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 2255">
              <a:extLst>
                <a:ext uri="{FF2B5EF4-FFF2-40B4-BE49-F238E27FC236}">
                  <a16:creationId xmlns:a16="http://schemas.microsoft.com/office/drawing/2014/main" id="{E34B01AB-45C1-7491-04E6-917082413F33}"/>
                </a:ext>
              </a:extLst>
            </p:cNvPr>
            <p:cNvSpPr/>
            <p:nvPr/>
          </p:nvSpPr>
          <p:spPr>
            <a:xfrm>
              <a:off x="11846995" y="58428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 2257">
              <a:extLst>
                <a:ext uri="{FF2B5EF4-FFF2-40B4-BE49-F238E27FC236}">
                  <a16:creationId xmlns:a16="http://schemas.microsoft.com/office/drawing/2014/main" id="{6127D10E-0A53-7A66-1518-A2FDA59D521A}"/>
                </a:ext>
              </a:extLst>
            </p:cNvPr>
            <p:cNvSpPr/>
            <p:nvPr/>
          </p:nvSpPr>
          <p:spPr>
            <a:xfrm>
              <a:off x="11152286" y="60001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 2261">
              <a:extLst>
                <a:ext uri="{FF2B5EF4-FFF2-40B4-BE49-F238E27FC236}">
                  <a16:creationId xmlns:a16="http://schemas.microsoft.com/office/drawing/2014/main" id="{E55DA9E6-E4D9-2DFA-C5CF-7CD9EFC735F5}"/>
                </a:ext>
              </a:extLst>
            </p:cNvPr>
            <p:cNvSpPr/>
            <p:nvPr/>
          </p:nvSpPr>
          <p:spPr>
            <a:xfrm>
              <a:off x="11872328" y="60346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 2262">
              <a:extLst>
                <a:ext uri="{FF2B5EF4-FFF2-40B4-BE49-F238E27FC236}">
                  <a16:creationId xmlns:a16="http://schemas.microsoft.com/office/drawing/2014/main" id="{E515ABDF-DD1E-A441-B4EB-B255D89D83E2}"/>
                </a:ext>
              </a:extLst>
            </p:cNvPr>
            <p:cNvSpPr/>
            <p:nvPr/>
          </p:nvSpPr>
          <p:spPr>
            <a:xfrm>
              <a:off x="11374420" y="601595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 2263">
              <a:extLst>
                <a:ext uri="{FF2B5EF4-FFF2-40B4-BE49-F238E27FC236}">
                  <a16:creationId xmlns:a16="http://schemas.microsoft.com/office/drawing/2014/main" id="{627E33B0-53A0-4750-6E1C-CBDD70DEDA00}"/>
                </a:ext>
              </a:extLst>
            </p:cNvPr>
            <p:cNvSpPr/>
            <p:nvPr/>
          </p:nvSpPr>
          <p:spPr>
            <a:xfrm>
              <a:off x="11781368" y="60646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 2264">
              <a:extLst>
                <a:ext uri="{FF2B5EF4-FFF2-40B4-BE49-F238E27FC236}">
                  <a16:creationId xmlns:a16="http://schemas.microsoft.com/office/drawing/2014/main" id="{5266FAC7-69E0-F052-2DBC-B070BF638F66}"/>
                </a:ext>
              </a:extLst>
            </p:cNvPr>
            <p:cNvSpPr/>
            <p:nvPr/>
          </p:nvSpPr>
          <p:spPr>
            <a:xfrm>
              <a:off x="11434093" y="59105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 2266">
              <a:extLst>
                <a:ext uri="{FF2B5EF4-FFF2-40B4-BE49-F238E27FC236}">
                  <a16:creationId xmlns:a16="http://schemas.microsoft.com/office/drawing/2014/main" id="{B4311298-F1A4-BBAF-2E5B-4FEEA7330389}"/>
                </a:ext>
              </a:extLst>
            </p:cNvPr>
            <p:cNvSpPr/>
            <p:nvPr/>
          </p:nvSpPr>
          <p:spPr>
            <a:xfrm>
              <a:off x="11399754" y="578012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 2268">
              <a:extLst>
                <a:ext uri="{FF2B5EF4-FFF2-40B4-BE49-F238E27FC236}">
                  <a16:creationId xmlns:a16="http://schemas.microsoft.com/office/drawing/2014/main" id="{6190281D-E266-8645-D177-A1FA0EE6D7B4}"/>
                </a:ext>
              </a:extLst>
            </p:cNvPr>
            <p:cNvSpPr/>
            <p:nvPr/>
          </p:nvSpPr>
          <p:spPr>
            <a:xfrm>
              <a:off x="11202309" y="56317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 2271">
              <a:extLst>
                <a:ext uri="{FF2B5EF4-FFF2-40B4-BE49-F238E27FC236}">
                  <a16:creationId xmlns:a16="http://schemas.microsoft.com/office/drawing/2014/main" id="{F8CBC9DA-8C03-AFA6-034D-612ED360261C}"/>
                </a:ext>
              </a:extLst>
            </p:cNvPr>
            <p:cNvSpPr/>
            <p:nvPr/>
          </p:nvSpPr>
          <p:spPr>
            <a:xfrm>
              <a:off x="11284184" y="586108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 2273">
              <a:extLst>
                <a:ext uri="{FF2B5EF4-FFF2-40B4-BE49-F238E27FC236}">
                  <a16:creationId xmlns:a16="http://schemas.microsoft.com/office/drawing/2014/main" id="{32C4E9FF-1074-B6ED-DE3D-B47C7FC3BFB4}"/>
                </a:ext>
              </a:extLst>
            </p:cNvPr>
            <p:cNvSpPr/>
            <p:nvPr/>
          </p:nvSpPr>
          <p:spPr>
            <a:xfrm>
              <a:off x="11775497" y="59325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 2274">
              <a:extLst>
                <a:ext uri="{FF2B5EF4-FFF2-40B4-BE49-F238E27FC236}">
                  <a16:creationId xmlns:a16="http://schemas.microsoft.com/office/drawing/2014/main" id="{DCC3B2A8-7437-5D63-F0DD-E626B3D03BA7}"/>
                </a:ext>
              </a:extLst>
            </p:cNvPr>
            <p:cNvSpPr/>
            <p:nvPr/>
          </p:nvSpPr>
          <p:spPr>
            <a:xfrm>
              <a:off x="11635397" y="58660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 2276">
              <a:extLst>
                <a:ext uri="{FF2B5EF4-FFF2-40B4-BE49-F238E27FC236}">
                  <a16:creationId xmlns:a16="http://schemas.microsoft.com/office/drawing/2014/main" id="{1BB56E84-608C-5B36-752D-8EA85F3ABEE2}"/>
                </a:ext>
              </a:extLst>
            </p:cNvPr>
            <p:cNvSpPr/>
            <p:nvPr/>
          </p:nvSpPr>
          <p:spPr>
            <a:xfrm>
              <a:off x="11356163" y="60373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 2277">
              <a:extLst>
                <a:ext uri="{FF2B5EF4-FFF2-40B4-BE49-F238E27FC236}">
                  <a16:creationId xmlns:a16="http://schemas.microsoft.com/office/drawing/2014/main" id="{2D7A4493-D8AF-8F34-7303-771FC7FD90F6}"/>
                </a:ext>
              </a:extLst>
            </p:cNvPr>
            <p:cNvSpPr/>
            <p:nvPr/>
          </p:nvSpPr>
          <p:spPr>
            <a:xfrm>
              <a:off x="11167566" y="606372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9" name="Freeform 2278">
              <a:extLst>
                <a:ext uri="{FF2B5EF4-FFF2-40B4-BE49-F238E27FC236}">
                  <a16:creationId xmlns:a16="http://schemas.microsoft.com/office/drawing/2014/main" id="{6239BCB8-7836-0675-FB86-2D1A563FCE3F}"/>
                </a:ext>
              </a:extLst>
            </p:cNvPr>
            <p:cNvSpPr/>
            <p:nvPr/>
          </p:nvSpPr>
          <p:spPr>
            <a:xfrm>
              <a:off x="11172313" y="58664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0" name="Freeform 2279">
              <a:extLst>
                <a:ext uri="{FF2B5EF4-FFF2-40B4-BE49-F238E27FC236}">
                  <a16:creationId xmlns:a16="http://schemas.microsoft.com/office/drawing/2014/main" id="{A822BD7B-29AF-2A60-2BA4-0A9C1E44B99D}"/>
                </a:ext>
              </a:extLst>
            </p:cNvPr>
            <p:cNvSpPr/>
            <p:nvPr/>
          </p:nvSpPr>
          <p:spPr>
            <a:xfrm>
              <a:off x="11193946" y="58014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 2280">
              <a:extLst>
                <a:ext uri="{FF2B5EF4-FFF2-40B4-BE49-F238E27FC236}">
                  <a16:creationId xmlns:a16="http://schemas.microsoft.com/office/drawing/2014/main" id="{F68DB3DA-1228-3940-DC80-97F8158A0701}"/>
                </a:ext>
              </a:extLst>
            </p:cNvPr>
            <p:cNvSpPr/>
            <p:nvPr/>
          </p:nvSpPr>
          <p:spPr>
            <a:xfrm>
              <a:off x="11401764" y="579850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 2281">
              <a:extLst>
                <a:ext uri="{FF2B5EF4-FFF2-40B4-BE49-F238E27FC236}">
                  <a16:creationId xmlns:a16="http://schemas.microsoft.com/office/drawing/2014/main" id="{865E6CEB-9179-DD35-3DAD-94939364D49D}"/>
                </a:ext>
              </a:extLst>
            </p:cNvPr>
            <p:cNvSpPr/>
            <p:nvPr/>
          </p:nvSpPr>
          <p:spPr>
            <a:xfrm>
              <a:off x="11543472" y="501814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 2284">
              <a:extLst>
                <a:ext uri="{FF2B5EF4-FFF2-40B4-BE49-F238E27FC236}">
                  <a16:creationId xmlns:a16="http://schemas.microsoft.com/office/drawing/2014/main" id="{D2C79230-FC24-C355-76B5-0E3F5208EAC5}"/>
                </a:ext>
              </a:extLst>
            </p:cNvPr>
            <p:cNvSpPr/>
            <p:nvPr/>
          </p:nvSpPr>
          <p:spPr>
            <a:xfrm>
              <a:off x="11205688" y="52332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 2285">
              <a:extLst>
                <a:ext uri="{FF2B5EF4-FFF2-40B4-BE49-F238E27FC236}">
                  <a16:creationId xmlns:a16="http://schemas.microsoft.com/office/drawing/2014/main" id="{7C43CD69-7D86-F324-6539-FCDABE9E1BCA}"/>
                </a:ext>
              </a:extLst>
            </p:cNvPr>
            <p:cNvSpPr/>
            <p:nvPr/>
          </p:nvSpPr>
          <p:spPr>
            <a:xfrm>
              <a:off x="11736331" y="603943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 2286">
              <a:extLst>
                <a:ext uri="{FF2B5EF4-FFF2-40B4-BE49-F238E27FC236}">
                  <a16:creationId xmlns:a16="http://schemas.microsoft.com/office/drawing/2014/main" id="{74D0D182-6D40-8F91-32E4-84E82D683600}"/>
                </a:ext>
              </a:extLst>
            </p:cNvPr>
            <p:cNvSpPr/>
            <p:nvPr/>
          </p:nvSpPr>
          <p:spPr>
            <a:xfrm>
              <a:off x="11797212" y="60695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 2290">
              <a:extLst>
                <a:ext uri="{FF2B5EF4-FFF2-40B4-BE49-F238E27FC236}">
                  <a16:creationId xmlns:a16="http://schemas.microsoft.com/office/drawing/2014/main" id="{54D790ED-78DC-674A-8146-28FDB102273A}"/>
                </a:ext>
              </a:extLst>
            </p:cNvPr>
            <p:cNvSpPr/>
            <p:nvPr/>
          </p:nvSpPr>
          <p:spPr>
            <a:xfrm>
              <a:off x="11292305" y="591706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 2292">
              <a:extLst>
                <a:ext uri="{FF2B5EF4-FFF2-40B4-BE49-F238E27FC236}">
                  <a16:creationId xmlns:a16="http://schemas.microsoft.com/office/drawing/2014/main" id="{E62F63E7-E0C0-BF13-E72B-39107280707B}"/>
                </a:ext>
              </a:extLst>
            </p:cNvPr>
            <p:cNvSpPr/>
            <p:nvPr/>
          </p:nvSpPr>
          <p:spPr>
            <a:xfrm>
              <a:off x="11531166" y="573119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 2293">
              <a:extLst>
                <a:ext uri="{FF2B5EF4-FFF2-40B4-BE49-F238E27FC236}">
                  <a16:creationId xmlns:a16="http://schemas.microsoft.com/office/drawing/2014/main" id="{99040372-B2B9-6115-E832-68FB18287DB0}"/>
                </a:ext>
              </a:extLst>
            </p:cNvPr>
            <p:cNvSpPr/>
            <p:nvPr/>
          </p:nvSpPr>
          <p:spPr>
            <a:xfrm>
              <a:off x="11842009" y="59582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6" name="Freeform 2295">
              <a:extLst>
                <a:ext uri="{FF2B5EF4-FFF2-40B4-BE49-F238E27FC236}">
                  <a16:creationId xmlns:a16="http://schemas.microsoft.com/office/drawing/2014/main" id="{C0BD8B57-B1E2-EE29-AE2B-6FD9306305E8}"/>
                </a:ext>
              </a:extLst>
            </p:cNvPr>
            <p:cNvSpPr/>
            <p:nvPr/>
          </p:nvSpPr>
          <p:spPr>
            <a:xfrm>
              <a:off x="11709869" y="612837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7" name="Freeform 2296">
              <a:extLst>
                <a:ext uri="{FF2B5EF4-FFF2-40B4-BE49-F238E27FC236}">
                  <a16:creationId xmlns:a16="http://schemas.microsoft.com/office/drawing/2014/main" id="{533093E6-2D56-185B-1D2E-5CA7E3CE188F}"/>
                </a:ext>
              </a:extLst>
            </p:cNvPr>
            <p:cNvSpPr/>
            <p:nvPr/>
          </p:nvSpPr>
          <p:spPr>
            <a:xfrm>
              <a:off x="11820453" y="581805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 2297">
              <a:extLst>
                <a:ext uri="{FF2B5EF4-FFF2-40B4-BE49-F238E27FC236}">
                  <a16:creationId xmlns:a16="http://schemas.microsoft.com/office/drawing/2014/main" id="{20910484-37F6-6E9B-AF43-C034E55988B1}"/>
                </a:ext>
              </a:extLst>
            </p:cNvPr>
            <p:cNvSpPr/>
            <p:nvPr/>
          </p:nvSpPr>
          <p:spPr>
            <a:xfrm>
              <a:off x="11639499" y="594921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 2298">
              <a:extLst>
                <a:ext uri="{FF2B5EF4-FFF2-40B4-BE49-F238E27FC236}">
                  <a16:creationId xmlns:a16="http://schemas.microsoft.com/office/drawing/2014/main" id="{4DBE5A7A-0751-087B-A199-23933BC0FBF0}"/>
                </a:ext>
              </a:extLst>
            </p:cNvPr>
            <p:cNvSpPr/>
            <p:nvPr/>
          </p:nvSpPr>
          <p:spPr>
            <a:xfrm>
              <a:off x="11148507" y="59550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 2299">
              <a:extLst>
                <a:ext uri="{FF2B5EF4-FFF2-40B4-BE49-F238E27FC236}">
                  <a16:creationId xmlns:a16="http://schemas.microsoft.com/office/drawing/2014/main" id="{AE3E2BF5-58B4-C6BA-D0A4-27734AB585C1}"/>
                </a:ext>
              </a:extLst>
            </p:cNvPr>
            <p:cNvSpPr/>
            <p:nvPr/>
          </p:nvSpPr>
          <p:spPr>
            <a:xfrm>
              <a:off x="11730619" y="605134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 2300">
              <a:extLst>
                <a:ext uri="{FF2B5EF4-FFF2-40B4-BE49-F238E27FC236}">
                  <a16:creationId xmlns:a16="http://schemas.microsoft.com/office/drawing/2014/main" id="{F9C3F946-1546-BCB8-D802-87ECAA3A70F1}"/>
                </a:ext>
              </a:extLst>
            </p:cNvPr>
            <p:cNvSpPr/>
            <p:nvPr/>
          </p:nvSpPr>
          <p:spPr>
            <a:xfrm>
              <a:off x="11483716" y="602092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 2301">
              <a:extLst>
                <a:ext uri="{FF2B5EF4-FFF2-40B4-BE49-F238E27FC236}">
                  <a16:creationId xmlns:a16="http://schemas.microsoft.com/office/drawing/2014/main" id="{2AFCA8A4-0F41-2CEC-0FDA-99B13C149571}"/>
                </a:ext>
              </a:extLst>
            </p:cNvPr>
            <p:cNvSpPr/>
            <p:nvPr/>
          </p:nvSpPr>
          <p:spPr>
            <a:xfrm>
              <a:off x="11170784" y="570343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 2302">
              <a:extLst>
                <a:ext uri="{FF2B5EF4-FFF2-40B4-BE49-F238E27FC236}">
                  <a16:creationId xmlns:a16="http://schemas.microsoft.com/office/drawing/2014/main" id="{DA399F26-025F-EAEB-8517-8350C33E095B}"/>
                </a:ext>
              </a:extLst>
            </p:cNvPr>
            <p:cNvSpPr/>
            <p:nvPr/>
          </p:nvSpPr>
          <p:spPr>
            <a:xfrm>
              <a:off x="11245820" y="58110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 2303">
              <a:extLst>
                <a:ext uri="{FF2B5EF4-FFF2-40B4-BE49-F238E27FC236}">
                  <a16:creationId xmlns:a16="http://schemas.microsoft.com/office/drawing/2014/main" id="{7BFE94E2-AF7D-697E-2690-8008418D1309}"/>
                </a:ext>
              </a:extLst>
            </p:cNvPr>
            <p:cNvSpPr/>
            <p:nvPr/>
          </p:nvSpPr>
          <p:spPr>
            <a:xfrm>
              <a:off x="11729734" y="60313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 2304">
              <a:extLst>
                <a:ext uri="{FF2B5EF4-FFF2-40B4-BE49-F238E27FC236}">
                  <a16:creationId xmlns:a16="http://schemas.microsoft.com/office/drawing/2014/main" id="{C7A7087D-B078-3A04-67B8-C0FD3D7E6701}"/>
                </a:ext>
              </a:extLst>
            </p:cNvPr>
            <p:cNvSpPr/>
            <p:nvPr/>
          </p:nvSpPr>
          <p:spPr>
            <a:xfrm>
              <a:off x="11134432" y="59312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7" name="Freeform 2306">
              <a:extLst>
                <a:ext uri="{FF2B5EF4-FFF2-40B4-BE49-F238E27FC236}">
                  <a16:creationId xmlns:a16="http://schemas.microsoft.com/office/drawing/2014/main" id="{3844EB16-84B4-CD77-B450-3C72DFE2BA49}"/>
                </a:ext>
              </a:extLst>
            </p:cNvPr>
            <p:cNvSpPr/>
            <p:nvPr/>
          </p:nvSpPr>
          <p:spPr>
            <a:xfrm>
              <a:off x="11771154" y="611333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8" name="Freeform 2307">
              <a:extLst>
                <a:ext uri="{FF2B5EF4-FFF2-40B4-BE49-F238E27FC236}">
                  <a16:creationId xmlns:a16="http://schemas.microsoft.com/office/drawing/2014/main" id="{72791952-EBEE-0FEE-38AD-8E764A499F1F}"/>
                </a:ext>
              </a:extLst>
            </p:cNvPr>
            <p:cNvSpPr/>
            <p:nvPr/>
          </p:nvSpPr>
          <p:spPr>
            <a:xfrm>
              <a:off x="11151804" y="560686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9" name="Freeform 2308">
              <a:extLst>
                <a:ext uri="{FF2B5EF4-FFF2-40B4-BE49-F238E27FC236}">
                  <a16:creationId xmlns:a16="http://schemas.microsoft.com/office/drawing/2014/main" id="{22447B38-AF48-9927-3D70-2CEA9A19C70E}"/>
                </a:ext>
              </a:extLst>
            </p:cNvPr>
            <p:cNvSpPr/>
            <p:nvPr/>
          </p:nvSpPr>
          <p:spPr>
            <a:xfrm>
              <a:off x="11214938" y="56121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0" name="Freeform 2309">
              <a:extLst>
                <a:ext uri="{FF2B5EF4-FFF2-40B4-BE49-F238E27FC236}">
                  <a16:creationId xmlns:a16="http://schemas.microsoft.com/office/drawing/2014/main" id="{772A672F-5914-6732-F0D4-912E80AE6870}"/>
                </a:ext>
              </a:extLst>
            </p:cNvPr>
            <p:cNvSpPr/>
            <p:nvPr/>
          </p:nvSpPr>
          <p:spPr>
            <a:xfrm>
              <a:off x="11201908" y="597709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1" name="Freeform 2310">
              <a:extLst>
                <a:ext uri="{FF2B5EF4-FFF2-40B4-BE49-F238E27FC236}">
                  <a16:creationId xmlns:a16="http://schemas.microsoft.com/office/drawing/2014/main" id="{F14F34AB-3296-DEB1-14A8-1010FD5D17D5}"/>
                </a:ext>
              </a:extLst>
            </p:cNvPr>
            <p:cNvSpPr/>
            <p:nvPr/>
          </p:nvSpPr>
          <p:spPr>
            <a:xfrm>
              <a:off x="11825198" y="588132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3" name="Freeform 2312">
              <a:extLst>
                <a:ext uri="{FF2B5EF4-FFF2-40B4-BE49-F238E27FC236}">
                  <a16:creationId xmlns:a16="http://schemas.microsoft.com/office/drawing/2014/main" id="{02FD8B1B-0905-8CEC-B4AB-332536991A99}"/>
                </a:ext>
              </a:extLst>
            </p:cNvPr>
            <p:cNvSpPr/>
            <p:nvPr/>
          </p:nvSpPr>
          <p:spPr>
            <a:xfrm>
              <a:off x="11738661" y="56926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4" name="Freeform 2313">
              <a:extLst>
                <a:ext uri="{FF2B5EF4-FFF2-40B4-BE49-F238E27FC236}">
                  <a16:creationId xmlns:a16="http://schemas.microsoft.com/office/drawing/2014/main" id="{2E05ACC3-F708-0203-DB41-98AE2525AB8B}"/>
                </a:ext>
              </a:extLst>
            </p:cNvPr>
            <p:cNvSpPr/>
            <p:nvPr/>
          </p:nvSpPr>
          <p:spPr>
            <a:xfrm>
              <a:off x="11454041" y="59375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6" name="Freeform 2315">
              <a:extLst>
                <a:ext uri="{FF2B5EF4-FFF2-40B4-BE49-F238E27FC236}">
                  <a16:creationId xmlns:a16="http://schemas.microsoft.com/office/drawing/2014/main" id="{9727434C-0A94-B9D3-C035-C2E6A4CBA9BE}"/>
                </a:ext>
              </a:extLst>
            </p:cNvPr>
            <p:cNvSpPr/>
            <p:nvPr/>
          </p:nvSpPr>
          <p:spPr>
            <a:xfrm>
              <a:off x="11177941" y="59872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7" name="Freeform 2316">
              <a:extLst>
                <a:ext uri="{FF2B5EF4-FFF2-40B4-BE49-F238E27FC236}">
                  <a16:creationId xmlns:a16="http://schemas.microsoft.com/office/drawing/2014/main" id="{D57826DA-FE6E-ADB1-9888-D16CB409DF4B}"/>
                </a:ext>
              </a:extLst>
            </p:cNvPr>
            <p:cNvSpPr/>
            <p:nvPr/>
          </p:nvSpPr>
          <p:spPr>
            <a:xfrm>
              <a:off x="11663224" y="587947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8" name="Freeform 2317">
              <a:extLst>
                <a:ext uri="{FF2B5EF4-FFF2-40B4-BE49-F238E27FC236}">
                  <a16:creationId xmlns:a16="http://schemas.microsoft.com/office/drawing/2014/main" id="{418864B5-DB4E-5BC9-45F6-653C0026E3AE}"/>
                </a:ext>
              </a:extLst>
            </p:cNvPr>
            <p:cNvSpPr/>
            <p:nvPr/>
          </p:nvSpPr>
          <p:spPr>
            <a:xfrm>
              <a:off x="11423800" y="606025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9" name="Freeform 2318">
              <a:extLst>
                <a:ext uri="{FF2B5EF4-FFF2-40B4-BE49-F238E27FC236}">
                  <a16:creationId xmlns:a16="http://schemas.microsoft.com/office/drawing/2014/main" id="{8065D7EA-72EC-22E2-DFEE-7217F2BF55BA}"/>
                </a:ext>
              </a:extLst>
            </p:cNvPr>
            <p:cNvSpPr/>
            <p:nvPr/>
          </p:nvSpPr>
          <p:spPr>
            <a:xfrm>
              <a:off x="11521596" y="59200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0" name="Freeform 2319">
              <a:extLst>
                <a:ext uri="{FF2B5EF4-FFF2-40B4-BE49-F238E27FC236}">
                  <a16:creationId xmlns:a16="http://schemas.microsoft.com/office/drawing/2014/main" id="{6A59E854-8667-2D2D-1855-145C83901D8D}"/>
                </a:ext>
              </a:extLst>
            </p:cNvPr>
            <p:cNvSpPr/>
            <p:nvPr/>
          </p:nvSpPr>
          <p:spPr>
            <a:xfrm>
              <a:off x="11125102" y="56037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1" name="Freeform 2320">
              <a:extLst>
                <a:ext uri="{FF2B5EF4-FFF2-40B4-BE49-F238E27FC236}">
                  <a16:creationId xmlns:a16="http://schemas.microsoft.com/office/drawing/2014/main" id="{20EBF763-6F8C-7B5B-9162-6A53E22B1D04}"/>
                </a:ext>
              </a:extLst>
            </p:cNvPr>
            <p:cNvSpPr/>
            <p:nvPr/>
          </p:nvSpPr>
          <p:spPr>
            <a:xfrm>
              <a:off x="11513715" y="57101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2" name="Freeform 2321">
              <a:extLst>
                <a:ext uri="{FF2B5EF4-FFF2-40B4-BE49-F238E27FC236}">
                  <a16:creationId xmlns:a16="http://schemas.microsoft.com/office/drawing/2014/main" id="{C10CD733-D968-4F91-7DA0-7A1D513B574F}"/>
                </a:ext>
              </a:extLst>
            </p:cNvPr>
            <p:cNvSpPr/>
            <p:nvPr/>
          </p:nvSpPr>
          <p:spPr>
            <a:xfrm>
              <a:off x="11747992" y="610975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3" name="Freeform 2322">
              <a:extLst>
                <a:ext uri="{FF2B5EF4-FFF2-40B4-BE49-F238E27FC236}">
                  <a16:creationId xmlns:a16="http://schemas.microsoft.com/office/drawing/2014/main" id="{3883D82E-9F1C-AFD3-709B-07FF30E85CA3}"/>
                </a:ext>
              </a:extLst>
            </p:cNvPr>
            <p:cNvSpPr/>
            <p:nvPr/>
          </p:nvSpPr>
          <p:spPr>
            <a:xfrm>
              <a:off x="11266732" y="563542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4" name="Freeform 2323">
              <a:extLst>
                <a:ext uri="{FF2B5EF4-FFF2-40B4-BE49-F238E27FC236}">
                  <a16:creationId xmlns:a16="http://schemas.microsoft.com/office/drawing/2014/main" id="{E0AC1045-D74F-7692-F81C-F61C84601169}"/>
                </a:ext>
              </a:extLst>
            </p:cNvPr>
            <p:cNvSpPr/>
            <p:nvPr/>
          </p:nvSpPr>
          <p:spPr>
            <a:xfrm>
              <a:off x="11329864" y="60308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5" name="Freeform 2324">
              <a:extLst>
                <a:ext uri="{FF2B5EF4-FFF2-40B4-BE49-F238E27FC236}">
                  <a16:creationId xmlns:a16="http://schemas.microsoft.com/office/drawing/2014/main" id="{D596E6DB-27EC-2A3D-911A-14F0B2E74B3F}"/>
                </a:ext>
              </a:extLst>
            </p:cNvPr>
            <p:cNvSpPr/>
            <p:nvPr/>
          </p:nvSpPr>
          <p:spPr>
            <a:xfrm>
              <a:off x="11132180" y="502312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6" name="Freeform 2325">
              <a:extLst>
                <a:ext uri="{FF2B5EF4-FFF2-40B4-BE49-F238E27FC236}">
                  <a16:creationId xmlns:a16="http://schemas.microsoft.com/office/drawing/2014/main" id="{3C157436-1FAA-B337-6249-F3D23461EA55}"/>
                </a:ext>
              </a:extLst>
            </p:cNvPr>
            <p:cNvSpPr/>
            <p:nvPr/>
          </p:nvSpPr>
          <p:spPr>
            <a:xfrm>
              <a:off x="11332598" y="520783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7" name="Freeform 2326">
              <a:extLst>
                <a:ext uri="{FF2B5EF4-FFF2-40B4-BE49-F238E27FC236}">
                  <a16:creationId xmlns:a16="http://schemas.microsoft.com/office/drawing/2014/main" id="{9A422E4E-A81C-09A3-7310-6BA8D118C0E3}"/>
                </a:ext>
              </a:extLst>
            </p:cNvPr>
            <p:cNvSpPr/>
            <p:nvPr/>
          </p:nvSpPr>
          <p:spPr>
            <a:xfrm>
              <a:off x="11637489" y="59183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8" name="Freeform 2327">
              <a:extLst>
                <a:ext uri="{FF2B5EF4-FFF2-40B4-BE49-F238E27FC236}">
                  <a16:creationId xmlns:a16="http://schemas.microsoft.com/office/drawing/2014/main" id="{CAF39D3E-1D6D-B48E-7E86-73E9F5E4DBC1}"/>
                </a:ext>
              </a:extLst>
            </p:cNvPr>
            <p:cNvSpPr/>
            <p:nvPr/>
          </p:nvSpPr>
          <p:spPr>
            <a:xfrm>
              <a:off x="11451225" y="57763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0" name="Freeform 2329">
              <a:extLst>
                <a:ext uri="{FF2B5EF4-FFF2-40B4-BE49-F238E27FC236}">
                  <a16:creationId xmlns:a16="http://schemas.microsoft.com/office/drawing/2014/main" id="{95A2C522-04F8-8E71-6D47-82B3D6A93ED8}"/>
                </a:ext>
              </a:extLst>
            </p:cNvPr>
            <p:cNvSpPr/>
            <p:nvPr/>
          </p:nvSpPr>
          <p:spPr>
            <a:xfrm>
              <a:off x="11795684" y="572414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1" name="Freeform 2330">
              <a:extLst>
                <a:ext uri="{FF2B5EF4-FFF2-40B4-BE49-F238E27FC236}">
                  <a16:creationId xmlns:a16="http://schemas.microsoft.com/office/drawing/2014/main" id="{43466D43-F4D4-9380-8A23-6A541DFC5D83}"/>
                </a:ext>
              </a:extLst>
            </p:cNvPr>
            <p:cNvSpPr/>
            <p:nvPr/>
          </p:nvSpPr>
          <p:spPr>
            <a:xfrm>
              <a:off x="11403773" y="610801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3" name="Freeform 2332">
              <a:extLst>
                <a:ext uri="{FF2B5EF4-FFF2-40B4-BE49-F238E27FC236}">
                  <a16:creationId xmlns:a16="http://schemas.microsoft.com/office/drawing/2014/main" id="{08C61E8B-EE12-2BF9-1B1A-FE75C28B2C6D}"/>
                </a:ext>
              </a:extLst>
            </p:cNvPr>
            <p:cNvSpPr/>
            <p:nvPr/>
          </p:nvSpPr>
          <p:spPr>
            <a:xfrm>
              <a:off x="11392836" y="48133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4" name="Freeform 2333">
              <a:extLst>
                <a:ext uri="{FF2B5EF4-FFF2-40B4-BE49-F238E27FC236}">
                  <a16:creationId xmlns:a16="http://schemas.microsoft.com/office/drawing/2014/main" id="{99368E25-DFC1-5FE9-840F-E0DB12EAEC82}"/>
                </a:ext>
              </a:extLst>
            </p:cNvPr>
            <p:cNvSpPr/>
            <p:nvPr/>
          </p:nvSpPr>
          <p:spPr>
            <a:xfrm>
              <a:off x="11104192" y="58576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7" name="Freeform 2336">
              <a:extLst>
                <a:ext uri="{FF2B5EF4-FFF2-40B4-BE49-F238E27FC236}">
                  <a16:creationId xmlns:a16="http://schemas.microsoft.com/office/drawing/2014/main" id="{FD77309B-B540-0796-A6CC-1A7C0C851252}"/>
                </a:ext>
              </a:extLst>
            </p:cNvPr>
            <p:cNvSpPr/>
            <p:nvPr/>
          </p:nvSpPr>
          <p:spPr>
            <a:xfrm>
              <a:off x="11475593" y="567486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0" name="Freeform 2339">
              <a:extLst>
                <a:ext uri="{FF2B5EF4-FFF2-40B4-BE49-F238E27FC236}">
                  <a16:creationId xmlns:a16="http://schemas.microsoft.com/office/drawing/2014/main" id="{5F298031-DE32-467A-C38F-37685EE23564}"/>
                </a:ext>
              </a:extLst>
            </p:cNvPr>
            <p:cNvSpPr/>
            <p:nvPr/>
          </p:nvSpPr>
          <p:spPr>
            <a:xfrm>
              <a:off x="11776702" y="598391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1" name="Freeform 2340">
              <a:extLst>
                <a:ext uri="{FF2B5EF4-FFF2-40B4-BE49-F238E27FC236}">
                  <a16:creationId xmlns:a16="http://schemas.microsoft.com/office/drawing/2014/main" id="{5132DAAA-883B-B9BB-AE69-4F2647218BB0}"/>
                </a:ext>
              </a:extLst>
            </p:cNvPr>
            <p:cNvSpPr/>
            <p:nvPr/>
          </p:nvSpPr>
          <p:spPr>
            <a:xfrm>
              <a:off x="11772603" y="562131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2" name="Freeform 2341">
              <a:extLst>
                <a:ext uri="{FF2B5EF4-FFF2-40B4-BE49-F238E27FC236}">
                  <a16:creationId xmlns:a16="http://schemas.microsoft.com/office/drawing/2014/main" id="{AA31A5CD-F2E8-215E-B6B8-1AA889C6A4E2}"/>
                </a:ext>
              </a:extLst>
            </p:cNvPr>
            <p:cNvSpPr/>
            <p:nvPr/>
          </p:nvSpPr>
          <p:spPr>
            <a:xfrm>
              <a:off x="11465701" y="563080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3" name="Freeform 2342">
              <a:extLst>
                <a:ext uri="{FF2B5EF4-FFF2-40B4-BE49-F238E27FC236}">
                  <a16:creationId xmlns:a16="http://schemas.microsoft.com/office/drawing/2014/main" id="{064473A1-4C58-00EB-6B68-7A1EE2BD35FE}"/>
                </a:ext>
              </a:extLst>
            </p:cNvPr>
            <p:cNvSpPr/>
            <p:nvPr/>
          </p:nvSpPr>
          <p:spPr>
            <a:xfrm>
              <a:off x="11321500" y="56215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5" name="Freeform 2344">
              <a:extLst>
                <a:ext uri="{FF2B5EF4-FFF2-40B4-BE49-F238E27FC236}">
                  <a16:creationId xmlns:a16="http://schemas.microsoft.com/office/drawing/2014/main" id="{07D94233-C94D-8BFF-DE0E-0E3DF17531F9}"/>
                </a:ext>
              </a:extLst>
            </p:cNvPr>
            <p:cNvSpPr/>
            <p:nvPr/>
          </p:nvSpPr>
          <p:spPr>
            <a:xfrm>
              <a:off x="11428546" y="586073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6" name="Freeform 2345">
              <a:extLst>
                <a:ext uri="{FF2B5EF4-FFF2-40B4-BE49-F238E27FC236}">
                  <a16:creationId xmlns:a16="http://schemas.microsoft.com/office/drawing/2014/main" id="{C3EEB889-F33F-8AD6-2516-7A27B24406BF}"/>
                </a:ext>
              </a:extLst>
            </p:cNvPr>
            <p:cNvSpPr/>
            <p:nvPr/>
          </p:nvSpPr>
          <p:spPr>
            <a:xfrm>
              <a:off x="11210916" y="611299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2" name="Freeform 2351">
              <a:extLst>
                <a:ext uri="{FF2B5EF4-FFF2-40B4-BE49-F238E27FC236}">
                  <a16:creationId xmlns:a16="http://schemas.microsoft.com/office/drawing/2014/main" id="{91F215F6-E557-EE7A-16A1-76D51A52D8AB}"/>
                </a:ext>
              </a:extLst>
            </p:cNvPr>
            <p:cNvSpPr/>
            <p:nvPr/>
          </p:nvSpPr>
          <p:spPr>
            <a:xfrm>
              <a:off x="11716627" y="612351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3" name="Freeform 2352">
              <a:extLst>
                <a:ext uri="{FF2B5EF4-FFF2-40B4-BE49-F238E27FC236}">
                  <a16:creationId xmlns:a16="http://schemas.microsoft.com/office/drawing/2014/main" id="{D65D7F43-9FC4-184C-31A5-6284C1D946BA}"/>
                </a:ext>
              </a:extLst>
            </p:cNvPr>
            <p:cNvSpPr/>
            <p:nvPr/>
          </p:nvSpPr>
          <p:spPr>
            <a:xfrm>
              <a:off x="11187512" y="60299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4" name="Freeform 2353">
              <a:extLst>
                <a:ext uri="{FF2B5EF4-FFF2-40B4-BE49-F238E27FC236}">
                  <a16:creationId xmlns:a16="http://schemas.microsoft.com/office/drawing/2014/main" id="{3EE7ED7C-BBC9-F2F8-F1B5-6606E98828FD}"/>
                </a:ext>
              </a:extLst>
            </p:cNvPr>
            <p:cNvSpPr/>
            <p:nvPr/>
          </p:nvSpPr>
          <p:spPr>
            <a:xfrm>
              <a:off x="11442780" y="51631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5" name="Freeform 2354">
              <a:extLst>
                <a:ext uri="{FF2B5EF4-FFF2-40B4-BE49-F238E27FC236}">
                  <a16:creationId xmlns:a16="http://schemas.microsoft.com/office/drawing/2014/main" id="{CD46CF3B-6C3B-FA46-C5DD-364EC3858A14}"/>
                </a:ext>
              </a:extLst>
            </p:cNvPr>
            <p:cNvSpPr/>
            <p:nvPr/>
          </p:nvSpPr>
          <p:spPr>
            <a:xfrm>
              <a:off x="11378923" y="576855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6" name="Freeform 2355">
              <a:extLst>
                <a:ext uri="{FF2B5EF4-FFF2-40B4-BE49-F238E27FC236}">
                  <a16:creationId xmlns:a16="http://schemas.microsoft.com/office/drawing/2014/main" id="{323E29AC-B750-6D94-0186-16C610461335}"/>
                </a:ext>
              </a:extLst>
            </p:cNvPr>
            <p:cNvSpPr/>
            <p:nvPr/>
          </p:nvSpPr>
          <p:spPr>
            <a:xfrm>
              <a:off x="11257562" y="59866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7" name="Freeform 2356">
              <a:extLst>
                <a:ext uri="{FF2B5EF4-FFF2-40B4-BE49-F238E27FC236}">
                  <a16:creationId xmlns:a16="http://schemas.microsoft.com/office/drawing/2014/main" id="{4F94A3C5-1C2E-7ECC-E606-E11B06407544}"/>
                </a:ext>
              </a:extLst>
            </p:cNvPr>
            <p:cNvSpPr/>
            <p:nvPr/>
          </p:nvSpPr>
          <p:spPr>
            <a:xfrm>
              <a:off x="11858898" y="59349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8" name="Freeform 2357">
              <a:extLst>
                <a:ext uri="{FF2B5EF4-FFF2-40B4-BE49-F238E27FC236}">
                  <a16:creationId xmlns:a16="http://schemas.microsoft.com/office/drawing/2014/main" id="{B25223CC-EA78-098C-99C3-131CF838623E}"/>
                </a:ext>
              </a:extLst>
            </p:cNvPr>
            <p:cNvSpPr/>
            <p:nvPr/>
          </p:nvSpPr>
          <p:spPr>
            <a:xfrm>
              <a:off x="11834690" y="601456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1" name="Freeform 2360">
              <a:extLst>
                <a:ext uri="{FF2B5EF4-FFF2-40B4-BE49-F238E27FC236}">
                  <a16:creationId xmlns:a16="http://schemas.microsoft.com/office/drawing/2014/main" id="{1325329F-1BCB-5BB3-B1A3-B9F03C6C8B02}"/>
                </a:ext>
              </a:extLst>
            </p:cNvPr>
            <p:cNvSpPr/>
            <p:nvPr/>
          </p:nvSpPr>
          <p:spPr>
            <a:xfrm>
              <a:off x="11370962" y="509876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2" name="Freeform 2361">
              <a:extLst>
                <a:ext uri="{FF2B5EF4-FFF2-40B4-BE49-F238E27FC236}">
                  <a16:creationId xmlns:a16="http://schemas.microsoft.com/office/drawing/2014/main" id="{78716E02-E8F4-8BE2-16A2-7A6D493E416F}"/>
                </a:ext>
              </a:extLst>
            </p:cNvPr>
            <p:cNvSpPr/>
            <p:nvPr/>
          </p:nvSpPr>
          <p:spPr>
            <a:xfrm>
              <a:off x="11139579" y="55932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3" name="Freeform 2362">
              <a:extLst>
                <a:ext uri="{FF2B5EF4-FFF2-40B4-BE49-F238E27FC236}">
                  <a16:creationId xmlns:a16="http://schemas.microsoft.com/office/drawing/2014/main" id="{3EAA09F3-2E56-12F6-BA3D-2BA181022CD6}"/>
                </a:ext>
              </a:extLst>
            </p:cNvPr>
            <p:cNvSpPr/>
            <p:nvPr/>
          </p:nvSpPr>
          <p:spPr>
            <a:xfrm>
              <a:off x="11538405" y="581053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4" name="Freeform 2363">
              <a:extLst>
                <a:ext uri="{FF2B5EF4-FFF2-40B4-BE49-F238E27FC236}">
                  <a16:creationId xmlns:a16="http://schemas.microsoft.com/office/drawing/2014/main" id="{B71625CD-B930-BF8F-46FE-FBD2EFB05BD5}"/>
                </a:ext>
              </a:extLst>
            </p:cNvPr>
            <p:cNvSpPr/>
            <p:nvPr/>
          </p:nvSpPr>
          <p:spPr>
            <a:xfrm>
              <a:off x="11582718" y="59774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5" name="Freeform 2364">
              <a:extLst>
                <a:ext uri="{FF2B5EF4-FFF2-40B4-BE49-F238E27FC236}">
                  <a16:creationId xmlns:a16="http://schemas.microsoft.com/office/drawing/2014/main" id="{062FC5F4-DAA9-A547-446A-CD716E24FD42}"/>
                </a:ext>
              </a:extLst>
            </p:cNvPr>
            <p:cNvSpPr/>
            <p:nvPr/>
          </p:nvSpPr>
          <p:spPr>
            <a:xfrm>
              <a:off x="11468033" y="580302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9" name="Freeform 2368">
              <a:extLst>
                <a:ext uri="{FF2B5EF4-FFF2-40B4-BE49-F238E27FC236}">
                  <a16:creationId xmlns:a16="http://schemas.microsoft.com/office/drawing/2014/main" id="{240752B2-DAFC-60FE-1E1E-F4A32D3C75E2}"/>
                </a:ext>
              </a:extLst>
            </p:cNvPr>
            <p:cNvSpPr/>
            <p:nvPr/>
          </p:nvSpPr>
          <p:spPr>
            <a:xfrm>
              <a:off x="11173116" y="508257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0" name="Freeform 2369">
              <a:extLst>
                <a:ext uri="{FF2B5EF4-FFF2-40B4-BE49-F238E27FC236}">
                  <a16:creationId xmlns:a16="http://schemas.microsoft.com/office/drawing/2014/main" id="{07A2233D-4C80-8641-9744-26445C3C936D}"/>
                </a:ext>
              </a:extLst>
            </p:cNvPr>
            <p:cNvSpPr/>
            <p:nvPr/>
          </p:nvSpPr>
          <p:spPr>
            <a:xfrm>
              <a:off x="11136362" y="574669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1" name="Freeform 2370">
              <a:extLst>
                <a:ext uri="{FF2B5EF4-FFF2-40B4-BE49-F238E27FC236}">
                  <a16:creationId xmlns:a16="http://schemas.microsoft.com/office/drawing/2014/main" id="{73BFFCCE-9796-B19D-52F8-941797950E3A}"/>
                </a:ext>
              </a:extLst>
            </p:cNvPr>
            <p:cNvSpPr/>
            <p:nvPr/>
          </p:nvSpPr>
          <p:spPr>
            <a:xfrm>
              <a:off x="11340157" y="608638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2" name="Freeform 2371">
              <a:extLst>
                <a:ext uri="{FF2B5EF4-FFF2-40B4-BE49-F238E27FC236}">
                  <a16:creationId xmlns:a16="http://schemas.microsoft.com/office/drawing/2014/main" id="{10C7097E-8FB9-50AA-1240-A055DF53443C}"/>
                </a:ext>
              </a:extLst>
            </p:cNvPr>
            <p:cNvSpPr/>
            <p:nvPr/>
          </p:nvSpPr>
          <p:spPr>
            <a:xfrm>
              <a:off x="11390586" y="58503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3" name="Freeform 2372">
              <a:extLst>
                <a:ext uri="{FF2B5EF4-FFF2-40B4-BE49-F238E27FC236}">
                  <a16:creationId xmlns:a16="http://schemas.microsoft.com/office/drawing/2014/main" id="{CE0441E2-8EEE-B6C4-D949-E46723995E95}"/>
                </a:ext>
              </a:extLst>
            </p:cNvPr>
            <p:cNvSpPr/>
            <p:nvPr/>
          </p:nvSpPr>
          <p:spPr>
            <a:xfrm>
              <a:off x="11251691" y="56314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4" name="Freeform 2373">
              <a:extLst>
                <a:ext uri="{FF2B5EF4-FFF2-40B4-BE49-F238E27FC236}">
                  <a16:creationId xmlns:a16="http://schemas.microsoft.com/office/drawing/2014/main" id="{F3FC74EA-7D1E-BAD9-7576-53C355D3AD1D}"/>
                </a:ext>
              </a:extLst>
            </p:cNvPr>
            <p:cNvSpPr/>
            <p:nvPr/>
          </p:nvSpPr>
          <p:spPr>
            <a:xfrm>
              <a:off x="11787481" y="58578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5" name="Freeform 2374">
              <a:extLst>
                <a:ext uri="{FF2B5EF4-FFF2-40B4-BE49-F238E27FC236}">
                  <a16:creationId xmlns:a16="http://schemas.microsoft.com/office/drawing/2014/main" id="{8DD82953-2556-77DF-A8A3-719AA5D54BDB}"/>
                </a:ext>
              </a:extLst>
            </p:cNvPr>
            <p:cNvSpPr/>
            <p:nvPr/>
          </p:nvSpPr>
          <p:spPr>
            <a:xfrm>
              <a:off x="11547976" y="564803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6" name="Freeform 2375">
              <a:extLst>
                <a:ext uri="{FF2B5EF4-FFF2-40B4-BE49-F238E27FC236}">
                  <a16:creationId xmlns:a16="http://schemas.microsoft.com/office/drawing/2014/main" id="{FE2204D5-CE23-E389-D1DB-C487FC6C7B4F}"/>
                </a:ext>
              </a:extLst>
            </p:cNvPr>
            <p:cNvSpPr/>
            <p:nvPr/>
          </p:nvSpPr>
          <p:spPr>
            <a:xfrm>
              <a:off x="11281851" y="578821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7" name="Freeform 2376">
              <a:extLst>
                <a:ext uri="{FF2B5EF4-FFF2-40B4-BE49-F238E27FC236}">
                  <a16:creationId xmlns:a16="http://schemas.microsoft.com/office/drawing/2014/main" id="{4F7D9D38-DED7-4339-27CB-FAE6CFBD02E9}"/>
                </a:ext>
              </a:extLst>
            </p:cNvPr>
            <p:cNvSpPr/>
            <p:nvPr/>
          </p:nvSpPr>
          <p:spPr>
            <a:xfrm>
              <a:off x="11822144" y="58113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8" name="Freeform 2377">
              <a:extLst>
                <a:ext uri="{FF2B5EF4-FFF2-40B4-BE49-F238E27FC236}">
                  <a16:creationId xmlns:a16="http://schemas.microsoft.com/office/drawing/2014/main" id="{80B7E8B7-A885-18B1-066A-9BE013EE9873}"/>
                </a:ext>
              </a:extLst>
            </p:cNvPr>
            <p:cNvSpPr/>
            <p:nvPr/>
          </p:nvSpPr>
          <p:spPr>
            <a:xfrm>
              <a:off x="11693302" y="583309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0" name="Freeform 2379">
              <a:extLst>
                <a:ext uri="{FF2B5EF4-FFF2-40B4-BE49-F238E27FC236}">
                  <a16:creationId xmlns:a16="http://schemas.microsoft.com/office/drawing/2014/main" id="{D9E93265-461F-154B-0968-5C60D088EAAF}"/>
                </a:ext>
              </a:extLst>
            </p:cNvPr>
            <p:cNvSpPr/>
            <p:nvPr/>
          </p:nvSpPr>
          <p:spPr>
            <a:xfrm>
              <a:off x="11567518" y="56540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2" name="Freeform 2381">
              <a:extLst>
                <a:ext uri="{FF2B5EF4-FFF2-40B4-BE49-F238E27FC236}">
                  <a16:creationId xmlns:a16="http://schemas.microsoft.com/office/drawing/2014/main" id="{6A9CE383-E696-0B0C-E29F-5912EA6E76AA}"/>
                </a:ext>
              </a:extLst>
            </p:cNvPr>
            <p:cNvSpPr/>
            <p:nvPr/>
          </p:nvSpPr>
          <p:spPr>
            <a:xfrm>
              <a:off x="11547653" y="59469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3" name="Freeform 2382">
              <a:extLst>
                <a:ext uri="{FF2B5EF4-FFF2-40B4-BE49-F238E27FC236}">
                  <a16:creationId xmlns:a16="http://schemas.microsoft.com/office/drawing/2014/main" id="{7CB5B016-0EEF-2AD1-3795-B54AD63DFC15}"/>
                </a:ext>
              </a:extLst>
            </p:cNvPr>
            <p:cNvSpPr/>
            <p:nvPr/>
          </p:nvSpPr>
          <p:spPr>
            <a:xfrm>
              <a:off x="11590681" y="600114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5" name="Freeform 2384">
              <a:extLst>
                <a:ext uri="{FF2B5EF4-FFF2-40B4-BE49-F238E27FC236}">
                  <a16:creationId xmlns:a16="http://schemas.microsoft.com/office/drawing/2014/main" id="{7EFAB97B-B3B7-170F-A531-85F402AB2CEE}"/>
                </a:ext>
              </a:extLst>
            </p:cNvPr>
            <p:cNvSpPr/>
            <p:nvPr/>
          </p:nvSpPr>
          <p:spPr>
            <a:xfrm>
              <a:off x="11726438" y="589821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6" name="Freeform 2385">
              <a:extLst>
                <a:ext uri="{FF2B5EF4-FFF2-40B4-BE49-F238E27FC236}">
                  <a16:creationId xmlns:a16="http://schemas.microsoft.com/office/drawing/2014/main" id="{5F061E6D-0099-FE2A-E9E7-1FE8A28B127C}"/>
                </a:ext>
              </a:extLst>
            </p:cNvPr>
            <p:cNvSpPr/>
            <p:nvPr/>
          </p:nvSpPr>
          <p:spPr>
            <a:xfrm>
              <a:off x="11703677" y="588918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7" name="Freeform 2386">
              <a:extLst>
                <a:ext uri="{FF2B5EF4-FFF2-40B4-BE49-F238E27FC236}">
                  <a16:creationId xmlns:a16="http://schemas.microsoft.com/office/drawing/2014/main" id="{8EA6D947-A05B-3527-313F-7E39971EDE1D}"/>
                </a:ext>
              </a:extLst>
            </p:cNvPr>
            <p:cNvSpPr/>
            <p:nvPr/>
          </p:nvSpPr>
          <p:spPr>
            <a:xfrm>
              <a:off x="11126712" y="60595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0" name="Freeform 2389">
              <a:extLst>
                <a:ext uri="{FF2B5EF4-FFF2-40B4-BE49-F238E27FC236}">
                  <a16:creationId xmlns:a16="http://schemas.microsoft.com/office/drawing/2014/main" id="{43B91D5D-5B16-294D-3D89-BFC86C8868CC}"/>
                </a:ext>
              </a:extLst>
            </p:cNvPr>
            <p:cNvSpPr/>
            <p:nvPr/>
          </p:nvSpPr>
          <p:spPr>
            <a:xfrm>
              <a:off x="11117300" y="579874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2" name="Freeform 2391">
              <a:extLst>
                <a:ext uri="{FF2B5EF4-FFF2-40B4-BE49-F238E27FC236}">
                  <a16:creationId xmlns:a16="http://schemas.microsoft.com/office/drawing/2014/main" id="{2B72CF26-AC5D-DCCD-AB0D-852261EBADF8}"/>
                </a:ext>
              </a:extLst>
            </p:cNvPr>
            <p:cNvSpPr/>
            <p:nvPr/>
          </p:nvSpPr>
          <p:spPr>
            <a:xfrm>
              <a:off x="11583844" y="599860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5" name="Freeform 2394">
              <a:extLst>
                <a:ext uri="{FF2B5EF4-FFF2-40B4-BE49-F238E27FC236}">
                  <a16:creationId xmlns:a16="http://schemas.microsoft.com/office/drawing/2014/main" id="{C8C390FB-0125-2DA4-CCC9-E77E4D6B13FD}"/>
                </a:ext>
              </a:extLst>
            </p:cNvPr>
            <p:cNvSpPr/>
            <p:nvPr/>
          </p:nvSpPr>
          <p:spPr>
            <a:xfrm>
              <a:off x="11422754" y="605307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6" name="Freeform 2395">
              <a:extLst>
                <a:ext uri="{FF2B5EF4-FFF2-40B4-BE49-F238E27FC236}">
                  <a16:creationId xmlns:a16="http://schemas.microsoft.com/office/drawing/2014/main" id="{6D42FB78-0C20-586F-07EA-4B983842BB66}"/>
                </a:ext>
              </a:extLst>
            </p:cNvPr>
            <p:cNvSpPr/>
            <p:nvPr/>
          </p:nvSpPr>
          <p:spPr>
            <a:xfrm>
              <a:off x="11672393" y="59253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7" name="Freeform 2396">
              <a:extLst>
                <a:ext uri="{FF2B5EF4-FFF2-40B4-BE49-F238E27FC236}">
                  <a16:creationId xmlns:a16="http://schemas.microsoft.com/office/drawing/2014/main" id="{9DAAD155-4BE4-3685-D51D-3CA8677C74F1}"/>
                </a:ext>
              </a:extLst>
            </p:cNvPr>
            <p:cNvSpPr/>
            <p:nvPr/>
          </p:nvSpPr>
          <p:spPr>
            <a:xfrm>
              <a:off x="11188960" y="598680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8" name="Freeform 2397">
              <a:extLst>
                <a:ext uri="{FF2B5EF4-FFF2-40B4-BE49-F238E27FC236}">
                  <a16:creationId xmlns:a16="http://schemas.microsoft.com/office/drawing/2014/main" id="{4D5D1A20-078C-E810-3F9B-6183C9DC8C19}"/>
                </a:ext>
              </a:extLst>
            </p:cNvPr>
            <p:cNvSpPr/>
            <p:nvPr/>
          </p:nvSpPr>
          <p:spPr>
            <a:xfrm>
              <a:off x="11435944" y="601722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9" name="Freeform 2398">
              <a:extLst>
                <a:ext uri="{FF2B5EF4-FFF2-40B4-BE49-F238E27FC236}">
                  <a16:creationId xmlns:a16="http://schemas.microsoft.com/office/drawing/2014/main" id="{04A79846-EE54-218B-D597-1C3CDCFB540F}"/>
                </a:ext>
              </a:extLst>
            </p:cNvPr>
            <p:cNvSpPr/>
            <p:nvPr/>
          </p:nvSpPr>
          <p:spPr>
            <a:xfrm>
              <a:off x="11605478" y="60382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0" name="Freeform 2399">
              <a:extLst>
                <a:ext uri="{FF2B5EF4-FFF2-40B4-BE49-F238E27FC236}">
                  <a16:creationId xmlns:a16="http://schemas.microsoft.com/office/drawing/2014/main" id="{54D2769B-5A75-1902-D75A-C56627921991}"/>
                </a:ext>
              </a:extLst>
            </p:cNvPr>
            <p:cNvSpPr/>
            <p:nvPr/>
          </p:nvSpPr>
          <p:spPr>
            <a:xfrm>
              <a:off x="11574837" y="601514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2" name="Freeform 2401">
              <a:extLst>
                <a:ext uri="{FF2B5EF4-FFF2-40B4-BE49-F238E27FC236}">
                  <a16:creationId xmlns:a16="http://schemas.microsoft.com/office/drawing/2014/main" id="{A36EA35B-D6CE-5623-0C5B-E8969EBA4FE4}"/>
                </a:ext>
              </a:extLst>
            </p:cNvPr>
            <p:cNvSpPr/>
            <p:nvPr/>
          </p:nvSpPr>
          <p:spPr>
            <a:xfrm>
              <a:off x="11693061" y="57347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4" name="Freeform 2403">
              <a:extLst>
                <a:ext uri="{FF2B5EF4-FFF2-40B4-BE49-F238E27FC236}">
                  <a16:creationId xmlns:a16="http://schemas.microsoft.com/office/drawing/2014/main" id="{ABC6B625-D687-C9F0-61C3-28C57B2D9CF7}"/>
                </a:ext>
              </a:extLst>
            </p:cNvPr>
            <p:cNvSpPr/>
            <p:nvPr/>
          </p:nvSpPr>
          <p:spPr>
            <a:xfrm>
              <a:off x="11347396" y="597165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5" name="Freeform 2404">
              <a:extLst>
                <a:ext uri="{FF2B5EF4-FFF2-40B4-BE49-F238E27FC236}">
                  <a16:creationId xmlns:a16="http://schemas.microsoft.com/office/drawing/2014/main" id="{C8316A81-71B8-61A6-63F8-68714C5CF1D3}"/>
                </a:ext>
              </a:extLst>
            </p:cNvPr>
            <p:cNvSpPr/>
            <p:nvPr/>
          </p:nvSpPr>
          <p:spPr>
            <a:xfrm>
              <a:off x="11764480" y="577202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6" name="Freeform 2405">
              <a:extLst>
                <a:ext uri="{FF2B5EF4-FFF2-40B4-BE49-F238E27FC236}">
                  <a16:creationId xmlns:a16="http://schemas.microsoft.com/office/drawing/2014/main" id="{A6FFA245-7BA6-AF76-E2B0-E83183F39CE8}"/>
                </a:ext>
              </a:extLst>
            </p:cNvPr>
            <p:cNvSpPr/>
            <p:nvPr/>
          </p:nvSpPr>
          <p:spPr>
            <a:xfrm>
              <a:off x="11196037" y="47886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7" name="Freeform 2406">
              <a:extLst>
                <a:ext uri="{FF2B5EF4-FFF2-40B4-BE49-F238E27FC236}">
                  <a16:creationId xmlns:a16="http://schemas.microsoft.com/office/drawing/2014/main" id="{11AA32E9-2F64-1797-D72C-C1066581E17A}"/>
                </a:ext>
              </a:extLst>
            </p:cNvPr>
            <p:cNvSpPr/>
            <p:nvPr/>
          </p:nvSpPr>
          <p:spPr>
            <a:xfrm>
              <a:off x="11504467" y="60227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8" name="Freeform 2407">
              <a:extLst>
                <a:ext uri="{FF2B5EF4-FFF2-40B4-BE49-F238E27FC236}">
                  <a16:creationId xmlns:a16="http://schemas.microsoft.com/office/drawing/2014/main" id="{3910A4AF-0823-CAE1-B34A-A3A5F5E4E9DB}"/>
                </a:ext>
              </a:extLst>
            </p:cNvPr>
            <p:cNvSpPr/>
            <p:nvPr/>
          </p:nvSpPr>
          <p:spPr>
            <a:xfrm>
              <a:off x="11398466" y="591035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0" name="Freeform 2409">
              <a:extLst>
                <a:ext uri="{FF2B5EF4-FFF2-40B4-BE49-F238E27FC236}">
                  <a16:creationId xmlns:a16="http://schemas.microsoft.com/office/drawing/2014/main" id="{2B61AD5D-04FB-3091-BFC4-5574FB08B407}"/>
                </a:ext>
              </a:extLst>
            </p:cNvPr>
            <p:cNvSpPr/>
            <p:nvPr/>
          </p:nvSpPr>
          <p:spPr>
            <a:xfrm>
              <a:off x="11222257" y="52714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1" name="Freeform 2410">
              <a:extLst>
                <a:ext uri="{FF2B5EF4-FFF2-40B4-BE49-F238E27FC236}">
                  <a16:creationId xmlns:a16="http://schemas.microsoft.com/office/drawing/2014/main" id="{1791E9FB-672E-96CF-342B-B92DB9875D03}"/>
                </a:ext>
              </a:extLst>
            </p:cNvPr>
            <p:cNvSpPr/>
            <p:nvPr/>
          </p:nvSpPr>
          <p:spPr>
            <a:xfrm>
              <a:off x="11232710" y="50053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2" name="Freeform 2411">
              <a:extLst>
                <a:ext uri="{FF2B5EF4-FFF2-40B4-BE49-F238E27FC236}">
                  <a16:creationId xmlns:a16="http://schemas.microsoft.com/office/drawing/2014/main" id="{0E14A65C-DD98-FA28-5CAF-86DFA8C412A6}"/>
                </a:ext>
              </a:extLst>
            </p:cNvPr>
            <p:cNvSpPr/>
            <p:nvPr/>
          </p:nvSpPr>
          <p:spPr>
            <a:xfrm>
              <a:off x="11484198" y="528532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3" name="Freeform 2412">
              <a:extLst>
                <a:ext uri="{FF2B5EF4-FFF2-40B4-BE49-F238E27FC236}">
                  <a16:creationId xmlns:a16="http://schemas.microsoft.com/office/drawing/2014/main" id="{0FCBDF00-AB20-6B4D-6153-62CB8C7E26B9}"/>
                </a:ext>
              </a:extLst>
            </p:cNvPr>
            <p:cNvSpPr/>
            <p:nvPr/>
          </p:nvSpPr>
          <p:spPr>
            <a:xfrm>
              <a:off x="11304209" y="607343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4" name="Freeform 2413">
              <a:extLst>
                <a:ext uri="{FF2B5EF4-FFF2-40B4-BE49-F238E27FC236}">
                  <a16:creationId xmlns:a16="http://schemas.microsoft.com/office/drawing/2014/main" id="{4FFE33D8-73DC-0BAC-543A-2C084B7439BD}"/>
                </a:ext>
              </a:extLst>
            </p:cNvPr>
            <p:cNvSpPr/>
            <p:nvPr/>
          </p:nvSpPr>
          <p:spPr>
            <a:xfrm>
              <a:off x="11318764" y="609437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5" name="Freeform 2414">
              <a:extLst>
                <a:ext uri="{FF2B5EF4-FFF2-40B4-BE49-F238E27FC236}">
                  <a16:creationId xmlns:a16="http://schemas.microsoft.com/office/drawing/2014/main" id="{D06AA0AD-6FF1-41B2-82C3-5DD2A4A1690A}"/>
                </a:ext>
              </a:extLst>
            </p:cNvPr>
            <p:cNvSpPr/>
            <p:nvPr/>
          </p:nvSpPr>
          <p:spPr>
            <a:xfrm>
              <a:off x="11160651" y="51254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6" name="Freeform 2415">
              <a:extLst>
                <a:ext uri="{FF2B5EF4-FFF2-40B4-BE49-F238E27FC236}">
                  <a16:creationId xmlns:a16="http://schemas.microsoft.com/office/drawing/2014/main" id="{93F85E9B-A8BF-0956-86D2-B4CB17E79593}"/>
                </a:ext>
              </a:extLst>
            </p:cNvPr>
            <p:cNvSpPr/>
            <p:nvPr/>
          </p:nvSpPr>
          <p:spPr>
            <a:xfrm>
              <a:off x="11184374" y="610281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7" name="Freeform 2416">
              <a:extLst>
                <a:ext uri="{FF2B5EF4-FFF2-40B4-BE49-F238E27FC236}">
                  <a16:creationId xmlns:a16="http://schemas.microsoft.com/office/drawing/2014/main" id="{7BBCEB50-2D86-193A-8353-8D3CE7BDAD80}"/>
                </a:ext>
              </a:extLst>
            </p:cNvPr>
            <p:cNvSpPr/>
            <p:nvPr/>
          </p:nvSpPr>
          <p:spPr>
            <a:xfrm>
              <a:off x="11267614" y="59392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8" name="Freeform 2417">
              <a:extLst>
                <a:ext uri="{FF2B5EF4-FFF2-40B4-BE49-F238E27FC236}">
                  <a16:creationId xmlns:a16="http://schemas.microsoft.com/office/drawing/2014/main" id="{34C17758-FE75-4325-CC92-B5729FD5DD64}"/>
                </a:ext>
              </a:extLst>
            </p:cNvPr>
            <p:cNvSpPr/>
            <p:nvPr/>
          </p:nvSpPr>
          <p:spPr>
            <a:xfrm>
              <a:off x="11289250" y="52574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9" name="Freeform 2418">
              <a:extLst>
                <a:ext uri="{FF2B5EF4-FFF2-40B4-BE49-F238E27FC236}">
                  <a16:creationId xmlns:a16="http://schemas.microsoft.com/office/drawing/2014/main" id="{3E733F42-B6A0-725A-3213-048B49C48A0C}"/>
                </a:ext>
              </a:extLst>
            </p:cNvPr>
            <p:cNvSpPr/>
            <p:nvPr/>
          </p:nvSpPr>
          <p:spPr>
            <a:xfrm>
              <a:off x="11415516" y="567718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3" name="Freeform 2422">
              <a:extLst>
                <a:ext uri="{FF2B5EF4-FFF2-40B4-BE49-F238E27FC236}">
                  <a16:creationId xmlns:a16="http://schemas.microsoft.com/office/drawing/2014/main" id="{E281F2E1-786E-75FB-57F6-7373F5B81333}"/>
                </a:ext>
              </a:extLst>
            </p:cNvPr>
            <p:cNvSpPr/>
            <p:nvPr/>
          </p:nvSpPr>
          <p:spPr>
            <a:xfrm>
              <a:off x="11240513" y="59710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5" name="Freeform 2424">
              <a:extLst>
                <a:ext uri="{FF2B5EF4-FFF2-40B4-BE49-F238E27FC236}">
                  <a16:creationId xmlns:a16="http://schemas.microsoft.com/office/drawing/2014/main" id="{13B78C58-8B79-39DB-888E-5C3199BA6493}"/>
                </a:ext>
              </a:extLst>
            </p:cNvPr>
            <p:cNvSpPr/>
            <p:nvPr/>
          </p:nvSpPr>
          <p:spPr>
            <a:xfrm>
              <a:off x="11508729" y="57844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8" name="Freeform 2427">
              <a:extLst>
                <a:ext uri="{FF2B5EF4-FFF2-40B4-BE49-F238E27FC236}">
                  <a16:creationId xmlns:a16="http://schemas.microsoft.com/office/drawing/2014/main" id="{2F90BA8A-8277-11BD-B2B1-7744220A2EE8}"/>
                </a:ext>
              </a:extLst>
            </p:cNvPr>
            <p:cNvSpPr/>
            <p:nvPr/>
          </p:nvSpPr>
          <p:spPr>
            <a:xfrm>
              <a:off x="11576686" y="572321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9" name="Freeform 2428">
              <a:extLst>
                <a:ext uri="{FF2B5EF4-FFF2-40B4-BE49-F238E27FC236}">
                  <a16:creationId xmlns:a16="http://schemas.microsoft.com/office/drawing/2014/main" id="{50E57E38-C724-87CE-9AC2-393C3DBBD6C8}"/>
                </a:ext>
              </a:extLst>
            </p:cNvPr>
            <p:cNvSpPr/>
            <p:nvPr/>
          </p:nvSpPr>
          <p:spPr>
            <a:xfrm>
              <a:off x="11623816" y="59150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0" name="Freeform 2429">
              <a:extLst>
                <a:ext uri="{FF2B5EF4-FFF2-40B4-BE49-F238E27FC236}">
                  <a16:creationId xmlns:a16="http://schemas.microsoft.com/office/drawing/2014/main" id="{BB72B45C-ED3C-9B96-A7EB-E0C32C251BC6}"/>
                </a:ext>
              </a:extLst>
            </p:cNvPr>
            <p:cNvSpPr/>
            <p:nvPr/>
          </p:nvSpPr>
          <p:spPr>
            <a:xfrm>
              <a:off x="11265925" y="60050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4" name="Freeform 2433">
              <a:extLst>
                <a:ext uri="{FF2B5EF4-FFF2-40B4-BE49-F238E27FC236}">
                  <a16:creationId xmlns:a16="http://schemas.microsoft.com/office/drawing/2014/main" id="{450C1795-A12A-9274-57D1-6ECDDF7BDD67}"/>
                </a:ext>
              </a:extLst>
            </p:cNvPr>
            <p:cNvSpPr/>
            <p:nvPr/>
          </p:nvSpPr>
          <p:spPr>
            <a:xfrm>
              <a:off x="11126872" y="57724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5" name="Freeform 2434">
              <a:extLst>
                <a:ext uri="{FF2B5EF4-FFF2-40B4-BE49-F238E27FC236}">
                  <a16:creationId xmlns:a16="http://schemas.microsoft.com/office/drawing/2014/main" id="{1509EEAE-E18B-E4DF-9266-31B4B491716F}"/>
                </a:ext>
              </a:extLst>
            </p:cNvPr>
            <p:cNvSpPr/>
            <p:nvPr/>
          </p:nvSpPr>
          <p:spPr>
            <a:xfrm>
              <a:off x="11301716" y="61120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7" name="Freeform 2436">
              <a:extLst>
                <a:ext uri="{FF2B5EF4-FFF2-40B4-BE49-F238E27FC236}">
                  <a16:creationId xmlns:a16="http://schemas.microsoft.com/office/drawing/2014/main" id="{0DDA2C83-05B1-B304-E8E0-2793722C2AA0}"/>
                </a:ext>
              </a:extLst>
            </p:cNvPr>
            <p:cNvSpPr/>
            <p:nvPr/>
          </p:nvSpPr>
          <p:spPr>
            <a:xfrm>
              <a:off x="11805254" y="59218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8" name="Freeform 2437">
              <a:extLst>
                <a:ext uri="{FF2B5EF4-FFF2-40B4-BE49-F238E27FC236}">
                  <a16:creationId xmlns:a16="http://schemas.microsoft.com/office/drawing/2014/main" id="{58DB4CDD-E577-AE40-CB19-122376D39DC5}"/>
                </a:ext>
              </a:extLst>
            </p:cNvPr>
            <p:cNvSpPr/>
            <p:nvPr/>
          </p:nvSpPr>
          <p:spPr>
            <a:xfrm>
              <a:off x="11147942" y="596899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9" name="Freeform 2438">
              <a:extLst>
                <a:ext uri="{FF2B5EF4-FFF2-40B4-BE49-F238E27FC236}">
                  <a16:creationId xmlns:a16="http://schemas.microsoft.com/office/drawing/2014/main" id="{A74C3B6C-E714-4975-5D9C-5783A8EA3B01}"/>
                </a:ext>
              </a:extLst>
            </p:cNvPr>
            <p:cNvSpPr/>
            <p:nvPr/>
          </p:nvSpPr>
          <p:spPr>
            <a:xfrm>
              <a:off x="11304369" y="566353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0" name="Freeform 2439">
              <a:extLst>
                <a:ext uri="{FF2B5EF4-FFF2-40B4-BE49-F238E27FC236}">
                  <a16:creationId xmlns:a16="http://schemas.microsoft.com/office/drawing/2014/main" id="{153FA3FD-563C-6353-6127-CAF00349A824}"/>
                </a:ext>
              </a:extLst>
            </p:cNvPr>
            <p:cNvSpPr/>
            <p:nvPr/>
          </p:nvSpPr>
          <p:spPr>
            <a:xfrm>
              <a:off x="11515001" y="608176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2" name="Freeform 2441">
              <a:extLst>
                <a:ext uri="{FF2B5EF4-FFF2-40B4-BE49-F238E27FC236}">
                  <a16:creationId xmlns:a16="http://schemas.microsoft.com/office/drawing/2014/main" id="{BEE57A01-DD6C-8105-F8B4-A5B0DEC5D27C}"/>
                </a:ext>
              </a:extLst>
            </p:cNvPr>
            <p:cNvSpPr/>
            <p:nvPr/>
          </p:nvSpPr>
          <p:spPr>
            <a:xfrm>
              <a:off x="11131618" y="60776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4" name="Freeform 2443">
              <a:extLst>
                <a:ext uri="{FF2B5EF4-FFF2-40B4-BE49-F238E27FC236}">
                  <a16:creationId xmlns:a16="http://schemas.microsoft.com/office/drawing/2014/main" id="{F42D8C14-15E6-5B4B-E879-0AB7696475C3}"/>
                </a:ext>
              </a:extLst>
            </p:cNvPr>
            <p:cNvSpPr/>
            <p:nvPr/>
          </p:nvSpPr>
          <p:spPr>
            <a:xfrm>
              <a:off x="11680355" y="610547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6" name="Freeform 2445">
              <a:extLst>
                <a:ext uri="{FF2B5EF4-FFF2-40B4-BE49-F238E27FC236}">
                  <a16:creationId xmlns:a16="http://schemas.microsoft.com/office/drawing/2014/main" id="{08A38DAA-50CF-13F3-5A8E-4F72015E90C8}"/>
                </a:ext>
              </a:extLst>
            </p:cNvPr>
            <p:cNvSpPr/>
            <p:nvPr/>
          </p:nvSpPr>
          <p:spPr>
            <a:xfrm>
              <a:off x="11349084" y="569857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7" name="Freeform 2446">
              <a:extLst>
                <a:ext uri="{FF2B5EF4-FFF2-40B4-BE49-F238E27FC236}">
                  <a16:creationId xmlns:a16="http://schemas.microsoft.com/office/drawing/2014/main" id="{02E9E8A1-5815-CA79-F456-7228573C3E3D}"/>
                </a:ext>
              </a:extLst>
            </p:cNvPr>
            <p:cNvSpPr/>
            <p:nvPr/>
          </p:nvSpPr>
          <p:spPr>
            <a:xfrm>
              <a:off x="11745016" y="595060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8" name="Freeform 2447">
              <a:extLst>
                <a:ext uri="{FF2B5EF4-FFF2-40B4-BE49-F238E27FC236}">
                  <a16:creationId xmlns:a16="http://schemas.microsoft.com/office/drawing/2014/main" id="{5302568F-E451-6B64-6122-EF556CB07B9F}"/>
                </a:ext>
              </a:extLst>
            </p:cNvPr>
            <p:cNvSpPr/>
            <p:nvPr/>
          </p:nvSpPr>
          <p:spPr>
            <a:xfrm>
              <a:off x="11500685" y="58569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9" name="Freeform 2448">
              <a:extLst>
                <a:ext uri="{FF2B5EF4-FFF2-40B4-BE49-F238E27FC236}">
                  <a16:creationId xmlns:a16="http://schemas.microsoft.com/office/drawing/2014/main" id="{DD45D514-FBC5-D7C1-631A-6154A6DA5551}"/>
                </a:ext>
              </a:extLst>
            </p:cNvPr>
            <p:cNvSpPr/>
            <p:nvPr/>
          </p:nvSpPr>
          <p:spPr>
            <a:xfrm>
              <a:off x="11655906" y="603318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0" name="Freeform 2449">
              <a:extLst>
                <a:ext uri="{FF2B5EF4-FFF2-40B4-BE49-F238E27FC236}">
                  <a16:creationId xmlns:a16="http://schemas.microsoft.com/office/drawing/2014/main" id="{A10BDADF-04D6-0502-EB53-1945DCB9D8BA}"/>
                </a:ext>
              </a:extLst>
            </p:cNvPr>
            <p:cNvSpPr/>
            <p:nvPr/>
          </p:nvSpPr>
          <p:spPr>
            <a:xfrm>
              <a:off x="11385760" y="578775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5"/>
                    <a:pt x="3584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1" name="Freeform 2450">
              <a:extLst>
                <a:ext uri="{FF2B5EF4-FFF2-40B4-BE49-F238E27FC236}">
                  <a16:creationId xmlns:a16="http://schemas.microsoft.com/office/drawing/2014/main" id="{32C3819D-8317-E60E-FCC6-AC518C76E042}"/>
                </a:ext>
              </a:extLst>
            </p:cNvPr>
            <p:cNvSpPr/>
            <p:nvPr/>
          </p:nvSpPr>
          <p:spPr>
            <a:xfrm>
              <a:off x="11594702" y="58147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3" name="Freeform 2452">
              <a:extLst>
                <a:ext uri="{FF2B5EF4-FFF2-40B4-BE49-F238E27FC236}">
                  <a16:creationId xmlns:a16="http://schemas.microsoft.com/office/drawing/2014/main" id="{95C58B83-53C5-AD82-266F-906032129159}"/>
                </a:ext>
              </a:extLst>
            </p:cNvPr>
            <p:cNvSpPr/>
            <p:nvPr/>
          </p:nvSpPr>
          <p:spPr>
            <a:xfrm>
              <a:off x="11838308" y="60048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4" name="Freeform 2453">
              <a:extLst>
                <a:ext uri="{FF2B5EF4-FFF2-40B4-BE49-F238E27FC236}">
                  <a16:creationId xmlns:a16="http://schemas.microsoft.com/office/drawing/2014/main" id="{091FFAFD-6422-8AAA-7003-AC3132BC0FE2}"/>
                </a:ext>
              </a:extLst>
            </p:cNvPr>
            <p:cNvSpPr/>
            <p:nvPr/>
          </p:nvSpPr>
          <p:spPr>
            <a:xfrm>
              <a:off x="11586820" y="584963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6" name="Freeform 2455">
              <a:extLst>
                <a:ext uri="{FF2B5EF4-FFF2-40B4-BE49-F238E27FC236}">
                  <a16:creationId xmlns:a16="http://schemas.microsoft.com/office/drawing/2014/main" id="{425F7265-7996-8E7D-467B-2D0D7CDFEB1A}"/>
                </a:ext>
              </a:extLst>
            </p:cNvPr>
            <p:cNvSpPr/>
            <p:nvPr/>
          </p:nvSpPr>
          <p:spPr>
            <a:xfrm>
              <a:off x="11694027" y="584118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7" name="Freeform 2456">
              <a:extLst>
                <a:ext uri="{FF2B5EF4-FFF2-40B4-BE49-F238E27FC236}">
                  <a16:creationId xmlns:a16="http://schemas.microsoft.com/office/drawing/2014/main" id="{B717546D-81BB-891A-E155-19B33BDC7D33}"/>
                </a:ext>
              </a:extLst>
            </p:cNvPr>
            <p:cNvSpPr/>
            <p:nvPr/>
          </p:nvSpPr>
          <p:spPr>
            <a:xfrm>
              <a:off x="11821258" y="574357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8" name="Freeform 2457">
              <a:extLst>
                <a:ext uri="{FF2B5EF4-FFF2-40B4-BE49-F238E27FC236}">
                  <a16:creationId xmlns:a16="http://schemas.microsoft.com/office/drawing/2014/main" id="{8338A0A5-C672-120B-20FF-F973A6CD996B}"/>
                </a:ext>
              </a:extLst>
            </p:cNvPr>
            <p:cNvSpPr/>
            <p:nvPr/>
          </p:nvSpPr>
          <p:spPr>
            <a:xfrm>
              <a:off x="11386884" y="56180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9" name="Freeform 2458">
              <a:extLst>
                <a:ext uri="{FF2B5EF4-FFF2-40B4-BE49-F238E27FC236}">
                  <a16:creationId xmlns:a16="http://schemas.microsoft.com/office/drawing/2014/main" id="{6903CB81-5EB8-496F-6016-8D50E6B8C5F9}"/>
                </a:ext>
              </a:extLst>
            </p:cNvPr>
            <p:cNvSpPr/>
            <p:nvPr/>
          </p:nvSpPr>
          <p:spPr>
            <a:xfrm>
              <a:off x="11621403" y="58950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0" name="Freeform 2459">
              <a:extLst>
                <a:ext uri="{FF2B5EF4-FFF2-40B4-BE49-F238E27FC236}">
                  <a16:creationId xmlns:a16="http://schemas.microsoft.com/office/drawing/2014/main" id="{868EF559-8719-1932-EE8D-4E77709DEEC4}"/>
                </a:ext>
              </a:extLst>
            </p:cNvPr>
            <p:cNvSpPr/>
            <p:nvPr/>
          </p:nvSpPr>
          <p:spPr>
            <a:xfrm>
              <a:off x="11666281" y="598565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1" name="Freeform 2460">
              <a:extLst>
                <a:ext uri="{FF2B5EF4-FFF2-40B4-BE49-F238E27FC236}">
                  <a16:creationId xmlns:a16="http://schemas.microsoft.com/office/drawing/2014/main" id="{86B07DA8-DAEC-826D-4FFF-8FFE7EF23B7D}"/>
                </a:ext>
              </a:extLst>
            </p:cNvPr>
            <p:cNvSpPr/>
            <p:nvPr/>
          </p:nvSpPr>
          <p:spPr>
            <a:xfrm>
              <a:off x="11202068" y="515624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2" name="Freeform 2461">
              <a:extLst>
                <a:ext uri="{FF2B5EF4-FFF2-40B4-BE49-F238E27FC236}">
                  <a16:creationId xmlns:a16="http://schemas.microsoft.com/office/drawing/2014/main" id="{1042ECE5-C606-A92D-21CB-92DD07958346}"/>
                </a:ext>
              </a:extLst>
            </p:cNvPr>
            <p:cNvSpPr/>
            <p:nvPr/>
          </p:nvSpPr>
          <p:spPr>
            <a:xfrm>
              <a:off x="11530764" y="50941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4" name="Freeform 2463">
              <a:extLst>
                <a:ext uri="{FF2B5EF4-FFF2-40B4-BE49-F238E27FC236}">
                  <a16:creationId xmlns:a16="http://schemas.microsoft.com/office/drawing/2014/main" id="{26A0AAF6-6120-C053-CC94-F9B4927B84A9}"/>
                </a:ext>
              </a:extLst>
            </p:cNvPr>
            <p:cNvSpPr/>
            <p:nvPr/>
          </p:nvSpPr>
          <p:spPr>
            <a:xfrm>
              <a:off x="11697484" y="603816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5" name="Freeform 2464">
              <a:extLst>
                <a:ext uri="{FF2B5EF4-FFF2-40B4-BE49-F238E27FC236}">
                  <a16:creationId xmlns:a16="http://schemas.microsoft.com/office/drawing/2014/main" id="{ACC43379-A861-4FC3-768D-EFB7475FB30D}"/>
                </a:ext>
              </a:extLst>
            </p:cNvPr>
            <p:cNvSpPr/>
            <p:nvPr/>
          </p:nvSpPr>
          <p:spPr>
            <a:xfrm>
              <a:off x="11247912" y="559575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6" name="Freeform 2465">
              <a:extLst>
                <a:ext uri="{FF2B5EF4-FFF2-40B4-BE49-F238E27FC236}">
                  <a16:creationId xmlns:a16="http://schemas.microsoft.com/office/drawing/2014/main" id="{D46EC6F5-DC69-CF83-9B44-4B510CAD11EA}"/>
                </a:ext>
              </a:extLst>
            </p:cNvPr>
            <p:cNvSpPr/>
            <p:nvPr/>
          </p:nvSpPr>
          <p:spPr>
            <a:xfrm>
              <a:off x="11591003" y="597709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8" name="Freeform 2467">
              <a:extLst>
                <a:ext uri="{FF2B5EF4-FFF2-40B4-BE49-F238E27FC236}">
                  <a16:creationId xmlns:a16="http://schemas.microsoft.com/office/drawing/2014/main" id="{5A04DD13-DBEF-BF44-DD10-95A828D4EE3E}"/>
                </a:ext>
              </a:extLst>
            </p:cNvPr>
            <p:cNvSpPr/>
            <p:nvPr/>
          </p:nvSpPr>
          <p:spPr>
            <a:xfrm>
              <a:off x="11158398" y="612849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9" name="Freeform 2468">
              <a:extLst>
                <a:ext uri="{FF2B5EF4-FFF2-40B4-BE49-F238E27FC236}">
                  <a16:creationId xmlns:a16="http://schemas.microsoft.com/office/drawing/2014/main" id="{1872C374-D85D-E86A-71F5-525BB95F7B17}"/>
                </a:ext>
              </a:extLst>
            </p:cNvPr>
            <p:cNvSpPr/>
            <p:nvPr/>
          </p:nvSpPr>
          <p:spPr>
            <a:xfrm>
              <a:off x="11815067" y="593996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0" name="Freeform 2469">
              <a:extLst>
                <a:ext uri="{FF2B5EF4-FFF2-40B4-BE49-F238E27FC236}">
                  <a16:creationId xmlns:a16="http://schemas.microsoft.com/office/drawing/2014/main" id="{AE3ACA8A-DC8E-6E29-F113-37BBC3C504EE}"/>
                </a:ext>
              </a:extLst>
            </p:cNvPr>
            <p:cNvSpPr/>
            <p:nvPr/>
          </p:nvSpPr>
          <p:spPr>
            <a:xfrm>
              <a:off x="11851900" y="52251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1" name="Freeform 2470">
              <a:extLst>
                <a:ext uri="{FF2B5EF4-FFF2-40B4-BE49-F238E27FC236}">
                  <a16:creationId xmlns:a16="http://schemas.microsoft.com/office/drawing/2014/main" id="{35B6B255-8434-510B-1522-E173DB83363D}"/>
                </a:ext>
              </a:extLst>
            </p:cNvPr>
            <p:cNvSpPr/>
            <p:nvPr/>
          </p:nvSpPr>
          <p:spPr>
            <a:xfrm>
              <a:off x="11356968" y="593418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2" name="Freeform 2471">
              <a:extLst>
                <a:ext uri="{FF2B5EF4-FFF2-40B4-BE49-F238E27FC236}">
                  <a16:creationId xmlns:a16="http://schemas.microsoft.com/office/drawing/2014/main" id="{13F2CA2A-6ACD-C74E-4AFD-5D9DAC6B5FA2}"/>
                </a:ext>
              </a:extLst>
            </p:cNvPr>
            <p:cNvSpPr/>
            <p:nvPr/>
          </p:nvSpPr>
          <p:spPr>
            <a:xfrm>
              <a:off x="11812894" y="59345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3" name="Freeform 2472">
              <a:extLst>
                <a:ext uri="{FF2B5EF4-FFF2-40B4-BE49-F238E27FC236}">
                  <a16:creationId xmlns:a16="http://schemas.microsoft.com/office/drawing/2014/main" id="{BF98CC2C-94A9-DF67-341D-52405C96113D}"/>
                </a:ext>
              </a:extLst>
            </p:cNvPr>
            <p:cNvSpPr/>
            <p:nvPr/>
          </p:nvSpPr>
          <p:spPr>
            <a:xfrm>
              <a:off x="11150436" y="514953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4" name="Freeform 2473">
              <a:extLst>
                <a:ext uri="{FF2B5EF4-FFF2-40B4-BE49-F238E27FC236}">
                  <a16:creationId xmlns:a16="http://schemas.microsoft.com/office/drawing/2014/main" id="{A9B23B79-C810-318E-2B7E-220230042ECA}"/>
                </a:ext>
              </a:extLst>
            </p:cNvPr>
            <p:cNvSpPr/>
            <p:nvPr/>
          </p:nvSpPr>
          <p:spPr>
            <a:xfrm>
              <a:off x="11207940" y="486096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5" name="Freeform 2474">
              <a:extLst>
                <a:ext uri="{FF2B5EF4-FFF2-40B4-BE49-F238E27FC236}">
                  <a16:creationId xmlns:a16="http://schemas.microsoft.com/office/drawing/2014/main" id="{F1360FF2-E18C-35D4-0056-4AB71ED7C132}"/>
                </a:ext>
              </a:extLst>
            </p:cNvPr>
            <p:cNvSpPr/>
            <p:nvPr/>
          </p:nvSpPr>
          <p:spPr>
            <a:xfrm>
              <a:off x="11397742" y="597685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6" name="Freeform 2475">
              <a:extLst>
                <a:ext uri="{FF2B5EF4-FFF2-40B4-BE49-F238E27FC236}">
                  <a16:creationId xmlns:a16="http://schemas.microsoft.com/office/drawing/2014/main" id="{79D75B92-9705-04AE-6526-822AF6D90060}"/>
                </a:ext>
              </a:extLst>
            </p:cNvPr>
            <p:cNvSpPr/>
            <p:nvPr/>
          </p:nvSpPr>
          <p:spPr>
            <a:xfrm>
              <a:off x="11231262" y="48613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7" name="Freeform 2476">
              <a:extLst>
                <a:ext uri="{FF2B5EF4-FFF2-40B4-BE49-F238E27FC236}">
                  <a16:creationId xmlns:a16="http://schemas.microsoft.com/office/drawing/2014/main" id="{D392F532-DC57-CE33-EA98-3A3B51CB257F}"/>
                </a:ext>
              </a:extLst>
            </p:cNvPr>
            <p:cNvSpPr/>
            <p:nvPr/>
          </p:nvSpPr>
          <p:spPr>
            <a:xfrm>
              <a:off x="11530524" y="57647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9" name="Freeform 2478">
              <a:extLst>
                <a:ext uri="{FF2B5EF4-FFF2-40B4-BE49-F238E27FC236}">
                  <a16:creationId xmlns:a16="http://schemas.microsoft.com/office/drawing/2014/main" id="{066085F1-2647-2778-0BD0-AD7EC209064F}"/>
                </a:ext>
              </a:extLst>
            </p:cNvPr>
            <p:cNvSpPr/>
            <p:nvPr/>
          </p:nvSpPr>
          <p:spPr>
            <a:xfrm>
              <a:off x="11205930" y="564572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0" name="Freeform 2479">
              <a:extLst>
                <a:ext uri="{FF2B5EF4-FFF2-40B4-BE49-F238E27FC236}">
                  <a16:creationId xmlns:a16="http://schemas.microsoft.com/office/drawing/2014/main" id="{26258307-E6D1-6048-A7EA-2791E9A9D387}"/>
                </a:ext>
              </a:extLst>
            </p:cNvPr>
            <p:cNvSpPr/>
            <p:nvPr/>
          </p:nvSpPr>
          <p:spPr>
            <a:xfrm>
              <a:off x="11552157" y="517822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1" name="Freeform 2480">
              <a:extLst>
                <a:ext uri="{FF2B5EF4-FFF2-40B4-BE49-F238E27FC236}">
                  <a16:creationId xmlns:a16="http://schemas.microsoft.com/office/drawing/2014/main" id="{22CBBEF0-5446-4A5D-7207-368B34466ABA}"/>
                </a:ext>
              </a:extLst>
            </p:cNvPr>
            <p:cNvSpPr/>
            <p:nvPr/>
          </p:nvSpPr>
          <p:spPr>
            <a:xfrm>
              <a:off x="11102664" y="60144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2" name="Freeform 2481">
              <a:extLst>
                <a:ext uri="{FF2B5EF4-FFF2-40B4-BE49-F238E27FC236}">
                  <a16:creationId xmlns:a16="http://schemas.microsoft.com/office/drawing/2014/main" id="{962A54CC-87D0-5FCC-5BBD-0F8B97203D12}"/>
                </a:ext>
              </a:extLst>
            </p:cNvPr>
            <p:cNvSpPr/>
            <p:nvPr/>
          </p:nvSpPr>
          <p:spPr>
            <a:xfrm>
              <a:off x="11782734" y="605724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3" name="Freeform 2482">
              <a:extLst>
                <a:ext uri="{FF2B5EF4-FFF2-40B4-BE49-F238E27FC236}">
                  <a16:creationId xmlns:a16="http://schemas.microsoft.com/office/drawing/2014/main" id="{E1D255E6-1EDE-FD43-ED54-B9FDA34D9E55}"/>
                </a:ext>
              </a:extLst>
            </p:cNvPr>
            <p:cNvSpPr/>
            <p:nvPr/>
          </p:nvSpPr>
          <p:spPr>
            <a:xfrm>
              <a:off x="11175206" y="564803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 2484">
              <a:extLst>
                <a:ext uri="{FF2B5EF4-FFF2-40B4-BE49-F238E27FC236}">
                  <a16:creationId xmlns:a16="http://schemas.microsoft.com/office/drawing/2014/main" id="{2619C45B-88F4-5D8E-E3A3-4677133CD61F}"/>
                </a:ext>
              </a:extLst>
            </p:cNvPr>
            <p:cNvSpPr/>
            <p:nvPr/>
          </p:nvSpPr>
          <p:spPr>
            <a:xfrm>
              <a:off x="11682124" y="608338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 2486">
              <a:extLst>
                <a:ext uri="{FF2B5EF4-FFF2-40B4-BE49-F238E27FC236}">
                  <a16:creationId xmlns:a16="http://schemas.microsoft.com/office/drawing/2014/main" id="{CA10D0C5-7C29-A64F-32DD-E5851AD0E828}"/>
                </a:ext>
              </a:extLst>
            </p:cNvPr>
            <p:cNvSpPr/>
            <p:nvPr/>
          </p:nvSpPr>
          <p:spPr>
            <a:xfrm>
              <a:off x="11656468" y="602104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9" name="Freeform 2488">
              <a:extLst>
                <a:ext uri="{FF2B5EF4-FFF2-40B4-BE49-F238E27FC236}">
                  <a16:creationId xmlns:a16="http://schemas.microsoft.com/office/drawing/2014/main" id="{82C9C08C-0872-C7E9-F200-B29D14FB2B07}"/>
                </a:ext>
              </a:extLst>
            </p:cNvPr>
            <p:cNvSpPr/>
            <p:nvPr/>
          </p:nvSpPr>
          <p:spPr>
            <a:xfrm>
              <a:off x="11555697" y="578474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0" name="Freeform 2489">
              <a:extLst>
                <a:ext uri="{FF2B5EF4-FFF2-40B4-BE49-F238E27FC236}">
                  <a16:creationId xmlns:a16="http://schemas.microsoft.com/office/drawing/2014/main" id="{1D6B60DF-1B8F-9277-66F9-1FC1D1B35F4D}"/>
                </a:ext>
              </a:extLst>
            </p:cNvPr>
            <p:cNvSpPr/>
            <p:nvPr/>
          </p:nvSpPr>
          <p:spPr>
            <a:xfrm>
              <a:off x="11294476" y="603677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1" name="Freeform 2490">
              <a:extLst>
                <a:ext uri="{FF2B5EF4-FFF2-40B4-BE49-F238E27FC236}">
                  <a16:creationId xmlns:a16="http://schemas.microsoft.com/office/drawing/2014/main" id="{55D1C110-958F-57FB-3C66-D971EE633498}"/>
                </a:ext>
              </a:extLst>
            </p:cNvPr>
            <p:cNvSpPr/>
            <p:nvPr/>
          </p:nvSpPr>
          <p:spPr>
            <a:xfrm>
              <a:off x="11798659" y="574762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2" name="Freeform 2491">
              <a:extLst>
                <a:ext uri="{FF2B5EF4-FFF2-40B4-BE49-F238E27FC236}">
                  <a16:creationId xmlns:a16="http://schemas.microsoft.com/office/drawing/2014/main" id="{754C300B-1ACC-2565-15B5-8D907D59FD45}"/>
                </a:ext>
              </a:extLst>
            </p:cNvPr>
            <p:cNvSpPr/>
            <p:nvPr/>
          </p:nvSpPr>
          <p:spPr>
            <a:xfrm>
              <a:off x="11250565" y="560512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3" name="Freeform 2492">
              <a:extLst>
                <a:ext uri="{FF2B5EF4-FFF2-40B4-BE49-F238E27FC236}">
                  <a16:creationId xmlns:a16="http://schemas.microsoft.com/office/drawing/2014/main" id="{E1D6FC1F-FD2B-E070-A49E-5EC7DED3268C}"/>
                </a:ext>
              </a:extLst>
            </p:cNvPr>
            <p:cNvSpPr/>
            <p:nvPr/>
          </p:nvSpPr>
          <p:spPr>
            <a:xfrm>
              <a:off x="11693946" y="59052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4" name="Freeform 2493">
              <a:extLst>
                <a:ext uri="{FF2B5EF4-FFF2-40B4-BE49-F238E27FC236}">
                  <a16:creationId xmlns:a16="http://schemas.microsoft.com/office/drawing/2014/main" id="{EEF0851D-A5CA-6859-B2C8-4AA9C87FC6A3}"/>
                </a:ext>
              </a:extLst>
            </p:cNvPr>
            <p:cNvSpPr/>
            <p:nvPr/>
          </p:nvSpPr>
          <p:spPr>
            <a:xfrm>
              <a:off x="11826888" y="59898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5" name="Freeform 2494">
              <a:extLst>
                <a:ext uri="{FF2B5EF4-FFF2-40B4-BE49-F238E27FC236}">
                  <a16:creationId xmlns:a16="http://schemas.microsoft.com/office/drawing/2014/main" id="{C9997FB0-28EC-9431-BD08-E3E1D4BD0ED7}"/>
                </a:ext>
              </a:extLst>
            </p:cNvPr>
            <p:cNvSpPr/>
            <p:nvPr/>
          </p:nvSpPr>
          <p:spPr>
            <a:xfrm>
              <a:off x="11529478" y="57734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6" name="Freeform 2495">
              <a:extLst>
                <a:ext uri="{FF2B5EF4-FFF2-40B4-BE49-F238E27FC236}">
                  <a16:creationId xmlns:a16="http://schemas.microsoft.com/office/drawing/2014/main" id="{7D994F0A-CA9E-385A-58EE-665567AA64C7}"/>
                </a:ext>
              </a:extLst>
            </p:cNvPr>
            <p:cNvSpPr/>
            <p:nvPr/>
          </p:nvSpPr>
          <p:spPr>
            <a:xfrm>
              <a:off x="11474226" y="579180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4" y="16013"/>
                    <a:pt x="0" y="12428"/>
                    <a:pt x="0" y="8006"/>
                  </a:cubicBezTo>
                  <a:cubicBezTo>
                    <a:pt x="0" y="3584"/>
                    <a:pt x="3584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7" name="Freeform 2496">
              <a:extLst>
                <a:ext uri="{FF2B5EF4-FFF2-40B4-BE49-F238E27FC236}">
                  <a16:creationId xmlns:a16="http://schemas.microsoft.com/office/drawing/2014/main" id="{F8459265-86EC-8BDA-6D12-5AFBA49F983A}"/>
                </a:ext>
              </a:extLst>
            </p:cNvPr>
            <p:cNvSpPr/>
            <p:nvPr/>
          </p:nvSpPr>
          <p:spPr>
            <a:xfrm>
              <a:off x="11098321" y="598645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0" name="Freeform 2499">
              <a:extLst>
                <a:ext uri="{FF2B5EF4-FFF2-40B4-BE49-F238E27FC236}">
                  <a16:creationId xmlns:a16="http://schemas.microsoft.com/office/drawing/2014/main" id="{4C14DFBD-FEF3-33DF-03D7-F02A9505AE66}"/>
                </a:ext>
              </a:extLst>
            </p:cNvPr>
            <p:cNvSpPr/>
            <p:nvPr/>
          </p:nvSpPr>
          <p:spPr>
            <a:xfrm>
              <a:off x="11251771" y="512663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1" name="Freeform 2500">
              <a:extLst>
                <a:ext uri="{FF2B5EF4-FFF2-40B4-BE49-F238E27FC236}">
                  <a16:creationId xmlns:a16="http://schemas.microsoft.com/office/drawing/2014/main" id="{4180AC75-FA23-4708-C00B-1E0DA0D3CD46}"/>
                </a:ext>
              </a:extLst>
            </p:cNvPr>
            <p:cNvSpPr/>
            <p:nvPr/>
          </p:nvSpPr>
          <p:spPr>
            <a:xfrm>
              <a:off x="11595106" y="560234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2" name="Freeform 2501">
              <a:extLst>
                <a:ext uri="{FF2B5EF4-FFF2-40B4-BE49-F238E27FC236}">
                  <a16:creationId xmlns:a16="http://schemas.microsoft.com/office/drawing/2014/main" id="{2FC9C87E-EB11-611A-74B3-42E8D925F19D}"/>
                </a:ext>
              </a:extLst>
            </p:cNvPr>
            <p:cNvSpPr/>
            <p:nvPr/>
          </p:nvSpPr>
          <p:spPr>
            <a:xfrm>
              <a:off x="11844904" y="575247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3" name="Freeform 2502">
              <a:extLst>
                <a:ext uri="{FF2B5EF4-FFF2-40B4-BE49-F238E27FC236}">
                  <a16:creationId xmlns:a16="http://schemas.microsoft.com/office/drawing/2014/main" id="{6EED24AB-CB57-97E4-82BE-930873F866CC}"/>
                </a:ext>
              </a:extLst>
            </p:cNvPr>
            <p:cNvSpPr/>
            <p:nvPr/>
          </p:nvSpPr>
          <p:spPr>
            <a:xfrm>
              <a:off x="11321178" y="5869064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4" name="Freeform 2503">
              <a:extLst>
                <a:ext uri="{FF2B5EF4-FFF2-40B4-BE49-F238E27FC236}">
                  <a16:creationId xmlns:a16="http://schemas.microsoft.com/office/drawing/2014/main" id="{6D2B317D-DAF6-01C7-53EF-2FA2C408289F}"/>
                </a:ext>
              </a:extLst>
            </p:cNvPr>
            <p:cNvSpPr/>
            <p:nvPr/>
          </p:nvSpPr>
          <p:spPr>
            <a:xfrm>
              <a:off x="11169498" y="603121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5" name="Freeform 2504">
              <a:extLst>
                <a:ext uri="{FF2B5EF4-FFF2-40B4-BE49-F238E27FC236}">
                  <a16:creationId xmlns:a16="http://schemas.microsoft.com/office/drawing/2014/main" id="{62CCE125-9ABB-3E56-7205-A2C8705FD621}"/>
                </a:ext>
              </a:extLst>
            </p:cNvPr>
            <p:cNvSpPr/>
            <p:nvPr/>
          </p:nvSpPr>
          <p:spPr>
            <a:xfrm>
              <a:off x="11550067" y="580117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7" name="Freeform 2506">
              <a:extLst>
                <a:ext uri="{FF2B5EF4-FFF2-40B4-BE49-F238E27FC236}">
                  <a16:creationId xmlns:a16="http://schemas.microsoft.com/office/drawing/2014/main" id="{5823A58E-EB54-8CC6-E796-B200A7452153}"/>
                </a:ext>
              </a:extLst>
            </p:cNvPr>
            <p:cNvSpPr/>
            <p:nvPr/>
          </p:nvSpPr>
          <p:spPr>
            <a:xfrm>
              <a:off x="11217028" y="513450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9" name="Freeform 2508">
              <a:extLst>
                <a:ext uri="{FF2B5EF4-FFF2-40B4-BE49-F238E27FC236}">
                  <a16:creationId xmlns:a16="http://schemas.microsoft.com/office/drawing/2014/main" id="{2BC54DAF-9044-E605-EAEA-D98A34F6824F}"/>
                </a:ext>
              </a:extLst>
            </p:cNvPr>
            <p:cNvSpPr/>
            <p:nvPr/>
          </p:nvSpPr>
          <p:spPr>
            <a:xfrm>
              <a:off x="11729734" y="61121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2" name="Freeform 2511">
              <a:extLst>
                <a:ext uri="{FF2B5EF4-FFF2-40B4-BE49-F238E27FC236}">
                  <a16:creationId xmlns:a16="http://schemas.microsoft.com/office/drawing/2014/main" id="{7DA03712-7A5C-6EEC-A845-21F1F10D9259}"/>
                </a:ext>
              </a:extLst>
            </p:cNvPr>
            <p:cNvSpPr/>
            <p:nvPr/>
          </p:nvSpPr>
          <p:spPr>
            <a:xfrm>
              <a:off x="11297372" y="610397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5" name="Freeform 2514">
              <a:extLst>
                <a:ext uri="{FF2B5EF4-FFF2-40B4-BE49-F238E27FC236}">
                  <a16:creationId xmlns:a16="http://schemas.microsoft.com/office/drawing/2014/main" id="{3F082D9A-C0B6-AC1D-1E9E-90CC9A94CD4D}"/>
                </a:ext>
              </a:extLst>
            </p:cNvPr>
            <p:cNvSpPr/>
            <p:nvPr/>
          </p:nvSpPr>
          <p:spPr>
            <a:xfrm>
              <a:off x="11437634" y="610142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6" name="Freeform 2515">
              <a:extLst>
                <a:ext uri="{FF2B5EF4-FFF2-40B4-BE49-F238E27FC236}">
                  <a16:creationId xmlns:a16="http://schemas.microsoft.com/office/drawing/2014/main" id="{05587CBD-594A-EB5A-B42E-5979D27710AD}"/>
                </a:ext>
              </a:extLst>
            </p:cNvPr>
            <p:cNvSpPr/>
            <p:nvPr/>
          </p:nvSpPr>
          <p:spPr>
            <a:xfrm>
              <a:off x="11557386" y="607355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9" name="Freeform 2518">
              <a:extLst>
                <a:ext uri="{FF2B5EF4-FFF2-40B4-BE49-F238E27FC236}">
                  <a16:creationId xmlns:a16="http://schemas.microsoft.com/office/drawing/2014/main" id="{A527980B-FF15-A748-350E-CE1837A1D6EB}"/>
                </a:ext>
              </a:extLst>
            </p:cNvPr>
            <p:cNvSpPr/>
            <p:nvPr/>
          </p:nvSpPr>
          <p:spPr>
            <a:xfrm>
              <a:off x="11688718" y="60038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2" name="Freeform 2521">
              <a:extLst>
                <a:ext uri="{FF2B5EF4-FFF2-40B4-BE49-F238E27FC236}">
                  <a16:creationId xmlns:a16="http://schemas.microsoft.com/office/drawing/2014/main" id="{F2799623-DA78-5824-082C-8F17CCACDCA1}"/>
                </a:ext>
              </a:extLst>
            </p:cNvPr>
            <p:cNvSpPr/>
            <p:nvPr/>
          </p:nvSpPr>
          <p:spPr>
            <a:xfrm>
              <a:off x="11180836" y="601387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4" name="Freeform 2523">
              <a:extLst>
                <a:ext uri="{FF2B5EF4-FFF2-40B4-BE49-F238E27FC236}">
                  <a16:creationId xmlns:a16="http://schemas.microsoft.com/office/drawing/2014/main" id="{290EC9A1-7A1E-1DEF-8005-643F4E172474}"/>
                </a:ext>
              </a:extLst>
            </p:cNvPr>
            <p:cNvSpPr/>
            <p:nvPr/>
          </p:nvSpPr>
          <p:spPr>
            <a:xfrm>
              <a:off x="11729654" y="604648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5" name="Freeform 2524">
              <a:extLst>
                <a:ext uri="{FF2B5EF4-FFF2-40B4-BE49-F238E27FC236}">
                  <a16:creationId xmlns:a16="http://schemas.microsoft.com/office/drawing/2014/main" id="{A67B8540-0170-12AE-4C77-586C0369CC97}"/>
                </a:ext>
              </a:extLst>
            </p:cNvPr>
            <p:cNvSpPr/>
            <p:nvPr/>
          </p:nvSpPr>
          <p:spPr>
            <a:xfrm>
              <a:off x="11130973" y="607470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2" name="Freeform 2531">
              <a:extLst>
                <a:ext uri="{FF2B5EF4-FFF2-40B4-BE49-F238E27FC236}">
                  <a16:creationId xmlns:a16="http://schemas.microsoft.com/office/drawing/2014/main" id="{82AEC1E8-C1CC-A3BD-641C-8FE0839D7197}"/>
                </a:ext>
              </a:extLst>
            </p:cNvPr>
            <p:cNvSpPr/>
            <p:nvPr/>
          </p:nvSpPr>
          <p:spPr>
            <a:xfrm>
              <a:off x="11306380" y="602566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3" name="Freeform 2532">
              <a:extLst>
                <a:ext uri="{FF2B5EF4-FFF2-40B4-BE49-F238E27FC236}">
                  <a16:creationId xmlns:a16="http://schemas.microsoft.com/office/drawing/2014/main" id="{0A8E2DFB-179E-0A57-3669-E8334A5B4BE8}"/>
                </a:ext>
              </a:extLst>
            </p:cNvPr>
            <p:cNvSpPr/>
            <p:nvPr/>
          </p:nvSpPr>
          <p:spPr>
            <a:xfrm>
              <a:off x="11654620" y="600299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4" name="Freeform 2533">
              <a:extLst>
                <a:ext uri="{FF2B5EF4-FFF2-40B4-BE49-F238E27FC236}">
                  <a16:creationId xmlns:a16="http://schemas.microsoft.com/office/drawing/2014/main" id="{E7C9E0A8-9937-5B54-5F3A-D2DDF900E790}"/>
                </a:ext>
              </a:extLst>
            </p:cNvPr>
            <p:cNvSpPr/>
            <p:nvPr/>
          </p:nvSpPr>
          <p:spPr>
            <a:xfrm>
              <a:off x="11750565" y="609760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8" name="Freeform 2537">
              <a:extLst>
                <a:ext uri="{FF2B5EF4-FFF2-40B4-BE49-F238E27FC236}">
                  <a16:creationId xmlns:a16="http://schemas.microsoft.com/office/drawing/2014/main" id="{15A707D2-309E-128A-CB56-0FEECDC200C9}"/>
                </a:ext>
              </a:extLst>
            </p:cNvPr>
            <p:cNvSpPr/>
            <p:nvPr/>
          </p:nvSpPr>
          <p:spPr>
            <a:xfrm>
              <a:off x="11252494" y="583390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9" name="Freeform 2538">
              <a:extLst>
                <a:ext uri="{FF2B5EF4-FFF2-40B4-BE49-F238E27FC236}">
                  <a16:creationId xmlns:a16="http://schemas.microsoft.com/office/drawing/2014/main" id="{E9095F22-5B55-E385-9464-C4AC32F56193}"/>
                </a:ext>
              </a:extLst>
            </p:cNvPr>
            <p:cNvSpPr/>
            <p:nvPr/>
          </p:nvSpPr>
          <p:spPr>
            <a:xfrm>
              <a:off x="11680998" y="6112181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0" name="Freeform 2539">
              <a:extLst>
                <a:ext uri="{FF2B5EF4-FFF2-40B4-BE49-F238E27FC236}">
                  <a16:creationId xmlns:a16="http://schemas.microsoft.com/office/drawing/2014/main" id="{F3D11419-135F-FA1B-BC12-3E286C28238D}"/>
                </a:ext>
              </a:extLst>
            </p:cNvPr>
            <p:cNvSpPr/>
            <p:nvPr/>
          </p:nvSpPr>
          <p:spPr>
            <a:xfrm>
              <a:off x="11247508" y="586281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1" name="Freeform 2540">
              <a:extLst>
                <a:ext uri="{FF2B5EF4-FFF2-40B4-BE49-F238E27FC236}">
                  <a16:creationId xmlns:a16="http://schemas.microsoft.com/office/drawing/2014/main" id="{99D2606D-79A1-D173-4F3A-579A4F87553E}"/>
                </a:ext>
              </a:extLst>
            </p:cNvPr>
            <p:cNvSpPr/>
            <p:nvPr/>
          </p:nvSpPr>
          <p:spPr>
            <a:xfrm>
              <a:off x="11319811" y="601364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2" name="Freeform 2541">
              <a:extLst>
                <a:ext uri="{FF2B5EF4-FFF2-40B4-BE49-F238E27FC236}">
                  <a16:creationId xmlns:a16="http://schemas.microsoft.com/office/drawing/2014/main" id="{26C95E61-BBB4-02B2-152F-280892A96C65}"/>
                </a:ext>
              </a:extLst>
            </p:cNvPr>
            <p:cNvSpPr/>
            <p:nvPr/>
          </p:nvSpPr>
          <p:spPr>
            <a:xfrm>
              <a:off x="11689844" y="58729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4" name="Freeform 2543">
              <a:extLst>
                <a:ext uri="{FF2B5EF4-FFF2-40B4-BE49-F238E27FC236}">
                  <a16:creationId xmlns:a16="http://schemas.microsoft.com/office/drawing/2014/main" id="{0BB6EE0B-5108-D2CE-61AA-00D175A0D4C5}"/>
                </a:ext>
              </a:extLst>
            </p:cNvPr>
            <p:cNvSpPr/>
            <p:nvPr/>
          </p:nvSpPr>
          <p:spPr>
            <a:xfrm>
              <a:off x="11293109" y="6035500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5" name="Freeform 2544">
              <a:extLst>
                <a:ext uri="{FF2B5EF4-FFF2-40B4-BE49-F238E27FC236}">
                  <a16:creationId xmlns:a16="http://schemas.microsoft.com/office/drawing/2014/main" id="{B391D2CA-4B46-F4F9-477A-D82FA559B33C}"/>
                </a:ext>
              </a:extLst>
            </p:cNvPr>
            <p:cNvSpPr/>
            <p:nvPr/>
          </p:nvSpPr>
          <p:spPr>
            <a:xfrm>
              <a:off x="11421067" y="612536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6" name="Freeform 2545">
              <a:extLst>
                <a:ext uri="{FF2B5EF4-FFF2-40B4-BE49-F238E27FC236}">
                  <a16:creationId xmlns:a16="http://schemas.microsoft.com/office/drawing/2014/main" id="{0858E49B-4786-F642-1770-68AAC21CE1FB}"/>
                </a:ext>
              </a:extLst>
            </p:cNvPr>
            <p:cNvSpPr/>
            <p:nvPr/>
          </p:nvSpPr>
          <p:spPr>
            <a:xfrm>
              <a:off x="11481465" y="602485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7" name="Freeform 2546">
              <a:extLst>
                <a:ext uri="{FF2B5EF4-FFF2-40B4-BE49-F238E27FC236}">
                  <a16:creationId xmlns:a16="http://schemas.microsoft.com/office/drawing/2014/main" id="{A3F43F4E-71B7-F646-87AB-7B82A170C373}"/>
                </a:ext>
              </a:extLst>
            </p:cNvPr>
            <p:cNvSpPr/>
            <p:nvPr/>
          </p:nvSpPr>
          <p:spPr>
            <a:xfrm>
              <a:off x="11810884" y="602439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9" name="Freeform 2548">
              <a:extLst>
                <a:ext uri="{FF2B5EF4-FFF2-40B4-BE49-F238E27FC236}">
                  <a16:creationId xmlns:a16="http://schemas.microsoft.com/office/drawing/2014/main" id="{469DA4F9-0078-EB45-E869-07D839230587}"/>
                </a:ext>
              </a:extLst>
            </p:cNvPr>
            <p:cNvSpPr/>
            <p:nvPr/>
          </p:nvSpPr>
          <p:spPr>
            <a:xfrm>
              <a:off x="11418894" y="589173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0" name="Freeform 2549">
              <a:extLst>
                <a:ext uri="{FF2B5EF4-FFF2-40B4-BE49-F238E27FC236}">
                  <a16:creationId xmlns:a16="http://schemas.microsoft.com/office/drawing/2014/main" id="{64627E1E-D732-9D01-9208-FEC6B75E2A5C}"/>
                </a:ext>
              </a:extLst>
            </p:cNvPr>
            <p:cNvSpPr/>
            <p:nvPr/>
          </p:nvSpPr>
          <p:spPr>
            <a:xfrm>
              <a:off x="11868388" y="5777576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1" name="Freeform 2550">
              <a:extLst>
                <a:ext uri="{FF2B5EF4-FFF2-40B4-BE49-F238E27FC236}">
                  <a16:creationId xmlns:a16="http://schemas.microsoft.com/office/drawing/2014/main" id="{AD55383B-B477-8A83-8AF0-DB41AF007C7E}"/>
                </a:ext>
              </a:extLst>
            </p:cNvPr>
            <p:cNvSpPr/>
            <p:nvPr/>
          </p:nvSpPr>
          <p:spPr>
            <a:xfrm>
              <a:off x="11504627" y="5899829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2" name="Freeform 2561">
              <a:extLst>
                <a:ext uri="{FF2B5EF4-FFF2-40B4-BE49-F238E27FC236}">
                  <a16:creationId xmlns:a16="http://schemas.microsoft.com/office/drawing/2014/main" id="{B6062892-25BF-B605-B810-978B14BB63E4}"/>
                </a:ext>
              </a:extLst>
            </p:cNvPr>
            <p:cNvSpPr/>
            <p:nvPr/>
          </p:nvSpPr>
          <p:spPr>
            <a:xfrm>
              <a:off x="11846915" y="612768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5" name="Freeform 2564">
              <a:extLst>
                <a:ext uri="{FF2B5EF4-FFF2-40B4-BE49-F238E27FC236}">
                  <a16:creationId xmlns:a16="http://schemas.microsoft.com/office/drawing/2014/main" id="{832BF7C4-07E7-B363-643E-0973462A261B}"/>
                </a:ext>
              </a:extLst>
            </p:cNvPr>
            <p:cNvSpPr/>
            <p:nvPr/>
          </p:nvSpPr>
          <p:spPr>
            <a:xfrm>
              <a:off x="11418813" y="6104665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8" name="Freeform 2567">
              <a:extLst>
                <a:ext uri="{FF2B5EF4-FFF2-40B4-BE49-F238E27FC236}">
                  <a16:creationId xmlns:a16="http://schemas.microsoft.com/office/drawing/2014/main" id="{183C78EC-D22F-767A-7FFA-A9B199C4599F}"/>
                </a:ext>
              </a:extLst>
            </p:cNvPr>
            <p:cNvSpPr/>
            <p:nvPr/>
          </p:nvSpPr>
          <p:spPr>
            <a:xfrm>
              <a:off x="11611269" y="608581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0" name="Freeform 2569">
              <a:extLst>
                <a:ext uri="{FF2B5EF4-FFF2-40B4-BE49-F238E27FC236}">
                  <a16:creationId xmlns:a16="http://schemas.microsoft.com/office/drawing/2014/main" id="{7E3B18A5-97B8-64C6-6C0F-D6139418B022}"/>
                </a:ext>
              </a:extLst>
            </p:cNvPr>
            <p:cNvSpPr/>
            <p:nvPr/>
          </p:nvSpPr>
          <p:spPr>
            <a:xfrm>
              <a:off x="11175286" y="6083613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1" name="Freeform 2570">
              <a:extLst>
                <a:ext uri="{FF2B5EF4-FFF2-40B4-BE49-F238E27FC236}">
                  <a16:creationId xmlns:a16="http://schemas.microsoft.com/office/drawing/2014/main" id="{7C9FFC0C-9B79-A6D3-AB35-972C1FD51EF4}"/>
                </a:ext>
              </a:extLst>
            </p:cNvPr>
            <p:cNvSpPr/>
            <p:nvPr/>
          </p:nvSpPr>
          <p:spPr>
            <a:xfrm>
              <a:off x="11357369" y="6061637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2" name="Freeform 2571">
              <a:extLst>
                <a:ext uri="{FF2B5EF4-FFF2-40B4-BE49-F238E27FC236}">
                  <a16:creationId xmlns:a16="http://schemas.microsoft.com/office/drawing/2014/main" id="{D88D417B-36B9-57D8-D48F-E1BA0AF70FB3}"/>
                </a:ext>
              </a:extLst>
            </p:cNvPr>
            <p:cNvSpPr/>
            <p:nvPr/>
          </p:nvSpPr>
          <p:spPr>
            <a:xfrm>
              <a:off x="11317317" y="6100038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5"/>
                    <a:pt x="3585" y="0"/>
                    <a:pt x="8006" y="0"/>
                  </a:cubicBezTo>
                  <a:cubicBezTo>
                    <a:pt x="12428" y="0"/>
                    <a:pt x="16013" y="3585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3" name="Freeform 2572">
              <a:extLst>
                <a:ext uri="{FF2B5EF4-FFF2-40B4-BE49-F238E27FC236}">
                  <a16:creationId xmlns:a16="http://schemas.microsoft.com/office/drawing/2014/main" id="{60C939EA-0E21-042B-8F7A-178FAF13B2B6}"/>
                </a:ext>
              </a:extLst>
            </p:cNvPr>
            <p:cNvSpPr/>
            <p:nvPr/>
          </p:nvSpPr>
          <p:spPr>
            <a:xfrm>
              <a:off x="11575240" y="6050302"/>
              <a:ext cx="14315" cy="20587"/>
            </a:xfrm>
            <a:custGeom>
              <a:avLst/>
              <a:gdLst>
                <a:gd name="connsiteX0" fmla="*/ 16013 w 16012"/>
                <a:gd name="connsiteY0" fmla="*/ 8006 h 16012"/>
                <a:gd name="connsiteX1" fmla="*/ 8006 w 16012"/>
                <a:gd name="connsiteY1" fmla="*/ 16013 h 16012"/>
                <a:gd name="connsiteX2" fmla="*/ 0 w 16012"/>
                <a:gd name="connsiteY2" fmla="*/ 8006 h 16012"/>
                <a:gd name="connsiteX3" fmla="*/ 8006 w 16012"/>
                <a:gd name="connsiteY3" fmla="*/ 0 h 16012"/>
                <a:gd name="connsiteX4" fmla="*/ 16013 w 16012"/>
                <a:gd name="connsiteY4" fmla="*/ 8006 h 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2" h="16012">
                  <a:moveTo>
                    <a:pt x="16013" y="8006"/>
                  </a:moveTo>
                  <a:cubicBezTo>
                    <a:pt x="16013" y="12428"/>
                    <a:pt x="12428" y="16013"/>
                    <a:pt x="8006" y="16013"/>
                  </a:cubicBezTo>
                  <a:cubicBezTo>
                    <a:pt x="3585" y="16013"/>
                    <a:pt x="0" y="12428"/>
                    <a:pt x="0" y="8006"/>
                  </a:cubicBezTo>
                  <a:cubicBezTo>
                    <a:pt x="0" y="3584"/>
                    <a:pt x="3585" y="0"/>
                    <a:pt x="8006" y="0"/>
                  </a:cubicBezTo>
                  <a:cubicBezTo>
                    <a:pt x="12428" y="0"/>
                    <a:pt x="16013" y="3584"/>
                    <a:pt x="16013" y="8006"/>
                  </a:cubicBez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  <a:ln w="6387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5" name="Freeform 2574">
              <a:extLst>
                <a:ext uri="{FF2B5EF4-FFF2-40B4-BE49-F238E27FC236}">
                  <a16:creationId xmlns:a16="http://schemas.microsoft.com/office/drawing/2014/main" id="{F1A61881-5E11-7E96-321A-EE826866BC8A}"/>
                </a:ext>
              </a:extLst>
            </p:cNvPr>
            <p:cNvSpPr/>
            <p:nvPr/>
          </p:nvSpPr>
          <p:spPr>
            <a:xfrm>
              <a:off x="11127917" y="6114609"/>
              <a:ext cx="741515" cy="45338"/>
            </a:xfrm>
            <a:custGeom>
              <a:avLst/>
              <a:gdLst>
                <a:gd name="connsiteX0" fmla="*/ 0 w 829415"/>
                <a:gd name="connsiteY0" fmla="*/ 0 h 35263"/>
                <a:gd name="connsiteX1" fmla="*/ 829416 w 829415"/>
                <a:gd name="connsiteY1" fmla="*/ 0 h 35263"/>
                <a:gd name="connsiteX2" fmla="*/ 829416 w 829415"/>
                <a:gd name="connsiteY2" fmla="*/ 35264 h 35263"/>
                <a:gd name="connsiteX3" fmla="*/ 0 w 829415"/>
                <a:gd name="connsiteY3" fmla="*/ 35264 h 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415" h="35263">
                  <a:moveTo>
                    <a:pt x="0" y="0"/>
                  </a:moveTo>
                  <a:lnTo>
                    <a:pt x="829416" y="0"/>
                  </a:lnTo>
                  <a:lnTo>
                    <a:pt x="829416" y="35264"/>
                  </a:lnTo>
                  <a:lnTo>
                    <a:pt x="0" y="35264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6" name="Freeform 2575">
              <a:extLst>
                <a:ext uri="{FF2B5EF4-FFF2-40B4-BE49-F238E27FC236}">
                  <a16:creationId xmlns:a16="http://schemas.microsoft.com/office/drawing/2014/main" id="{5D9B38E6-7488-9459-5E6F-77512BB329C2}"/>
                </a:ext>
              </a:extLst>
            </p:cNvPr>
            <p:cNvSpPr/>
            <p:nvPr/>
          </p:nvSpPr>
          <p:spPr>
            <a:xfrm>
              <a:off x="10942540" y="6027633"/>
              <a:ext cx="1112273" cy="86976"/>
            </a:xfrm>
            <a:custGeom>
              <a:avLst/>
              <a:gdLst>
                <a:gd name="connsiteX0" fmla="*/ 0 w 1244123"/>
                <a:gd name="connsiteY0" fmla="*/ 0 h 67648"/>
                <a:gd name="connsiteX1" fmla="*/ 1244124 w 1244123"/>
                <a:gd name="connsiteY1" fmla="*/ 0 h 67648"/>
                <a:gd name="connsiteX2" fmla="*/ 1244124 w 1244123"/>
                <a:gd name="connsiteY2" fmla="*/ 67648 h 67648"/>
                <a:gd name="connsiteX3" fmla="*/ 0 w 1244123"/>
                <a:gd name="connsiteY3" fmla="*/ 67648 h 67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123" h="67648">
                  <a:moveTo>
                    <a:pt x="0" y="0"/>
                  </a:moveTo>
                  <a:lnTo>
                    <a:pt x="1244124" y="0"/>
                  </a:lnTo>
                  <a:lnTo>
                    <a:pt x="1244124" y="67648"/>
                  </a:lnTo>
                  <a:lnTo>
                    <a:pt x="0" y="67648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7" name="Freeform 2576">
              <a:extLst>
                <a:ext uri="{FF2B5EF4-FFF2-40B4-BE49-F238E27FC236}">
                  <a16:creationId xmlns:a16="http://schemas.microsoft.com/office/drawing/2014/main" id="{AA427094-A179-978D-95CF-8F102659F4D4}"/>
                </a:ext>
              </a:extLst>
            </p:cNvPr>
            <p:cNvSpPr/>
            <p:nvPr/>
          </p:nvSpPr>
          <p:spPr>
            <a:xfrm>
              <a:off x="10757160" y="5820833"/>
              <a:ext cx="1483030" cy="206685"/>
            </a:xfrm>
            <a:custGeom>
              <a:avLst/>
              <a:gdLst>
                <a:gd name="connsiteX0" fmla="*/ 0 w 1658831"/>
                <a:gd name="connsiteY0" fmla="*/ 0 h 160755"/>
                <a:gd name="connsiteX1" fmla="*/ 1658832 w 1658831"/>
                <a:gd name="connsiteY1" fmla="*/ 0 h 160755"/>
                <a:gd name="connsiteX2" fmla="*/ 1658832 w 1658831"/>
                <a:gd name="connsiteY2" fmla="*/ 160756 h 160755"/>
                <a:gd name="connsiteX3" fmla="*/ 0 w 1658831"/>
                <a:gd name="connsiteY3" fmla="*/ 160756 h 16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831" h="160755">
                  <a:moveTo>
                    <a:pt x="0" y="0"/>
                  </a:moveTo>
                  <a:lnTo>
                    <a:pt x="1658832" y="0"/>
                  </a:lnTo>
                  <a:lnTo>
                    <a:pt x="1658832" y="160756"/>
                  </a:lnTo>
                  <a:lnTo>
                    <a:pt x="0" y="160756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8" name="Freeform 2577">
              <a:extLst>
                <a:ext uri="{FF2B5EF4-FFF2-40B4-BE49-F238E27FC236}">
                  <a16:creationId xmlns:a16="http://schemas.microsoft.com/office/drawing/2014/main" id="{5BF4C175-252A-DFA9-4F15-3A244B9B177C}"/>
                </a:ext>
              </a:extLst>
            </p:cNvPr>
            <p:cNvSpPr/>
            <p:nvPr/>
          </p:nvSpPr>
          <p:spPr>
            <a:xfrm>
              <a:off x="10757160" y="5458700"/>
              <a:ext cx="1483030" cy="362133"/>
            </a:xfrm>
            <a:custGeom>
              <a:avLst/>
              <a:gdLst>
                <a:gd name="connsiteX0" fmla="*/ 0 w 1658831"/>
                <a:gd name="connsiteY0" fmla="*/ 0 h 281659"/>
                <a:gd name="connsiteX1" fmla="*/ 1658832 w 1658831"/>
                <a:gd name="connsiteY1" fmla="*/ 0 h 281659"/>
                <a:gd name="connsiteX2" fmla="*/ 1658832 w 1658831"/>
                <a:gd name="connsiteY2" fmla="*/ 281659 h 281659"/>
                <a:gd name="connsiteX3" fmla="*/ 0 w 1658831"/>
                <a:gd name="connsiteY3" fmla="*/ 281659 h 28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8831" h="281659">
                  <a:moveTo>
                    <a:pt x="0" y="0"/>
                  </a:moveTo>
                  <a:lnTo>
                    <a:pt x="1658832" y="0"/>
                  </a:lnTo>
                  <a:lnTo>
                    <a:pt x="1658832" y="281659"/>
                  </a:lnTo>
                  <a:lnTo>
                    <a:pt x="0" y="281659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9" name="Freeform 2578">
              <a:extLst>
                <a:ext uri="{FF2B5EF4-FFF2-40B4-BE49-F238E27FC236}">
                  <a16:creationId xmlns:a16="http://schemas.microsoft.com/office/drawing/2014/main" id="{0A7DA4EC-41CF-9A0B-287E-4E24277CFA14}"/>
                </a:ext>
              </a:extLst>
            </p:cNvPr>
            <p:cNvSpPr/>
            <p:nvPr/>
          </p:nvSpPr>
          <p:spPr>
            <a:xfrm>
              <a:off x="10942540" y="5100958"/>
              <a:ext cx="1112273" cy="357854"/>
            </a:xfrm>
            <a:custGeom>
              <a:avLst/>
              <a:gdLst>
                <a:gd name="connsiteX0" fmla="*/ 0 w 1244123"/>
                <a:gd name="connsiteY0" fmla="*/ 0 h 278331"/>
                <a:gd name="connsiteX1" fmla="*/ 1244124 w 1244123"/>
                <a:gd name="connsiteY1" fmla="*/ 0 h 278331"/>
                <a:gd name="connsiteX2" fmla="*/ 1244124 w 1244123"/>
                <a:gd name="connsiteY2" fmla="*/ 278331 h 278331"/>
                <a:gd name="connsiteX3" fmla="*/ 0 w 1244123"/>
                <a:gd name="connsiteY3" fmla="*/ 278331 h 278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123" h="278331">
                  <a:moveTo>
                    <a:pt x="0" y="0"/>
                  </a:moveTo>
                  <a:lnTo>
                    <a:pt x="1244124" y="0"/>
                  </a:lnTo>
                  <a:lnTo>
                    <a:pt x="1244124" y="278331"/>
                  </a:lnTo>
                  <a:lnTo>
                    <a:pt x="0" y="278331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0" name="Freeform 2579">
              <a:extLst>
                <a:ext uri="{FF2B5EF4-FFF2-40B4-BE49-F238E27FC236}">
                  <a16:creationId xmlns:a16="http://schemas.microsoft.com/office/drawing/2014/main" id="{D4BE2C62-B2D1-7886-317D-786B28D467C8}"/>
                </a:ext>
              </a:extLst>
            </p:cNvPr>
            <p:cNvSpPr/>
            <p:nvPr/>
          </p:nvSpPr>
          <p:spPr>
            <a:xfrm>
              <a:off x="11127917" y="4703202"/>
              <a:ext cx="741515" cy="397756"/>
            </a:xfrm>
            <a:custGeom>
              <a:avLst/>
              <a:gdLst>
                <a:gd name="connsiteX0" fmla="*/ 0 w 829415"/>
                <a:gd name="connsiteY0" fmla="*/ 0 h 309366"/>
                <a:gd name="connsiteX1" fmla="*/ 829416 w 829415"/>
                <a:gd name="connsiteY1" fmla="*/ 0 h 309366"/>
                <a:gd name="connsiteX2" fmla="*/ 829416 w 829415"/>
                <a:gd name="connsiteY2" fmla="*/ 309367 h 309366"/>
                <a:gd name="connsiteX3" fmla="*/ 0 w 829415"/>
                <a:gd name="connsiteY3" fmla="*/ 309367 h 3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415" h="309366">
                  <a:moveTo>
                    <a:pt x="0" y="0"/>
                  </a:moveTo>
                  <a:lnTo>
                    <a:pt x="829416" y="0"/>
                  </a:lnTo>
                  <a:lnTo>
                    <a:pt x="829416" y="309367"/>
                  </a:lnTo>
                  <a:lnTo>
                    <a:pt x="0" y="309367"/>
                  </a:lnTo>
                  <a:close/>
                </a:path>
              </a:pathLst>
            </a:custGeom>
            <a:solidFill>
              <a:srgbClr val="B3B3B3"/>
            </a:solidFill>
            <a:ln w="9626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1" name="Freeform 2580">
              <a:extLst>
                <a:ext uri="{FF2B5EF4-FFF2-40B4-BE49-F238E27FC236}">
                  <a16:creationId xmlns:a16="http://schemas.microsoft.com/office/drawing/2014/main" id="{C319BF4B-5141-6F80-5E1A-A6FA2B4D67B8}"/>
                </a:ext>
              </a:extLst>
            </p:cNvPr>
            <p:cNvSpPr/>
            <p:nvPr/>
          </p:nvSpPr>
          <p:spPr>
            <a:xfrm>
              <a:off x="10757160" y="5820833"/>
              <a:ext cx="1483030" cy="11565"/>
            </a:xfrm>
            <a:custGeom>
              <a:avLst/>
              <a:gdLst>
                <a:gd name="connsiteX0" fmla="*/ 0 w 1658831"/>
                <a:gd name="connsiteY0" fmla="*/ 0 h 8995"/>
                <a:gd name="connsiteX1" fmla="*/ 1658832 w 165883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8831" h="8995">
                  <a:moveTo>
                    <a:pt x="0" y="0"/>
                  </a:moveTo>
                  <a:lnTo>
                    <a:pt x="1658832" y="0"/>
                  </a:lnTo>
                </a:path>
              </a:pathLst>
            </a:custGeom>
            <a:ln w="9626" cap="flat">
              <a:solidFill>
                <a:srgbClr val="B3B3B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3" name="Freeform 2582">
              <a:extLst>
                <a:ext uri="{FF2B5EF4-FFF2-40B4-BE49-F238E27FC236}">
                  <a16:creationId xmlns:a16="http://schemas.microsoft.com/office/drawing/2014/main" id="{0B895912-AEC1-A4DC-1B16-EAD909A793FD}"/>
                </a:ext>
              </a:extLst>
            </p:cNvPr>
            <p:cNvSpPr/>
            <p:nvPr/>
          </p:nvSpPr>
          <p:spPr>
            <a:xfrm>
              <a:off x="11482993" y="505966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4" name="Freeform 2583">
              <a:extLst>
                <a:ext uri="{FF2B5EF4-FFF2-40B4-BE49-F238E27FC236}">
                  <a16:creationId xmlns:a16="http://schemas.microsoft.com/office/drawing/2014/main" id="{390B5A61-269B-65C0-253E-0BD85D4189DF}"/>
                </a:ext>
              </a:extLst>
            </p:cNvPr>
            <p:cNvSpPr/>
            <p:nvPr/>
          </p:nvSpPr>
          <p:spPr>
            <a:xfrm>
              <a:off x="11482993" y="608488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5" name="Freeform 2584">
              <a:extLst>
                <a:ext uri="{FF2B5EF4-FFF2-40B4-BE49-F238E27FC236}">
                  <a16:creationId xmlns:a16="http://schemas.microsoft.com/office/drawing/2014/main" id="{C0ECE237-F77F-84EE-A855-B4853A4C171E}"/>
                </a:ext>
              </a:extLst>
            </p:cNvPr>
            <p:cNvSpPr/>
            <p:nvPr/>
          </p:nvSpPr>
          <p:spPr>
            <a:xfrm>
              <a:off x="11482993" y="602601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6" name="Freeform 2585">
              <a:extLst>
                <a:ext uri="{FF2B5EF4-FFF2-40B4-BE49-F238E27FC236}">
                  <a16:creationId xmlns:a16="http://schemas.microsoft.com/office/drawing/2014/main" id="{BDBCA526-3446-03AF-1947-B4A7C9FB6EC1}"/>
                </a:ext>
              </a:extLst>
            </p:cNvPr>
            <p:cNvSpPr/>
            <p:nvPr/>
          </p:nvSpPr>
          <p:spPr>
            <a:xfrm>
              <a:off x="11482993" y="601595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9" name="Freeform 2588">
              <a:extLst>
                <a:ext uri="{FF2B5EF4-FFF2-40B4-BE49-F238E27FC236}">
                  <a16:creationId xmlns:a16="http://schemas.microsoft.com/office/drawing/2014/main" id="{0ECE8025-2F3C-63B3-F32F-526F123D5D06}"/>
                </a:ext>
              </a:extLst>
            </p:cNvPr>
            <p:cNvSpPr/>
            <p:nvPr/>
          </p:nvSpPr>
          <p:spPr>
            <a:xfrm>
              <a:off x="11482993" y="617984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2" name="Freeform 2591">
              <a:extLst>
                <a:ext uri="{FF2B5EF4-FFF2-40B4-BE49-F238E27FC236}">
                  <a16:creationId xmlns:a16="http://schemas.microsoft.com/office/drawing/2014/main" id="{4B9B2367-844C-BE81-0875-3798384D1A3C}"/>
                </a:ext>
              </a:extLst>
            </p:cNvPr>
            <p:cNvSpPr/>
            <p:nvPr/>
          </p:nvSpPr>
          <p:spPr>
            <a:xfrm>
              <a:off x="11482993" y="612016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5" name="Freeform 2594">
              <a:extLst>
                <a:ext uri="{FF2B5EF4-FFF2-40B4-BE49-F238E27FC236}">
                  <a16:creationId xmlns:a16="http://schemas.microsoft.com/office/drawing/2014/main" id="{E2D08C45-F82E-2B3A-53E2-C156CA1D4812}"/>
                </a:ext>
              </a:extLst>
            </p:cNvPr>
            <p:cNvSpPr/>
            <p:nvPr/>
          </p:nvSpPr>
          <p:spPr>
            <a:xfrm>
              <a:off x="11482993" y="479469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9" name="Freeform 2598">
              <a:extLst>
                <a:ext uri="{FF2B5EF4-FFF2-40B4-BE49-F238E27FC236}">
                  <a16:creationId xmlns:a16="http://schemas.microsoft.com/office/drawing/2014/main" id="{DF683FC5-B07D-EE7E-3427-F28BC307EFD5}"/>
                </a:ext>
              </a:extLst>
            </p:cNvPr>
            <p:cNvSpPr/>
            <p:nvPr/>
          </p:nvSpPr>
          <p:spPr>
            <a:xfrm>
              <a:off x="11482993" y="600519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0" name="Freeform 2599">
              <a:extLst>
                <a:ext uri="{FF2B5EF4-FFF2-40B4-BE49-F238E27FC236}">
                  <a16:creationId xmlns:a16="http://schemas.microsoft.com/office/drawing/2014/main" id="{1FA3A62E-43C1-8F8F-6C07-2444B1EF2E13}"/>
                </a:ext>
              </a:extLst>
            </p:cNvPr>
            <p:cNvSpPr/>
            <p:nvPr/>
          </p:nvSpPr>
          <p:spPr>
            <a:xfrm>
              <a:off x="11482993" y="513646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2" name="Freeform 2601">
              <a:extLst>
                <a:ext uri="{FF2B5EF4-FFF2-40B4-BE49-F238E27FC236}">
                  <a16:creationId xmlns:a16="http://schemas.microsoft.com/office/drawing/2014/main" id="{F2596AC4-16FA-4A26-AB0D-BF72D964ACB8}"/>
                </a:ext>
              </a:extLst>
            </p:cNvPr>
            <p:cNvSpPr/>
            <p:nvPr/>
          </p:nvSpPr>
          <p:spPr>
            <a:xfrm>
              <a:off x="11482993" y="518319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3" name="Freeform 2602">
              <a:extLst>
                <a:ext uri="{FF2B5EF4-FFF2-40B4-BE49-F238E27FC236}">
                  <a16:creationId xmlns:a16="http://schemas.microsoft.com/office/drawing/2014/main" id="{E80444D6-9C83-0CA0-8C5B-BAA7540CDBE6}"/>
                </a:ext>
              </a:extLst>
            </p:cNvPr>
            <p:cNvSpPr/>
            <p:nvPr/>
          </p:nvSpPr>
          <p:spPr>
            <a:xfrm>
              <a:off x="11482993" y="479099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5" name="Freeform 2604">
              <a:extLst>
                <a:ext uri="{FF2B5EF4-FFF2-40B4-BE49-F238E27FC236}">
                  <a16:creationId xmlns:a16="http://schemas.microsoft.com/office/drawing/2014/main" id="{660F09B1-9E47-374C-5E11-CC19AAAA1E29}"/>
                </a:ext>
              </a:extLst>
            </p:cNvPr>
            <p:cNvSpPr/>
            <p:nvPr/>
          </p:nvSpPr>
          <p:spPr>
            <a:xfrm>
              <a:off x="11482993" y="601710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7" name="Freeform 2606">
              <a:extLst>
                <a:ext uri="{FF2B5EF4-FFF2-40B4-BE49-F238E27FC236}">
                  <a16:creationId xmlns:a16="http://schemas.microsoft.com/office/drawing/2014/main" id="{A246EC5D-2B74-35C0-E2A7-7FF39C9A87F5}"/>
                </a:ext>
              </a:extLst>
            </p:cNvPr>
            <p:cNvSpPr/>
            <p:nvPr/>
          </p:nvSpPr>
          <p:spPr>
            <a:xfrm>
              <a:off x="11482993" y="604093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0" name="Freeform 2609">
              <a:extLst>
                <a:ext uri="{FF2B5EF4-FFF2-40B4-BE49-F238E27FC236}">
                  <a16:creationId xmlns:a16="http://schemas.microsoft.com/office/drawing/2014/main" id="{3A377936-036C-A422-E365-A1CFE19F0D42}"/>
                </a:ext>
              </a:extLst>
            </p:cNvPr>
            <p:cNvSpPr/>
            <p:nvPr/>
          </p:nvSpPr>
          <p:spPr>
            <a:xfrm>
              <a:off x="11482993" y="481400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1" name="Freeform 2610">
              <a:extLst>
                <a:ext uri="{FF2B5EF4-FFF2-40B4-BE49-F238E27FC236}">
                  <a16:creationId xmlns:a16="http://schemas.microsoft.com/office/drawing/2014/main" id="{40CFBAB5-5216-3EA3-3CB2-3C1EAD9FFDB7}"/>
                </a:ext>
              </a:extLst>
            </p:cNvPr>
            <p:cNvSpPr/>
            <p:nvPr/>
          </p:nvSpPr>
          <p:spPr>
            <a:xfrm>
              <a:off x="11482993" y="608465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3" name="Freeform 2612">
              <a:extLst>
                <a:ext uri="{FF2B5EF4-FFF2-40B4-BE49-F238E27FC236}">
                  <a16:creationId xmlns:a16="http://schemas.microsoft.com/office/drawing/2014/main" id="{5B925EA7-BC3F-6485-DC74-D06EA6DA6E6A}"/>
                </a:ext>
              </a:extLst>
            </p:cNvPr>
            <p:cNvSpPr/>
            <p:nvPr/>
          </p:nvSpPr>
          <p:spPr>
            <a:xfrm>
              <a:off x="11482993" y="603642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4" name="Freeform 2613">
              <a:extLst>
                <a:ext uri="{FF2B5EF4-FFF2-40B4-BE49-F238E27FC236}">
                  <a16:creationId xmlns:a16="http://schemas.microsoft.com/office/drawing/2014/main" id="{A0BE561C-479E-2802-FFCF-9B41C1E17E67}"/>
                </a:ext>
              </a:extLst>
            </p:cNvPr>
            <p:cNvSpPr/>
            <p:nvPr/>
          </p:nvSpPr>
          <p:spPr>
            <a:xfrm>
              <a:off x="11482993" y="609922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5" name="Freeform 2614">
              <a:extLst>
                <a:ext uri="{FF2B5EF4-FFF2-40B4-BE49-F238E27FC236}">
                  <a16:creationId xmlns:a16="http://schemas.microsoft.com/office/drawing/2014/main" id="{1E9AF4AE-5737-88B4-CC1D-EB6AECF08608}"/>
                </a:ext>
              </a:extLst>
            </p:cNvPr>
            <p:cNvSpPr/>
            <p:nvPr/>
          </p:nvSpPr>
          <p:spPr>
            <a:xfrm>
              <a:off x="11482993" y="518018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6" name="Freeform 2615">
              <a:extLst>
                <a:ext uri="{FF2B5EF4-FFF2-40B4-BE49-F238E27FC236}">
                  <a16:creationId xmlns:a16="http://schemas.microsoft.com/office/drawing/2014/main" id="{95F422C8-BFF7-B8A7-02EF-657686ACCE30}"/>
                </a:ext>
              </a:extLst>
            </p:cNvPr>
            <p:cNvSpPr/>
            <p:nvPr/>
          </p:nvSpPr>
          <p:spPr>
            <a:xfrm>
              <a:off x="11482993" y="607551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8" name="Freeform 2617">
              <a:extLst>
                <a:ext uri="{FF2B5EF4-FFF2-40B4-BE49-F238E27FC236}">
                  <a16:creationId xmlns:a16="http://schemas.microsoft.com/office/drawing/2014/main" id="{15F745E7-1B79-810A-8524-813E28F6432A}"/>
                </a:ext>
              </a:extLst>
            </p:cNvPr>
            <p:cNvSpPr/>
            <p:nvPr/>
          </p:nvSpPr>
          <p:spPr>
            <a:xfrm>
              <a:off x="11482993" y="604799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9" name="Freeform 2618">
              <a:extLst>
                <a:ext uri="{FF2B5EF4-FFF2-40B4-BE49-F238E27FC236}">
                  <a16:creationId xmlns:a16="http://schemas.microsoft.com/office/drawing/2014/main" id="{4FD43CBD-4ADA-FBF9-AE2D-45A875E77685}"/>
                </a:ext>
              </a:extLst>
            </p:cNvPr>
            <p:cNvSpPr/>
            <p:nvPr/>
          </p:nvSpPr>
          <p:spPr>
            <a:xfrm>
              <a:off x="11482993" y="479087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0" name="Freeform 2619">
              <a:extLst>
                <a:ext uri="{FF2B5EF4-FFF2-40B4-BE49-F238E27FC236}">
                  <a16:creationId xmlns:a16="http://schemas.microsoft.com/office/drawing/2014/main" id="{4614D720-B74C-DBFD-645D-276845D9BBD6}"/>
                </a:ext>
              </a:extLst>
            </p:cNvPr>
            <p:cNvSpPr/>
            <p:nvPr/>
          </p:nvSpPr>
          <p:spPr>
            <a:xfrm>
              <a:off x="11482993" y="607008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3" name="Freeform 2622">
              <a:extLst>
                <a:ext uri="{FF2B5EF4-FFF2-40B4-BE49-F238E27FC236}">
                  <a16:creationId xmlns:a16="http://schemas.microsoft.com/office/drawing/2014/main" id="{0FE6ABFA-94B7-809B-6870-560683A017CF}"/>
                </a:ext>
              </a:extLst>
            </p:cNvPr>
            <p:cNvSpPr/>
            <p:nvPr/>
          </p:nvSpPr>
          <p:spPr>
            <a:xfrm>
              <a:off x="11482993" y="605388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4" name="Freeform 2623">
              <a:extLst>
                <a:ext uri="{FF2B5EF4-FFF2-40B4-BE49-F238E27FC236}">
                  <a16:creationId xmlns:a16="http://schemas.microsoft.com/office/drawing/2014/main" id="{27212365-18CB-ECD5-C39A-4A27E150D70B}"/>
                </a:ext>
              </a:extLst>
            </p:cNvPr>
            <p:cNvSpPr/>
            <p:nvPr/>
          </p:nvSpPr>
          <p:spPr>
            <a:xfrm>
              <a:off x="11482993" y="606811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6" name="Freeform 2625">
              <a:extLst>
                <a:ext uri="{FF2B5EF4-FFF2-40B4-BE49-F238E27FC236}">
                  <a16:creationId xmlns:a16="http://schemas.microsoft.com/office/drawing/2014/main" id="{67DA0A38-75C9-74BD-D301-E912356DA330}"/>
                </a:ext>
              </a:extLst>
            </p:cNvPr>
            <p:cNvSpPr/>
            <p:nvPr/>
          </p:nvSpPr>
          <p:spPr>
            <a:xfrm>
              <a:off x="11482993" y="484245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7" name="Freeform 2626">
              <a:extLst>
                <a:ext uri="{FF2B5EF4-FFF2-40B4-BE49-F238E27FC236}">
                  <a16:creationId xmlns:a16="http://schemas.microsoft.com/office/drawing/2014/main" id="{58164C3D-FEDC-2EAB-92BF-0A39281746E6}"/>
                </a:ext>
              </a:extLst>
            </p:cNvPr>
            <p:cNvSpPr/>
            <p:nvPr/>
          </p:nvSpPr>
          <p:spPr>
            <a:xfrm>
              <a:off x="11482993" y="520979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8" name="Freeform 2627">
              <a:extLst>
                <a:ext uri="{FF2B5EF4-FFF2-40B4-BE49-F238E27FC236}">
                  <a16:creationId xmlns:a16="http://schemas.microsoft.com/office/drawing/2014/main" id="{A02796A3-39BA-34CB-55B8-A3B54E6EFD2B}"/>
                </a:ext>
              </a:extLst>
            </p:cNvPr>
            <p:cNvSpPr/>
            <p:nvPr/>
          </p:nvSpPr>
          <p:spPr>
            <a:xfrm>
              <a:off x="11482993" y="601329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0" name="Freeform 2629">
              <a:extLst>
                <a:ext uri="{FF2B5EF4-FFF2-40B4-BE49-F238E27FC236}">
                  <a16:creationId xmlns:a16="http://schemas.microsoft.com/office/drawing/2014/main" id="{725E26C7-60A2-C04E-3FE1-D859933386EF}"/>
                </a:ext>
              </a:extLst>
            </p:cNvPr>
            <p:cNvSpPr/>
            <p:nvPr/>
          </p:nvSpPr>
          <p:spPr>
            <a:xfrm>
              <a:off x="11482993" y="608939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2" name="Freeform 2631">
              <a:extLst>
                <a:ext uri="{FF2B5EF4-FFF2-40B4-BE49-F238E27FC236}">
                  <a16:creationId xmlns:a16="http://schemas.microsoft.com/office/drawing/2014/main" id="{3AC49E12-313A-A50C-F0AE-E7F05A8BDB24}"/>
                </a:ext>
              </a:extLst>
            </p:cNvPr>
            <p:cNvSpPr/>
            <p:nvPr/>
          </p:nvSpPr>
          <p:spPr>
            <a:xfrm>
              <a:off x="11482993" y="612097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3" name="Freeform 2632">
              <a:extLst>
                <a:ext uri="{FF2B5EF4-FFF2-40B4-BE49-F238E27FC236}">
                  <a16:creationId xmlns:a16="http://schemas.microsoft.com/office/drawing/2014/main" id="{77C5D95E-2764-96FB-8AEB-B471F63D0BFB}"/>
                </a:ext>
              </a:extLst>
            </p:cNvPr>
            <p:cNvSpPr/>
            <p:nvPr/>
          </p:nvSpPr>
          <p:spPr>
            <a:xfrm>
              <a:off x="11482993" y="499154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4" name="Freeform 2633">
              <a:extLst>
                <a:ext uri="{FF2B5EF4-FFF2-40B4-BE49-F238E27FC236}">
                  <a16:creationId xmlns:a16="http://schemas.microsoft.com/office/drawing/2014/main" id="{535A516D-EB60-E15F-CAC8-50A403C38A75}"/>
                </a:ext>
              </a:extLst>
            </p:cNvPr>
            <p:cNvSpPr/>
            <p:nvPr/>
          </p:nvSpPr>
          <p:spPr>
            <a:xfrm>
              <a:off x="11482993" y="607794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5" name="Freeform 2634">
              <a:extLst>
                <a:ext uri="{FF2B5EF4-FFF2-40B4-BE49-F238E27FC236}">
                  <a16:creationId xmlns:a16="http://schemas.microsoft.com/office/drawing/2014/main" id="{5E68A5A8-929F-3B47-1D48-E545DE70726E}"/>
                </a:ext>
              </a:extLst>
            </p:cNvPr>
            <p:cNvSpPr/>
            <p:nvPr/>
          </p:nvSpPr>
          <p:spPr>
            <a:xfrm>
              <a:off x="11482993" y="609425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1" name="Freeform 2640">
              <a:extLst>
                <a:ext uri="{FF2B5EF4-FFF2-40B4-BE49-F238E27FC236}">
                  <a16:creationId xmlns:a16="http://schemas.microsoft.com/office/drawing/2014/main" id="{C60352A7-5D3D-4C60-276E-3A642FB006CB}"/>
                </a:ext>
              </a:extLst>
            </p:cNvPr>
            <p:cNvSpPr/>
            <p:nvPr/>
          </p:nvSpPr>
          <p:spPr>
            <a:xfrm>
              <a:off x="11482993" y="605770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3" name="Freeform 2642">
              <a:extLst>
                <a:ext uri="{FF2B5EF4-FFF2-40B4-BE49-F238E27FC236}">
                  <a16:creationId xmlns:a16="http://schemas.microsoft.com/office/drawing/2014/main" id="{4DF9A4FB-8477-7B5C-1DE8-0962E6C4FF53}"/>
                </a:ext>
              </a:extLst>
            </p:cNvPr>
            <p:cNvSpPr/>
            <p:nvPr/>
          </p:nvSpPr>
          <p:spPr>
            <a:xfrm>
              <a:off x="11482993" y="606846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4" name="Freeform 2643">
              <a:extLst>
                <a:ext uri="{FF2B5EF4-FFF2-40B4-BE49-F238E27FC236}">
                  <a16:creationId xmlns:a16="http://schemas.microsoft.com/office/drawing/2014/main" id="{290FC493-54D5-E4C2-072C-8CF3172C021E}"/>
                </a:ext>
              </a:extLst>
            </p:cNvPr>
            <p:cNvSpPr/>
            <p:nvPr/>
          </p:nvSpPr>
          <p:spPr>
            <a:xfrm>
              <a:off x="11482993" y="601768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5" name="Freeform 2644">
              <a:extLst>
                <a:ext uri="{FF2B5EF4-FFF2-40B4-BE49-F238E27FC236}">
                  <a16:creationId xmlns:a16="http://schemas.microsoft.com/office/drawing/2014/main" id="{967611D8-2C61-E8E2-DAEA-7E36C7EB1193}"/>
                </a:ext>
              </a:extLst>
            </p:cNvPr>
            <p:cNvSpPr/>
            <p:nvPr/>
          </p:nvSpPr>
          <p:spPr>
            <a:xfrm>
              <a:off x="11482993" y="447384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9" name="Freeform 2648">
              <a:extLst>
                <a:ext uri="{FF2B5EF4-FFF2-40B4-BE49-F238E27FC236}">
                  <a16:creationId xmlns:a16="http://schemas.microsoft.com/office/drawing/2014/main" id="{F00B127F-97F4-A3E5-AED0-DD4C8F5BA35D}"/>
                </a:ext>
              </a:extLst>
            </p:cNvPr>
            <p:cNvSpPr/>
            <p:nvPr/>
          </p:nvSpPr>
          <p:spPr>
            <a:xfrm>
              <a:off x="11482993" y="513380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2" name="Freeform 2651">
              <a:extLst>
                <a:ext uri="{FF2B5EF4-FFF2-40B4-BE49-F238E27FC236}">
                  <a16:creationId xmlns:a16="http://schemas.microsoft.com/office/drawing/2014/main" id="{380D575E-4CC9-032D-EF36-D80A3E14E8B2}"/>
                </a:ext>
              </a:extLst>
            </p:cNvPr>
            <p:cNvSpPr/>
            <p:nvPr/>
          </p:nvSpPr>
          <p:spPr>
            <a:xfrm>
              <a:off x="11482993" y="608384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3" name="Freeform 2652">
              <a:extLst>
                <a:ext uri="{FF2B5EF4-FFF2-40B4-BE49-F238E27FC236}">
                  <a16:creationId xmlns:a16="http://schemas.microsoft.com/office/drawing/2014/main" id="{E4DFC4CC-862B-60A2-00DB-F7EAF0288E84}"/>
                </a:ext>
              </a:extLst>
            </p:cNvPr>
            <p:cNvSpPr/>
            <p:nvPr/>
          </p:nvSpPr>
          <p:spPr>
            <a:xfrm>
              <a:off x="11482993" y="602960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4" name="Freeform 2653">
              <a:extLst>
                <a:ext uri="{FF2B5EF4-FFF2-40B4-BE49-F238E27FC236}">
                  <a16:creationId xmlns:a16="http://schemas.microsoft.com/office/drawing/2014/main" id="{4C5BDCDC-1707-B7EF-8F5B-4F79C6309D14}"/>
                </a:ext>
              </a:extLst>
            </p:cNvPr>
            <p:cNvSpPr/>
            <p:nvPr/>
          </p:nvSpPr>
          <p:spPr>
            <a:xfrm>
              <a:off x="11482993" y="485714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5" name="Freeform 2654">
              <a:extLst>
                <a:ext uri="{FF2B5EF4-FFF2-40B4-BE49-F238E27FC236}">
                  <a16:creationId xmlns:a16="http://schemas.microsoft.com/office/drawing/2014/main" id="{A137D30D-93AC-405A-6FDC-BFA308EF5F39}"/>
                </a:ext>
              </a:extLst>
            </p:cNvPr>
            <p:cNvSpPr/>
            <p:nvPr/>
          </p:nvSpPr>
          <p:spPr>
            <a:xfrm>
              <a:off x="11482993" y="508916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6" name="Freeform 2655">
              <a:extLst>
                <a:ext uri="{FF2B5EF4-FFF2-40B4-BE49-F238E27FC236}">
                  <a16:creationId xmlns:a16="http://schemas.microsoft.com/office/drawing/2014/main" id="{6ADEEA2C-C6F9-4EDB-C2D9-3B9C9ADD97D0}"/>
                </a:ext>
              </a:extLst>
            </p:cNvPr>
            <p:cNvSpPr/>
            <p:nvPr/>
          </p:nvSpPr>
          <p:spPr>
            <a:xfrm>
              <a:off x="11482993" y="516168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8" name="Freeform 2657">
              <a:extLst>
                <a:ext uri="{FF2B5EF4-FFF2-40B4-BE49-F238E27FC236}">
                  <a16:creationId xmlns:a16="http://schemas.microsoft.com/office/drawing/2014/main" id="{6E08ABB7-1CA7-2A20-3AD7-F843772F2333}"/>
                </a:ext>
              </a:extLst>
            </p:cNvPr>
            <p:cNvSpPr/>
            <p:nvPr/>
          </p:nvSpPr>
          <p:spPr>
            <a:xfrm>
              <a:off x="11482993" y="606175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9" name="Freeform 2658">
              <a:extLst>
                <a:ext uri="{FF2B5EF4-FFF2-40B4-BE49-F238E27FC236}">
                  <a16:creationId xmlns:a16="http://schemas.microsoft.com/office/drawing/2014/main" id="{5E69665A-DB78-15F7-711C-F782DAADE911}"/>
                </a:ext>
              </a:extLst>
            </p:cNvPr>
            <p:cNvSpPr/>
            <p:nvPr/>
          </p:nvSpPr>
          <p:spPr>
            <a:xfrm>
              <a:off x="11482993" y="516989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0" name="Freeform 2659">
              <a:extLst>
                <a:ext uri="{FF2B5EF4-FFF2-40B4-BE49-F238E27FC236}">
                  <a16:creationId xmlns:a16="http://schemas.microsoft.com/office/drawing/2014/main" id="{9C493F69-9161-7938-0771-7F65ABD2EC2D}"/>
                </a:ext>
              </a:extLst>
            </p:cNvPr>
            <p:cNvSpPr/>
            <p:nvPr/>
          </p:nvSpPr>
          <p:spPr>
            <a:xfrm>
              <a:off x="11482993" y="601861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2" name="Freeform 2661">
              <a:extLst>
                <a:ext uri="{FF2B5EF4-FFF2-40B4-BE49-F238E27FC236}">
                  <a16:creationId xmlns:a16="http://schemas.microsoft.com/office/drawing/2014/main" id="{0D548F3E-B460-853E-E50F-3675A428EC52}"/>
                </a:ext>
              </a:extLst>
            </p:cNvPr>
            <p:cNvSpPr/>
            <p:nvPr/>
          </p:nvSpPr>
          <p:spPr>
            <a:xfrm>
              <a:off x="11482993" y="603746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5" name="Freeform 2664">
              <a:extLst>
                <a:ext uri="{FF2B5EF4-FFF2-40B4-BE49-F238E27FC236}">
                  <a16:creationId xmlns:a16="http://schemas.microsoft.com/office/drawing/2014/main" id="{3E39E42B-75E7-D723-EB77-8091DE633570}"/>
                </a:ext>
              </a:extLst>
            </p:cNvPr>
            <p:cNvSpPr/>
            <p:nvPr/>
          </p:nvSpPr>
          <p:spPr>
            <a:xfrm>
              <a:off x="11482993" y="601098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6" name="Freeform 2665">
              <a:extLst>
                <a:ext uri="{FF2B5EF4-FFF2-40B4-BE49-F238E27FC236}">
                  <a16:creationId xmlns:a16="http://schemas.microsoft.com/office/drawing/2014/main" id="{15AFA363-3A6C-126A-1D96-51457262FDE8}"/>
                </a:ext>
              </a:extLst>
            </p:cNvPr>
            <p:cNvSpPr/>
            <p:nvPr/>
          </p:nvSpPr>
          <p:spPr>
            <a:xfrm>
              <a:off x="11482993" y="601132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7" name="Freeform 2666">
              <a:extLst>
                <a:ext uri="{FF2B5EF4-FFF2-40B4-BE49-F238E27FC236}">
                  <a16:creationId xmlns:a16="http://schemas.microsoft.com/office/drawing/2014/main" id="{5BC5FCB4-D84C-5C9C-C27E-682771449DF3}"/>
                </a:ext>
              </a:extLst>
            </p:cNvPr>
            <p:cNvSpPr/>
            <p:nvPr/>
          </p:nvSpPr>
          <p:spPr>
            <a:xfrm>
              <a:off x="11482993" y="509552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8" name="Freeform 2667">
              <a:extLst>
                <a:ext uri="{FF2B5EF4-FFF2-40B4-BE49-F238E27FC236}">
                  <a16:creationId xmlns:a16="http://schemas.microsoft.com/office/drawing/2014/main" id="{85888864-C8B3-9F12-80B2-05D8BFD63C68}"/>
                </a:ext>
              </a:extLst>
            </p:cNvPr>
            <p:cNvSpPr/>
            <p:nvPr/>
          </p:nvSpPr>
          <p:spPr>
            <a:xfrm>
              <a:off x="11482993" y="501548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9" name="Freeform 2668">
              <a:extLst>
                <a:ext uri="{FF2B5EF4-FFF2-40B4-BE49-F238E27FC236}">
                  <a16:creationId xmlns:a16="http://schemas.microsoft.com/office/drawing/2014/main" id="{0F1A543D-9C32-7B30-B43F-D5992DF5E82E}"/>
                </a:ext>
              </a:extLst>
            </p:cNvPr>
            <p:cNvSpPr/>
            <p:nvPr/>
          </p:nvSpPr>
          <p:spPr>
            <a:xfrm>
              <a:off x="11482993" y="528370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0" name="Freeform 2669">
              <a:extLst>
                <a:ext uri="{FF2B5EF4-FFF2-40B4-BE49-F238E27FC236}">
                  <a16:creationId xmlns:a16="http://schemas.microsoft.com/office/drawing/2014/main" id="{841CA2DF-6D6A-96B6-6D75-5CCEAA73AAB3}"/>
                </a:ext>
              </a:extLst>
            </p:cNvPr>
            <p:cNvSpPr/>
            <p:nvPr/>
          </p:nvSpPr>
          <p:spPr>
            <a:xfrm>
              <a:off x="11482993" y="525189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1" name="Freeform 2670">
              <a:extLst>
                <a:ext uri="{FF2B5EF4-FFF2-40B4-BE49-F238E27FC236}">
                  <a16:creationId xmlns:a16="http://schemas.microsoft.com/office/drawing/2014/main" id="{3250E4A3-6F46-2574-B44E-68A2011DE961}"/>
                </a:ext>
              </a:extLst>
            </p:cNvPr>
            <p:cNvSpPr/>
            <p:nvPr/>
          </p:nvSpPr>
          <p:spPr>
            <a:xfrm>
              <a:off x="11482993" y="513866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2" name="Freeform 2671">
              <a:extLst>
                <a:ext uri="{FF2B5EF4-FFF2-40B4-BE49-F238E27FC236}">
                  <a16:creationId xmlns:a16="http://schemas.microsoft.com/office/drawing/2014/main" id="{D0928AFA-6CAC-E287-B3C7-AB6403803816}"/>
                </a:ext>
              </a:extLst>
            </p:cNvPr>
            <p:cNvSpPr/>
            <p:nvPr/>
          </p:nvSpPr>
          <p:spPr>
            <a:xfrm>
              <a:off x="11482993" y="608257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4" name="Freeform 2673">
              <a:extLst>
                <a:ext uri="{FF2B5EF4-FFF2-40B4-BE49-F238E27FC236}">
                  <a16:creationId xmlns:a16="http://schemas.microsoft.com/office/drawing/2014/main" id="{33EF558D-03E9-C8C7-26CF-77908EEEA446}"/>
                </a:ext>
              </a:extLst>
            </p:cNvPr>
            <p:cNvSpPr/>
            <p:nvPr/>
          </p:nvSpPr>
          <p:spPr>
            <a:xfrm>
              <a:off x="11482993" y="601086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7" name="Freeform 2676">
              <a:extLst>
                <a:ext uri="{FF2B5EF4-FFF2-40B4-BE49-F238E27FC236}">
                  <a16:creationId xmlns:a16="http://schemas.microsoft.com/office/drawing/2014/main" id="{ABC3490F-7AA5-6034-B385-6E2F1E524CBD}"/>
                </a:ext>
              </a:extLst>
            </p:cNvPr>
            <p:cNvSpPr/>
            <p:nvPr/>
          </p:nvSpPr>
          <p:spPr>
            <a:xfrm>
              <a:off x="11482993" y="602323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8" name="Freeform 2677">
              <a:extLst>
                <a:ext uri="{FF2B5EF4-FFF2-40B4-BE49-F238E27FC236}">
                  <a16:creationId xmlns:a16="http://schemas.microsoft.com/office/drawing/2014/main" id="{2BACA254-0394-146F-F52E-85F03D93C16B}"/>
                </a:ext>
              </a:extLst>
            </p:cNvPr>
            <p:cNvSpPr/>
            <p:nvPr/>
          </p:nvSpPr>
          <p:spPr>
            <a:xfrm>
              <a:off x="11482993" y="523304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9" name="Freeform 2678">
              <a:extLst>
                <a:ext uri="{FF2B5EF4-FFF2-40B4-BE49-F238E27FC236}">
                  <a16:creationId xmlns:a16="http://schemas.microsoft.com/office/drawing/2014/main" id="{43B57E15-8BEA-8F34-FCD5-28C67E729544}"/>
                </a:ext>
              </a:extLst>
            </p:cNvPr>
            <p:cNvSpPr/>
            <p:nvPr/>
          </p:nvSpPr>
          <p:spPr>
            <a:xfrm>
              <a:off x="11482993" y="601433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1" name="Freeform 2680">
              <a:extLst>
                <a:ext uri="{FF2B5EF4-FFF2-40B4-BE49-F238E27FC236}">
                  <a16:creationId xmlns:a16="http://schemas.microsoft.com/office/drawing/2014/main" id="{5D65CD89-5528-8AC5-1032-38EBDD4BB9FF}"/>
                </a:ext>
              </a:extLst>
            </p:cNvPr>
            <p:cNvSpPr/>
            <p:nvPr/>
          </p:nvSpPr>
          <p:spPr>
            <a:xfrm>
              <a:off x="11482993" y="603260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2" name="Freeform 2681">
              <a:extLst>
                <a:ext uri="{FF2B5EF4-FFF2-40B4-BE49-F238E27FC236}">
                  <a16:creationId xmlns:a16="http://schemas.microsoft.com/office/drawing/2014/main" id="{EA9CFC84-F4FE-6E1F-4134-DC292F4BB9C5}"/>
                </a:ext>
              </a:extLst>
            </p:cNvPr>
            <p:cNvSpPr/>
            <p:nvPr/>
          </p:nvSpPr>
          <p:spPr>
            <a:xfrm>
              <a:off x="11482993" y="522714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3" name="Freeform 2682">
              <a:extLst>
                <a:ext uri="{FF2B5EF4-FFF2-40B4-BE49-F238E27FC236}">
                  <a16:creationId xmlns:a16="http://schemas.microsoft.com/office/drawing/2014/main" id="{9E2FA042-8657-67D9-E639-F455BC156CFF}"/>
                </a:ext>
              </a:extLst>
            </p:cNvPr>
            <p:cNvSpPr/>
            <p:nvPr/>
          </p:nvSpPr>
          <p:spPr>
            <a:xfrm>
              <a:off x="11482993" y="519857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4" name="Freeform 2683">
              <a:extLst>
                <a:ext uri="{FF2B5EF4-FFF2-40B4-BE49-F238E27FC236}">
                  <a16:creationId xmlns:a16="http://schemas.microsoft.com/office/drawing/2014/main" id="{5FECB2B1-F882-2915-77BF-E7E79BB0E918}"/>
                </a:ext>
              </a:extLst>
            </p:cNvPr>
            <p:cNvSpPr/>
            <p:nvPr/>
          </p:nvSpPr>
          <p:spPr>
            <a:xfrm>
              <a:off x="11482993" y="605712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6" name="Freeform 2685">
              <a:extLst>
                <a:ext uri="{FF2B5EF4-FFF2-40B4-BE49-F238E27FC236}">
                  <a16:creationId xmlns:a16="http://schemas.microsoft.com/office/drawing/2014/main" id="{42F7AA21-F159-7C26-2870-6F54AAAC9B53}"/>
                </a:ext>
              </a:extLst>
            </p:cNvPr>
            <p:cNvSpPr/>
            <p:nvPr/>
          </p:nvSpPr>
          <p:spPr>
            <a:xfrm>
              <a:off x="11482993" y="522888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7" name="Freeform 2686">
              <a:extLst>
                <a:ext uri="{FF2B5EF4-FFF2-40B4-BE49-F238E27FC236}">
                  <a16:creationId xmlns:a16="http://schemas.microsoft.com/office/drawing/2014/main" id="{393FAD7E-CE01-48EA-F8DC-E0E4E1E878B2}"/>
                </a:ext>
              </a:extLst>
            </p:cNvPr>
            <p:cNvSpPr/>
            <p:nvPr/>
          </p:nvSpPr>
          <p:spPr>
            <a:xfrm>
              <a:off x="11482993" y="514109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1" name="Freeform 2690">
              <a:extLst>
                <a:ext uri="{FF2B5EF4-FFF2-40B4-BE49-F238E27FC236}">
                  <a16:creationId xmlns:a16="http://schemas.microsoft.com/office/drawing/2014/main" id="{750D2A93-795A-8BDD-408A-972DF3738799}"/>
                </a:ext>
              </a:extLst>
            </p:cNvPr>
            <p:cNvSpPr/>
            <p:nvPr/>
          </p:nvSpPr>
          <p:spPr>
            <a:xfrm>
              <a:off x="11482993" y="484824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2" name="Freeform 2691">
              <a:extLst>
                <a:ext uri="{FF2B5EF4-FFF2-40B4-BE49-F238E27FC236}">
                  <a16:creationId xmlns:a16="http://schemas.microsoft.com/office/drawing/2014/main" id="{41E978BA-C461-B82E-43EC-627F41A5F1E9}"/>
                </a:ext>
              </a:extLst>
            </p:cNvPr>
            <p:cNvSpPr/>
            <p:nvPr/>
          </p:nvSpPr>
          <p:spPr>
            <a:xfrm>
              <a:off x="11482993" y="486813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 2694">
              <a:extLst>
                <a:ext uri="{FF2B5EF4-FFF2-40B4-BE49-F238E27FC236}">
                  <a16:creationId xmlns:a16="http://schemas.microsoft.com/office/drawing/2014/main" id="{C5D1980C-EEDA-C66F-06BF-95C4B9FF4F4C}"/>
                </a:ext>
              </a:extLst>
            </p:cNvPr>
            <p:cNvSpPr/>
            <p:nvPr/>
          </p:nvSpPr>
          <p:spPr>
            <a:xfrm>
              <a:off x="11482993" y="609390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 2695">
              <a:extLst>
                <a:ext uri="{FF2B5EF4-FFF2-40B4-BE49-F238E27FC236}">
                  <a16:creationId xmlns:a16="http://schemas.microsoft.com/office/drawing/2014/main" id="{12AC56DF-E3EE-1EA7-B327-A210248DD61E}"/>
                </a:ext>
              </a:extLst>
            </p:cNvPr>
            <p:cNvSpPr/>
            <p:nvPr/>
          </p:nvSpPr>
          <p:spPr>
            <a:xfrm>
              <a:off x="11482993" y="603804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 2696">
              <a:extLst>
                <a:ext uri="{FF2B5EF4-FFF2-40B4-BE49-F238E27FC236}">
                  <a16:creationId xmlns:a16="http://schemas.microsoft.com/office/drawing/2014/main" id="{E88416CE-CEEE-E582-FFAD-94F0A4555440}"/>
                </a:ext>
              </a:extLst>
            </p:cNvPr>
            <p:cNvSpPr/>
            <p:nvPr/>
          </p:nvSpPr>
          <p:spPr>
            <a:xfrm>
              <a:off x="11482993" y="601988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 2698">
              <a:extLst>
                <a:ext uri="{FF2B5EF4-FFF2-40B4-BE49-F238E27FC236}">
                  <a16:creationId xmlns:a16="http://schemas.microsoft.com/office/drawing/2014/main" id="{D64E0C5C-5F5D-D665-276F-A6B62167E222}"/>
                </a:ext>
              </a:extLst>
            </p:cNvPr>
            <p:cNvSpPr/>
            <p:nvPr/>
          </p:nvSpPr>
          <p:spPr>
            <a:xfrm>
              <a:off x="11482993" y="611634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 2703">
              <a:extLst>
                <a:ext uri="{FF2B5EF4-FFF2-40B4-BE49-F238E27FC236}">
                  <a16:creationId xmlns:a16="http://schemas.microsoft.com/office/drawing/2014/main" id="{FB6CFAED-AE78-FBFD-A44B-FADF08DD9BE6}"/>
                </a:ext>
              </a:extLst>
            </p:cNvPr>
            <p:cNvSpPr/>
            <p:nvPr/>
          </p:nvSpPr>
          <p:spPr>
            <a:xfrm>
              <a:off x="11482993" y="606129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 2704">
              <a:extLst>
                <a:ext uri="{FF2B5EF4-FFF2-40B4-BE49-F238E27FC236}">
                  <a16:creationId xmlns:a16="http://schemas.microsoft.com/office/drawing/2014/main" id="{52EA5D1F-F31C-05F9-9786-826ADA766D42}"/>
                </a:ext>
              </a:extLst>
            </p:cNvPr>
            <p:cNvSpPr/>
            <p:nvPr/>
          </p:nvSpPr>
          <p:spPr>
            <a:xfrm>
              <a:off x="11482993" y="611380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 2705">
              <a:extLst>
                <a:ext uri="{FF2B5EF4-FFF2-40B4-BE49-F238E27FC236}">
                  <a16:creationId xmlns:a16="http://schemas.microsoft.com/office/drawing/2014/main" id="{6FBFF8ED-2865-6DB0-BD4B-0C5D5A1196CE}"/>
                </a:ext>
              </a:extLst>
            </p:cNvPr>
            <p:cNvSpPr/>
            <p:nvPr/>
          </p:nvSpPr>
          <p:spPr>
            <a:xfrm>
              <a:off x="11482993" y="483089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 2706">
              <a:extLst>
                <a:ext uri="{FF2B5EF4-FFF2-40B4-BE49-F238E27FC236}">
                  <a16:creationId xmlns:a16="http://schemas.microsoft.com/office/drawing/2014/main" id="{2FC41C0F-1CDD-00F8-C441-62A6C6735395}"/>
                </a:ext>
              </a:extLst>
            </p:cNvPr>
            <p:cNvSpPr/>
            <p:nvPr/>
          </p:nvSpPr>
          <p:spPr>
            <a:xfrm>
              <a:off x="11482993" y="507528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 2707">
              <a:extLst>
                <a:ext uri="{FF2B5EF4-FFF2-40B4-BE49-F238E27FC236}">
                  <a16:creationId xmlns:a16="http://schemas.microsoft.com/office/drawing/2014/main" id="{22906916-FE42-99E8-37C7-AB738F742757}"/>
                </a:ext>
              </a:extLst>
            </p:cNvPr>
            <p:cNvSpPr/>
            <p:nvPr/>
          </p:nvSpPr>
          <p:spPr>
            <a:xfrm>
              <a:off x="11482993" y="480741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 2708">
              <a:extLst>
                <a:ext uri="{FF2B5EF4-FFF2-40B4-BE49-F238E27FC236}">
                  <a16:creationId xmlns:a16="http://schemas.microsoft.com/office/drawing/2014/main" id="{3D3C6E30-A81B-58FD-DA1C-9126CF06B35D}"/>
                </a:ext>
              </a:extLst>
            </p:cNvPr>
            <p:cNvSpPr/>
            <p:nvPr/>
          </p:nvSpPr>
          <p:spPr>
            <a:xfrm>
              <a:off x="11482993" y="506846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 2709">
              <a:extLst>
                <a:ext uri="{FF2B5EF4-FFF2-40B4-BE49-F238E27FC236}">
                  <a16:creationId xmlns:a16="http://schemas.microsoft.com/office/drawing/2014/main" id="{1C21D914-3F91-B810-D310-49F270577B24}"/>
                </a:ext>
              </a:extLst>
            </p:cNvPr>
            <p:cNvSpPr/>
            <p:nvPr/>
          </p:nvSpPr>
          <p:spPr>
            <a:xfrm>
              <a:off x="11482993" y="600519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 2710">
              <a:extLst>
                <a:ext uri="{FF2B5EF4-FFF2-40B4-BE49-F238E27FC236}">
                  <a16:creationId xmlns:a16="http://schemas.microsoft.com/office/drawing/2014/main" id="{F8A3569C-6167-8AA4-53B1-0652F394454B}"/>
                </a:ext>
              </a:extLst>
            </p:cNvPr>
            <p:cNvSpPr/>
            <p:nvPr/>
          </p:nvSpPr>
          <p:spPr>
            <a:xfrm>
              <a:off x="11482993" y="508141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 2714">
              <a:extLst>
                <a:ext uri="{FF2B5EF4-FFF2-40B4-BE49-F238E27FC236}">
                  <a16:creationId xmlns:a16="http://schemas.microsoft.com/office/drawing/2014/main" id="{59626AC1-E935-E9C9-E29D-CD686C8C36B5}"/>
                </a:ext>
              </a:extLst>
            </p:cNvPr>
            <p:cNvSpPr/>
            <p:nvPr/>
          </p:nvSpPr>
          <p:spPr>
            <a:xfrm>
              <a:off x="11482993" y="602243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 2715">
              <a:extLst>
                <a:ext uri="{FF2B5EF4-FFF2-40B4-BE49-F238E27FC236}">
                  <a16:creationId xmlns:a16="http://schemas.microsoft.com/office/drawing/2014/main" id="{5D711C99-C2F9-D938-7C14-FE012B2613EA}"/>
                </a:ext>
              </a:extLst>
            </p:cNvPr>
            <p:cNvSpPr/>
            <p:nvPr/>
          </p:nvSpPr>
          <p:spPr>
            <a:xfrm>
              <a:off x="11482993" y="605238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 2717">
              <a:extLst>
                <a:ext uri="{FF2B5EF4-FFF2-40B4-BE49-F238E27FC236}">
                  <a16:creationId xmlns:a16="http://schemas.microsoft.com/office/drawing/2014/main" id="{B56128B0-B081-EB9A-8788-005C1243A86C}"/>
                </a:ext>
              </a:extLst>
            </p:cNvPr>
            <p:cNvSpPr/>
            <p:nvPr/>
          </p:nvSpPr>
          <p:spPr>
            <a:xfrm>
              <a:off x="11482993" y="612721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 2720">
              <a:extLst>
                <a:ext uri="{FF2B5EF4-FFF2-40B4-BE49-F238E27FC236}">
                  <a16:creationId xmlns:a16="http://schemas.microsoft.com/office/drawing/2014/main" id="{EDEED0EB-C322-98B6-9184-0BA85A2A2259}"/>
                </a:ext>
              </a:extLst>
            </p:cNvPr>
            <p:cNvSpPr/>
            <p:nvPr/>
          </p:nvSpPr>
          <p:spPr>
            <a:xfrm>
              <a:off x="11482993" y="602509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 2721">
              <a:extLst>
                <a:ext uri="{FF2B5EF4-FFF2-40B4-BE49-F238E27FC236}">
                  <a16:creationId xmlns:a16="http://schemas.microsoft.com/office/drawing/2014/main" id="{CF98E3C2-FCF6-8450-4AEC-07BF77FD6EB1}"/>
                </a:ext>
              </a:extLst>
            </p:cNvPr>
            <p:cNvSpPr/>
            <p:nvPr/>
          </p:nvSpPr>
          <p:spPr>
            <a:xfrm>
              <a:off x="11482993" y="605146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 2722">
              <a:extLst>
                <a:ext uri="{FF2B5EF4-FFF2-40B4-BE49-F238E27FC236}">
                  <a16:creationId xmlns:a16="http://schemas.microsoft.com/office/drawing/2014/main" id="{F73ED6F8-56F8-8070-5307-90B05BE6BEFD}"/>
                </a:ext>
              </a:extLst>
            </p:cNvPr>
            <p:cNvSpPr/>
            <p:nvPr/>
          </p:nvSpPr>
          <p:spPr>
            <a:xfrm>
              <a:off x="11482993" y="500588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 2724">
              <a:extLst>
                <a:ext uri="{FF2B5EF4-FFF2-40B4-BE49-F238E27FC236}">
                  <a16:creationId xmlns:a16="http://schemas.microsoft.com/office/drawing/2014/main" id="{62D6AF69-0053-6609-FCBB-14814B104879}"/>
                </a:ext>
              </a:extLst>
            </p:cNvPr>
            <p:cNvSpPr/>
            <p:nvPr/>
          </p:nvSpPr>
          <p:spPr>
            <a:xfrm>
              <a:off x="11482993" y="522101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 2725">
              <a:extLst>
                <a:ext uri="{FF2B5EF4-FFF2-40B4-BE49-F238E27FC236}">
                  <a16:creationId xmlns:a16="http://schemas.microsoft.com/office/drawing/2014/main" id="{D10F63F8-068C-11E0-AB71-DBB6938B6143}"/>
                </a:ext>
              </a:extLst>
            </p:cNvPr>
            <p:cNvSpPr/>
            <p:nvPr/>
          </p:nvSpPr>
          <p:spPr>
            <a:xfrm>
              <a:off x="11482993" y="602717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 2726">
              <a:extLst>
                <a:ext uri="{FF2B5EF4-FFF2-40B4-BE49-F238E27FC236}">
                  <a16:creationId xmlns:a16="http://schemas.microsoft.com/office/drawing/2014/main" id="{B3E5107F-95FC-77D6-9943-6497608BFFF3}"/>
                </a:ext>
              </a:extLst>
            </p:cNvPr>
            <p:cNvSpPr/>
            <p:nvPr/>
          </p:nvSpPr>
          <p:spPr>
            <a:xfrm>
              <a:off x="11482993" y="605724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 2727">
              <a:extLst>
                <a:ext uri="{FF2B5EF4-FFF2-40B4-BE49-F238E27FC236}">
                  <a16:creationId xmlns:a16="http://schemas.microsoft.com/office/drawing/2014/main" id="{3454D476-6539-5AF8-F105-1EFD7E3F69DC}"/>
                </a:ext>
              </a:extLst>
            </p:cNvPr>
            <p:cNvSpPr/>
            <p:nvPr/>
          </p:nvSpPr>
          <p:spPr>
            <a:xfrm>
              <a:off x="11482993" y="611831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 2729">
              <a:extLst>
                <a:ext uri="{FF2B5EF4-FFF2-40B4-BE49-F238E27FC236}">
                  <a16:creationId xmlns:a16="http://schemas.microsoft.com/office/drawing/2014/main" id="{265099E4-FE3B-322C-FA0F-3C76C5FDEE51}"/>
                </a:ext>
              </a:extLst>
            </p:cNvPr>
            <p:cNvSpPr/>
            <p:nvPr/>
          </p:nvSpPr>
          <p:spPr>
            <a:xfrm>
              <a:off x="11482993" y="503688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 2730">
              <a:extLst>
                <a:ext uri="{FF2B5EF4-FFF2-40B4-BE49-F238E27FC236}">
                  <a16:creationId xmlns:a16="http://schemas.microsoft.com/office/drawing/2014/main" id="{168775D1-3921-14CF-052F-91255FFDD1DE}"/>
                </a:ext>
              </a:extLst>
            </p:cNvPr>
            <p:cNvSpPr/>
            <p:nvPr/>
          </p:nvSpPr>
          <p:spPr>
            <a:xfrm>
              <a:off x="11482993" y="611611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 2731">
              <a:extLst>
                <a:ext uri="{FF2B5EF4-FFF2-40B4-BE49-F238E27FC236}">
                  <a16:creationId xmlns:a16="http://schemas.microsoft.com/office/drawing/2014/main" id="{6679FD60-83C4-4ACA-C39E-68F75173D5DB}"/>
                </a:ext>
              </a:extLst>
            </p:cNvPr>
            <p:cNvSpPr/>
            <p:nvPr/>
          </p:nvSpPr>
          <p:spPr>
            <a:xfrm>
              <a:off x="11482993" y="603908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 2732">
              <a:extLst>
                <a:ext uri="{FF2B5EF4-FFF2-40B4-BE49-F238E27FC236}">
                  <a16:creationId xmlns:a16="http://schemas.microsoft.com/office/drawing/2014/main" id="{21AE01CA-58C5-D54A-05D7-54D5CA5A6291}"/>
                </a:ext>
              </a:extLst>
            </p:cNvPr>
            <p:cNvSpPr/>
            <p:nvPr/>
          </p:nvSpPr>
          <p:spPr>
            <a:xfrm>
              <a:off x="11482993" y="600866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 2733">
              <a:extLst>
                <a:ext uri="{FF2B5EF4-FFF2-40B4-BE49-F238E27FC236}">
                  <a16:creationId xmlns:a16="http://schemas.microsoft.com/office/drawing/2014/main" id="{4F543114-1244-E4F6-3F4A-FBE521EB83F5}"/>
                </a:ext>
              </a:extLst>
            </p:cNvPr>
            <p:cNvSpPr/>
            <p:nvPr/>
          </p:nvSpPr>
          <p:spPr>
            <a:xfrm>
              <a:off x="11482993" y="601907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 2734">
              <a:extLst>
                <a:ext uri="{FF2B5EF4-FFF2-40B4-BE49-F238E27FC236}">
                  <a16:creationId xmlns:a16="http://schemas.microsoft.com/office/drawing/2014/main" id="{3829C817-E089-59CD-8141-FAD2D942D70B}"/>
                </a:ext>
              </a:extLst>
            </p:cNvPr>
            <p:cNvSpPr/>
            <p:nvPr/>
          </p:nvSpPr>
          <p:spPr>
            <a:xfrm>
              <a:off x="11482993" y="510026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 2735">
              <a:extLst>
                <a:ext uri="{FF2B5EF4-FFF2-40B4-BE49-F238E27FC236}">
                  <a16:creationId xmlns:a16="http://schemas.microsoft.com/office/drawing/2014/main" id="{90442A31-8F41-3EBD-E27E-3F7F84A6C66C}"/>
                </a:ext>
              </a:extLst>
            </p:cNvPr>
            <p:cNvSpPr/>
            <p:nvPr/>
          </p:nvSpPr>
          <p:spPr>
            <a:xfrm>
              <a:off x="11482993" y="610107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 2736">
              <a:extLst>
                <a:ext uri="{FF2B5EF4-FFF2-40B4-BE49-F238E27FC236}">
                  <a16:creationId xmlns:a16="http://schemas.microsoft.com/office/drawing/2014/main" id="{1C2D5173-DA6C-4CC1-024F-4CBC862FF9A8}"/>
                </a:ext>
              </a:extLst>
            </p:cNvPr>
            <p:cNvSpPr/>
            <p:nvPr/>
          </p:nvSpPr>
          <p:spPr>
            <a:xfrm>
              <a:off x="11482993" y="528682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 2737">
              <a:extLst>
                <a:ext uri="{FF2B5EF4-FFF2-40B4-BE49-F238E27FC236}">
                  <a16:creationId xmlns:a16="http://schemas.microsoft.com/office/drawing/2014/main" id="{1D284E8A-AC99-E1D0-1C7B-40A854CCC0EA}"/>
                </a:ext>
              </a:extLst>
            </p:cNvPr>
            <p:cNvSpPr/>
            <p:nvPr/>
          </p:nvSpPr>
          <p:spPr>
            <a:xfrm>
              <a:off x="11482993" y="604799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 2738">
              <a:extLst>
                <a:ext uri="{FF2B5EF4-FFF2-40B4-BE49-F238E27FC236}">
                  <a16:creationId xmlns:a16="http://schemas.microsoft.com/office/drawing/2014/main" id="{06CD9562-6C3B-B5CC-C0EF-6ADCCC27BD17}"/>
                </a:ext>
              </a:extLst>
            </p:cNvPr>
            <p:cNvSpPr/>
            <p:nvPr/>
          </p:nvSpPr>
          <p:spPr>
            <a:xfrm>
              <a:off x="11482993" y="609749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 2739">
              <a:extLst>
                <a:ext uri="{FF2B5EF4-FFF2-40B4-BE49-F238E27FC236}">
                  <a16:creationId xmlns:a16="http://schemas.microsoft.com/office/drawing/2014/main" id="{5F23CD33-6501-2329-EECD-95561BBA55E2}"/>
                </a:ext>
              </a:extLst>
            </p:cNvPr>
            <p:cNvSpPr/>
            <p:nvPr/>
          </p:nvSpPr>
          <p:spPr>
            <a:xfrm>
              <a:off x="11482993" y="601861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 2740">
              <a:extLst>
                <a:ext uri="{FF2B5EF4-FFF2-40B4-BE49-F238E27FC236}">
                  <a16:creationId xmlns:a16="http://schemas.microsoft.com/office/drawing/2014/main" id="{25304888-83A0-C5F4-973A-722CFDA50A16}"/>
                </a:ext>
              </a:extLst>
            </p:cNvPr>
            <p:cNvSpPr/>
            <p:nvPr/>
          </p:nvSpPr>
          <p:spPr>
            <a:xfrm>
              <a:off x="11482993" y="501086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 2741">
              <a:extLst>
                <a:ext uri="{FF2B5EF4-FFF2-40B4-BE49-F238E27FC236}">
                  <a16:creationId xmlns:a16="http://schemas.microsoft.com/office/drawing/2014/main" id="{BC5EFBDE-7961-5905-AC3E-8445EE84B0BD}"/>
                </a:ext>
              </a:extLst>
            </p:cNvPr>
            <p:cNvSpPr/>
            <p:nvPr/>
          </p:nvSpPr>
          <p:spPr>
            <a:xfrm>
              <a:off x="11482993" y="519557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 2742">
              <a:extLst>
                <a:ext uri="{FF2B5EF4-FFF2-40B4-BE49-F238E27FC236}">
                  <a16:creationId xmlns:a16="http://schemas.microsoft.com/office/drawing/2014/main" id="{F3AF04E6-2FD0-3888-79A7-2D072296FD68}"/>
                </a:ext>
              </a:extLst>
            </p:cNvPr>
            <p:cNvSpPr/>
            <p:nvPr/>
          </p:nvSpPr>
          <p:spPr>
            <a:xfrm>
              <a:off x="11482993" y="609575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 2743">
              <a:extLst>
                <a:ext uri="{FF2B5EF4-FFF2-40B4-BE49-F238E27FC236}">
                  <a16:creationId xmlns:a16="http://schemas.microsoft.com/office/drawing/2014/main" id="{E1DF12D0-8930-2BE0-F98D-95F3BBFDC19F}"/>
                </a:ext>
              </a:extLst>
            </p:cNvPr>
            <p:cNvSpPr/>
            <p:nvPr/>
          </p:nvSpPr>
          <p:spPr>
            <a:xfrm>
              <a:off x="11482993" y="480105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 2744">
              <a:extLst>
                <a:ext uri="{FF2B5EF4-FFF2-40B4-BE49-F238E27FC236}">
                  <a16:creationId xmlns:a16="http://schemas.microsoft.com/office/drawing/2014/main" id="{636602C0-BF40-5386-03E9-3D10543056FD}"/>
                </a:ext>
              </a:extLst>
            </p:cNvPr>
            <p:cNvSpPr/>
            <p:nvPr/>
          </p:nvSpPr>
          <p:spPr>
            <a:xfrm>
              <a:off x="11482993" y="446679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 2749">
              <a:extLst>
                <a:ext uri="{FF2B5EF4-FFF2-40B4-BE49-F238E27FC236}">
                  <a16:creationId xmlns:a16="http://schemas.microsoft.com/office/drawing/2014/main" id="{B20C1409-76AA-0BDD-19AB-886BCB3D6884}"/>
                </a:ext>
              </a:extLst>
            </p:cNvPr>
            <p:cNvSpPr/>
            <p:nvPr/>
          </p:nvSpPr>
          <p:spPr>
            <a:xfrm>
              <a:off x="11482993" y="610073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 2751">
              <a:extLst>
                <a:ext uri="{FF2B5EF4-FFF2-40B4-BE49-F238E27FC236}">
                  <a16:creationId xmlns:a16="http://schemas.microsoft.com/office/drawing/2014/main" id="{78CCA4AE-E6DD-A468-E936-4ADB7A1A1A77}"/>
                </a:ext>
              </a:extLst>
            </p:cNvPr>
            <p:cNvSpPr/>
            <p:nvPr/>
          </p:nvSpPr>
          <p:spPr>
            <a:xfrm>
              <a:off x="11482993" y="511923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 2752">
              <a:extLst>
                <a:ext uri="{FF2B5EF4-FFF2-40B4-BE49-F238E27FC236}">
                  <a16:creationId xmlns:a16="http://schemas.microsoft.com/office/drawing/2014/main" id="{AD29AC12-41B2-9F2F-4074-198F39BA2910}"/>
                </a:ext>
              </a:extLst>
            </p:cNvPr>
            <p:cNvSpPr/>
            <p:nvPr/>
          </p:nvSpPr>
          <p:spPr>
            <a:xfrm>
              <a:off x="11482993" y="499108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 2754">
              <a:extLst>
                <a:ext uri="{FF2B5EF4-FFF2-40B4-BE49-F238E27FC236}">
                  <a16:creationId xmlns:a16="http://schemas.microsoft.com/office/drawing/2014/main" id="{828ABF30-674A-B002-E115-93E9DD384B47}"/>
                </a:ext>
              </a:extLst>
            </p:cNvPr>
            <p:cNvSpPr/>
            <p:nvPr/>
          </p:nvSpPr>
          <p:spPr>
            <a:xfrm>
              <a:off x="11482993" y="611125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 2755">
              <a:extLst>
                <a:ext uri="{FF2B5EF4-FFF2-40B4-BE49-F238E27FC236}">
                  <a16:creationId xmlns:a16="http://schemas.microsoft.com/office/drawing/2014/main" id="{E044B09B-2ADE-427F-D099-321F560091FB}"/>
                </a:ext>
              </a:extLst>
            </p:cNvPr>
            <p:cNvSpPr/>
            <p:nvPr/>
          </p:nvSpPr>
          <p:spPr>
            <a:xfrm>
              <a:off x="11482993" y="601768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 2756">
              <a:extLst>
                <a:ext uri="{FF2B5EF4-FFF2-40B4-BE49-F238E27FC236}">
                  <a16:creationId xmlns:a16="http://schemas.microsoft.com/office/drawing/2014/main" id="{5CBB72FA-F17B-9571-76BB-CA92CAC72D9F}"/>
                </a:ext>
              </a:extLst>
            </p:cNvPr>
            <p:cNvSpPr/>
            <p:nvPr/>
          </p:nvSpPr>
          <p:spPr>
            <a:xfrm>
              <a:off x="11482993" y="515092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 2759">
              <a:extLst>
                <a:ext uri="{FF2B5EF4-FFF2-40B4-BE49-F238E27FC236}">
                  <a16:creationId xmlns:a16="http://schemas.microsoft.com/office/drawing/2014/main" id="{A72861D6-9293-EB95-8B77-CB679B193E76}"/>
                </a:ext>
              </a:extLst>
            </p:cNvPr>
            <p:cNvSpPr/>
            <p:nvPr/>
          </p:nvSpPr>
          <p:spPr>
            <a:xfrm>
              <a:off x="11482993" y="508650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 2762">
              <a:extLst>
                <a:ext uri="{FF2B5EF4-FFF2-40B4-BE49-F238E27FC236}">
                  <a16:creationId xmlns:a16="http://schemas.microsoft.com/office/drawing/2014/main" id="{8053F6D6-D36D-413A-76FF-E2BC6E15C944}"/>
                </a:ext>
              </a:extLst>
            </p:cNvPr>
            <p:cNvSpPr/>
            <p:nvPr/>
          </p:nvSpPr>
          <p:spPr>
            <a:xfrm>
              <a:off x="11482993" y="507031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 2763">
              <a:extLst>
                <a:ext uri="{FF2B5EF4-FFF2-40B4-BE49-F238E27FC236}">
                  <a16:creationId xmlns:a16="http://schemas.microsoft.com/office/drawing/2014/main" id="{51E70ABF-D05C-D3F3-EC3F-60D0E18E79B2}"/>
                </a:ext>
              </a:extLst>
            </p:cNvPr>
            <p:cNvSpPr/>
            <p:nvPr/>
          </p:nvSpPr>
          <p:spPr>
            <a:xfrm>
              <a:off x="11482993" y="607413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 2764">
              <a:extLst>
                <a:ext uri="{FF2B5EF4-FFF2-40B4-BE49-F238E27FC236}">
                  <a16:creationId xmlns:a16="http://schemas.microsoft.com/office/drawing/2014/main" id="{B047297C-84B9-6C5F-6579-E56A8D7B07E9}"/>
                </a:ext>
              </a:extLst>
            </p:cNvPr>
            <p:cNvSpPr/>
            <p:nvPr/>
          </p:nvSpPr>
          <p:spPr>
            <a:xfrm>
              <a:off x="11482993" y="612606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 2766">
              <a:extLst>
                <a:ext uri="{FF2B5EF4-FFF2-40B4-BE49-F238E27FC236}">
                  <a16:creationId xmlns:a16="http://schemas.microsoft.com/office/drawing/2014/main" id="{E4AF7290-616F-4574-48E3-9A93A3F7A486}"/>
                </a:ext>
              </a:extLst>
            </p:cNvPr>
            <p:cNvSpPr/>
            <p:nvPr/>
          </p:nvSpPr>
          <p:spPr>
            <a:xfrm>
              <a:off x="11482993" y="604729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 2767">
              <a:extLst>
                <a:ext uri="{FF2B5EF4-FFF2-40B4-BE49-F238E27FC236}">
                  <a16:creationId xmlns:a16="http://schemas.microsoft.com/office/drawing/2014/main" id="{4BD02037-9EAC-886C-3DEF-BAD71430E850}"/>
                </a:ext>
              </a:extLst>
            </p:cNvPr>
            <p:cNvSpPr/>
            <p:nvPr/>
          </p:nvSpPr>
          <p:spPr>
            <a:xfrm>
              <a:off x="11482993" y="498611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 2771">
              <a:extLst>
                <a:ext uri="{FF2B5EF4-FFF2-40B4-BE49-F238E27FC236}">
                  <a16:creationId xmlns:a16="http://schemas.microsoft.com/office/drawing/2014/main" id="{E1E125F0-CCF0-E891-B4CD-D53DFFE564A8}"/>
                </a:ext>
              </a:extLst>
            </p:cNvPr>
            <p:cNvSpPr/>
            <p:nvPr/>
          </p:nvSpPr>
          <p:spPr>
            <a:xfrm>
              <a:off x="11482993" y="604082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 2772">
              <a:extLst>
                <a:ext uri="{FF2B5EF4-FFF2-40B4-BE49-F238E27FC236}">
                  <a16:creationId xmlns:a16="http://schemas.microsoft.com/office/drawing/2014/main" id="{C0EFF5E9-E133-F765-FB22-FE82C3EE3623}"/>
                </a:ext>
              </a:extLst>
            </p:cNvPr>
            <p:cNvSpPr/>
            <p:nvPr/>
          </p:nvSpPr>
          <p:spPr>
            <a:xfrm>
              <a:off x="11482993" y="602601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 2773">
              <a:extLst>
                <a:ext uri="{FF2B5EF4-FFF2-40B4-BE49-F238E27FC236}">
                  <a16:creationId xmlns:a16="http://schemas.microsoft.com/office/drawing/2014/main" id="{5CBA257F-512B-CA11-B15B-99E810D6EB40}"/>
                </a:ext>
              </a:extLst>
            </p:cNvPr>
            <p:cNvSpPr/>
            <p:nvPr/>
          </p:nvSpPr>
          <p:spPr>
            <a:xfrm>
              <a:off x="11482993" y="498900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 2774">
              <a:extLst>
                <a:ext uri="{FF2B5EF4-FFF2-40B4-BE49-F238E27FC236}">
                  <a16:creationId xmlns:a16="http://schemas.microsoft.com/office/drawing/2014/main" id="{095B41E1-2E18-35FB-02A6-0CC045F68ACD}"/>
                </a:ext>
              </a:extLst>
            </p:cNvPr>
            <p:cNvSpPr/>
            <p:nvPr/>
          </p:nvSpPr>
          <p:spPr>
            <a:xfrm>
              <a:off x="11482993" y="477641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 2775">
              <a:extLst>
                <a:ext uri="{FF2B5EF4-FFF2-40B4-BE49-F238E27FC236}">
                  <a16:creationId xmlns:a16="http://schemas.microsoft.com/office/drawing/2014/main" id="{7D3383A8-0E10-0D5A-E3E6-BCFE97D8CADB}"/>
                </a:ext>
              </a:extLst>
            </p:cNvPr>
            <p:cNvSpPr/>
            <p:nvPr/>
          </p:nvSpPr>
          <p:spPr>
            <a:xfrm>
              <a:off x="11482993" y="601051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 2777">
              <a:extLst>
                <a:ext uri="{FF2B5EF4-FFF2-40B4-BE49-F238E27FC236}">
                  <a16:creationId xmlns:a16="http://schemas.microsoft.com/office/drawing/2014/main" id="{E14693A4-362F-0EE1-D8D6-0C9DA77E1C72}"/>
                </a:ext>
              </a:extLst>
            </p:cNvPr>
            <p:cNvSpPr/>
            <p:nvPr/>
          </p:nvSpPr>
          <p:spPr>
            <a:xfrm>
              <a:off x="11482993" y="525918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 2778">
              <a:extLst>
                <a:ext uri="{FF2B5EF4-FFF2-40B4-BE49-F238E27FC236}">
                  <a16:creationId xmlns:a16="http://schemas.microsoft.com/office/drawing/2014/main" id="{CC2D265C-A4BC-EFBC-F604-7FD7D52807E6}"/>
                </a:ext>
              </a:extLst>
            </p:cNvPr>
            <p:cNvSpPr/>
            <p:nvPr/>
          </p:nvSpPr>
          <p:spPr>
            <a:xfrm>
              <a:off x="11482993" y="499304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 2779">
              <a:extLst>
                <a:ext uri="{FF2B5EF4-FFF2-40B4-BE49-F238E27FC236}">
                  <a16:creationId xmlns:a16="http://schemas.microsoft.com/office/drawing/2014/main" id="{37D6DC60-193B-B9B4-4F88-B80522863B70}"/>
                </a:ext>
              </a:extLst>
            </p:cNvPr>
            <p:cNvSpPr/>
            <p:nvPr/>
          </p:nvSpPr>
          <p:spPr>
            <a:xfrm>
              <a:off x="11482993" y="527306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 2780">
              <a:extLst>
                <a:ext uri="{FF2B5EF4-FFF2-40B4-BE49-F238E27FC236}">
                  <a16:creationId xmlns:a16="http://schemas.microsoft.com/office/drawing/2014/main" id="{562EDCEF-3F88-6640-0098-6E7344F1F1FD}"/>
                </a:ext>
              </a:extLst>
            </p:cNvPr>
            <p:cNvSpPr/>
            <p:nvPr/>
          </p:nvSpPr>
          <p:spPr>
            <a:xfrm>
              <a:off x="11482993" y="606117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 2781">
              <a:extLst>
                <a:ext uri="{FF2B5EF4-FFF2-40B4-BE49-F238E27FC236}">
                  <a16:creationId xmlns:a16="http://schemas.microsoft.com/office/drawing/2014/main" id="{E615B6DD-DA48-BA00-3D76-4F3B4C811CB3}"/>
                </a:ext>
              </a:extLst>
            </p:cNvPr>
            <p:cNvSpPr/>
            <p:nvPr/>
          </p:nvSpPr>
          <p:spPr>
            <a:xfrm>
              <a:off x="11482993" y="608211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 2782">
              <a:extLst>
                <a:ext uri="{FF2B5EF4-FFF2-40B4-BE49-F238E27FC236}">
                  <a16:creationId xmlns:a16="http://schemas.microsoft.com/office/drawing/2014/main" id="{38885E17-68B5-1335-52B0-EC2BB941B267}"/>
                </a:ext>
              </a:extLst>
            </p:cNvPr>
            <p:cNvSpPr/>
            <p:nvPr/>
          </p:nvSpPr>
          <p:spPr>
            <a:xfrm>
              <a:off x="11482993" y="511322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 2783">
              <a:extLst>
                <a:ext uri="{FF2B5EF4-FFF2-40B4-BE49-F238E27FC236}">
                  <a16:creationId xmlns:a16="http://schemas.microsoft.com/office/drawing/2014/main" id="{242B3976-11D7-C3CC-93C4-A20E6911A4D0}"/>
                </a:ext>
              </a:extLst>
            </p:cNvPr>
            <p:cNvSpPr/>
            <p:nvPr/>
          </p:nvSpPr>
          <p:spPr>
            <a:xfrm>
              <a:off x="11482993" y="609055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 2784">
              <a:extLst>
                <a:ext uri="{FF2B5EF4-FFF2-40B4-BE49-F238E27FC236}">
                  <a16:creationId xmlns:a16="http://schemas.microsoft.com/office/drawing/2014/main" id="{0CEC2F3D-B3EE-DA67-1AEF-F75C3E8358F0}"/>
                </a:ext>
              </a:extLst>
            </p:cNvPr>
            <p:cNvSpPr/>
            <p:nvPr/>
          </p:nvSpPr>
          <p:spPr>
            <a:xfrm>
              <a:off x="11482993" y="524519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 2790">
              <a:extLst>
                <a:ext uri="{FF2B5EF4-FFF2-40B4-BE49-F238E27FC236}">
                  <a16:creationId xmlns:a16="http://schemas.microsoft.com/office/drawing/2014/main" id="{A7B571ED-0F85-82C9-B7BC-F7D6FC097D1D}"/>
                </a:ext>
              </a:extLst>
            </p:cNvPr>
            <p:cNvSpPr/>
            <p:nvPr/>
          </p:nvSpPr>
          <p:spPr>
            <a:xfrm>
              <a:off x="11482993" y="612201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 2793">
              <a:extLst>
                <a:ext uri="{FF2B5EF4-FFF2-40B4-BE49-F238E27FC236}">
                  <a16:creationId xmlns:a16="http://schemas.microsoft.com/office/drawing/2014/main" id="{983AC553-6273-2CFB-598A-0E1A7B22AD7A}"/>
                </a:ext>
              </a:extLst>
            </p:cNvPr>
            <p:cNvSpPr/>
            <p:nvPr/>
          </p:nvSpPr>
          <p:spPr>
            <a:xfrm>
              <a:off x="11482993" y="609980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 2794">
              <a:extLst>
                <a:ext uri="{FF2B5EF4-FFF2-40B4-BE49-F238E27FC236}">
                  <a16:creationId xmlns:a16="http://schemas.microsoft.com/office/drawing/2014/main" id="{17C7D97E-5C59-A680-55D4-144F28AEC4FF}"/>
                </a:ext>
              </a:extLst>
            </p:cNvPr>
            <p:cNvSpPr/>
            <p:nvPr/>
          </p:nvSpPr>
          <p:spPr>
            <a:xfrm>
              <a:off x="11482993" y="606950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 2796">
              <a:extLst>
                <a:ext uri="{FF2B5EF4-FFF2-40B4-BE49-F238E27FC236}">
                  <a16:creationId xmlns:a16="http://schemas.microsoft.com/office/drawing/2014/main" id="{DFC3BAA4-EBC3-B83C-5879-983871576933}"/>
                </a:ext>
              </a:extLst>
            </p:cNvPr>
            <p:cNvSpPr/>
            <p:nvPr/>
          </p:nvSpPr>
          <p:spPr>
            <a:xfrm>
              <a:off x="11482993" y="606534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 2798">
              <a:extLst>
                <a:ext uri="{FF2B5EF4-FFF2-40B4-BE49-F238E27FC236}">
                  <a16:creationId xmlns:a16="http://schemas.microsoft.com/office/drawing/2014/main" id="{DB284DF2-CC34-E58E-EBD4-973BAF3C7825}"/>
                </a:ext>
              </a:extLst>
            </p:cNvPr>
            <p:cNvSpPr/>
            <p:nvPr/>
          </p:nvSpPr>
          <p:spPr>
            <a:xfrm>
              <a:off x="11482993" y="609321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 2800">
              <a:extLst>
                <a:ext uri="{FF2B5EF4-FFF2-40B4-BE49-F238E27FC236}">
                  <a16:creationId xmlns:a16="http://schemas.microsoft.com/office/drawing/2014/main" id="{1216FEC3-5705-200B-D6BF-2BE54ABC1E83}"/>
                </a:ext>
              </a:extLst>
            </p:cNvPr>
            <p:cNvSpPr/>
            <p:nvPr/>
          </p:nvSpPr>
          <p:spPr>
            <a:xfrm>
              <a:off x="11482993" y="602092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 2802">
              <a:extLst>
                <a:ext uri="{FF2B5EF4-FFF2-40B4-BE49-F238E27FC236}">
                  <a16:creationId xmlns:a16="http://schemas.microsoft.com/office/drawing/2014/main" id="{0A0E0ABF-2F0E-99FB-0F95-B1FFB457370A}"/>
                </a:ext>
              </a:extLst>
            </p:cNvPr>
            <p:cNvSpPr/>
            <p:nvPr/>
          </p:nvSpPr>
          <p:spPr>
            <a:xfrm>
              <a:off x="11482993" y="514398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 2803">
              <a:extLst>
                <a:ext uri="{FF2B5EF4-FFF2-40B4-BE49-F238E27FC236}">
                  <a16:creationId xmlns:a16="http://schemas.microsoft.com/office/drawing/2014/main" id="{6A8E4402-5C4F-4650-C215-5A4B55B28D8A}"/>
                </a:ext>
              </a:extLst>
            </p:cNvPr>
            <p:cNvSpPr/>
            <p:nvPr/>
          </p:nvSpPr>
          <p:spPr>
            <a:xfrm>
              <a:off x="11482993" y="508187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 2804">
              <a:extLst>
                <a:ext uri="{FF2B5EF4-FFF2-40B4-BE49-F238E27FC236}">
                  <a16:creationId xmlns:a16="http://schemas.microsoft.com/office/drawing/2014/main" id="{951B3D42-D494-02BB-7E05-6C06CDD103EB}"/>
                </a:ext>
              </a:extLst>
            </p:cNvPr>
            <p:cNvSpPr/>
            <p:nvPr/>
          </p:nvSpPr>
          <p:spPr>
            <a:xfrm>
              <a:off x="11482993" y="512328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 2805">
              <a:extLst>
                <a:ext uri="{FF2B5EF4-FFF2-40B4-BE49-F238E27FC236}">
                  <a16:creationId xmlns:a16="http://schemas.microsoft.com/office/drawing/2014/main" id="{A3E90F36-7DD2-1FD4-FCDC-455B8D71BA3F}"/>
                </a:ext>
              </a:extLst>
            </p:cNvPr>
            <p:cNvSpPr/>
            <p:nvPr/>
          </p:nvSpPr>
          <p:spPr>
            <a:xfrm>
              <a:off x="11482993" y="602589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 2807">
              <a:extLst>
                <a:ext uri="{FF2B5EF4-FFF2-40B4-BE49-F238E27FC236}">
                  <a16:creationId xmlns:a16="http://schemas.microsoft.com/office/drawing/2014/main" id="{27FBE441-DBB2-1FC2-55E8-551C08827E2C}"/>
                </a:ext>
              </a:extLst>
            </p:cNvPr>
            <p:cNvSpPr/>
            <p:nvPr/>
          </p:nvSpPr>
          <p:spPr>
            <a:xfrm>
              <a:off x="11482993" y="611623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 2808">
              <a:extLst>
                <a:ext uri="{FF2B5EF4-FFF2-40B4-BE49-F238E27FC236}">
                  <a16:creationId xmlns:a16="http://schemas.microsoft.com/office/drawing/2014/main" id="{CCAE0CB1-1EB7-252B-5655-F53B0F7D129B}"/>
                </a:ext>
              </a:extLst>
            </p:cNvPr>
            <p:cNvSpPr/>
            <p:nvPr/>
          </p:nvSpPr>
          <p:spPr>
            <a:xfrm>
              <a:off x="11482993" y="521292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 2809">
              <a:extLst>
                <a:ext uri="{FF2B5EF4-FFF2-40B4-BE49-F238E27FC236}">
                  <a16:creationId xmlns:a16="http://schemas.microsoft.com/office/drawing/2014/main" id="{57BFFF6D-6CE3-F388-D21B-1762177AD82A}"/>
                </a:ext>
              </a:extLst>
            </p:cNvPr>
            <p:cNvSpPr/>
            <p:nvPr/>
          </p:nvSpPr>
          <p:spPr>
            <a:xfrm>
              <a:off x="11482993" y="513727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 2810">
              <a:extLst>
                <a:ext uri="{FF2B5EF4-FFF2-40B4-BE49-F238E27FC236}">
                  <a16:creationId xmlns:a16="http://schemas.microsoft.com/office/drawing/2014/main" id="{96B71BFF-1ECE-7D0A-6E9B-9D35A604ABF1}"/>
                </a:ext>
              </a:extLst>
            </p:cNvPr>
            <p:cNvSpPr/>
            <p:nvPr/>
          </p:nvSpPr>
          <p:spPr>
            <a:xfrm>
              <a:off x="11482993" y="484870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 2811">
              <a:extLst>
                <a:ext uri="{FF2B5EF4-FFF2-40B4-BE49-F238E27FC236}">
                  <a16:creationId xmlns:a16="http://schemas.microsoft.com/office/drawing/2014/main" id="{A355A124-4150-871F-3367-C82295B728C1}"/>
                </a:ext>
              </a:extLst>
            </p:cNvPr>
            <p:cNvSpPr/>
            <p:nvPr/>
          </p:nvSpPr>
          <p:spPr>
            <a:xfrm>
              <a:off x="11482993" y="484905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 2813">
              <a:extLst>
                <a:ext uri="{FF2B5EF4-FFF2-40B4-BE49-F238E27FC236}">
                  <a16:creationId xmlns:a16="http://schemas.microsoft.com/office/drawing/2014/main" id="{814076FD-0F6E-A97E-6EBA-A02EBCBCCD18}"/>
                </a:ext>
              </a:extLst>
            </p:cNvPr>
            <p:cNvSpPr/>
            <p:nvPr/>
          </p:nvSpPr>
          <p:spPr>
            <a:xfrm>
              <a:off x="11482993" y="516596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 2814">
              <a:extLst>
                <a:ext uri="{FF2B5EF4-FFF2-40B4-BE49-F238E27FC236}">
                  <a16:creationId xmlns:a16="http://schemas.microsoft.com/office/drawing/2014/main" id="{CF171AB3-110C-D3B8-5F3A-3AF06FBE741F}"/>
                </a:ext>
              </a:extLst>
            </p:cNvPr>
            <p:cNvSpPr/>
            <p:nvPr/>
          </p:nvSpPr>
          <p:spPr>
            <a:xfrm>
              <a:off x="11482993" y="604498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 2816">
              <a:extLst>
                <a:ext uri="{FF2B5EF4-FFF2-40B4-BE49-F238E27FC236}">
                  <a16:creationId xmlns:a16="http://schemas.microsoft.com/office/drawing/2014/main" id="{CDDE70DF-B649-FCC8-5204-870AA59B041C}"/>
                </a:ext>
              </a:extLst>
            </p:cNvPr>
            <p:cNvSpPr/>
            <p:nvPr/>
          </p:nvSpPr>
          <p:spPr>
            <a:xfrm>
              <a:off x="11482993" y="607112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 2818">
              <a:extLst>
                <a:ext uri="{FF2B5EF4-FFF2-40B4-BE49-F238E27FC236}">
                  <a16:creationId xmlns:a16="http://schemas.microsoft.com/office/drawing/2014/main" id="{74446FE3-1327-7628-1000-9C848A342C60}"/>
                </a:ext>
              </a:extLst>
            </p:cNvPr>
            <p:cNvSpPr/>
            <p:nvPr/>
          </p:nvSpPr>
          <p:spPr>
            <a:xfrm>
              <a:off x="11482993" y="600878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 2820">
              <a:extLst>
                <a:ext uri="{FF2B5EF4-FFF2-40B4-BE49-F238E27FC236}">
                  <a16:creationId xmlns:a16="http://schemas.microsoft.com/office/drawing/2014/main" id="{20ACD44D-F8D9-5A14-D713-FAF142A897EA}"/>
                </a:ext>
              </a:extLst>
            </p:cNvPr>
            <p:cNvSpPr/>
            <p:nvPr/>
          </p:nvSpPr>
          <p:spPr>
            <a:xfrm>
              <a:off x="11482993" y="602451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 2821">
              <a:extLst>
                <a:ext uri="{FF2B5EF4-FFF2-40B4-BE49-F238E27FC236}">
                  <a16:creationId xmlns:a16="http://schemas.microsoft.com/office/drawing/2014/main" id="{2F947F5F-F0E7-9B89-52F0-7A23A4660818}"/>
                </a:ext>
              </a:extLst>
            </p:cNvPr>
            <p:cNvSpPr/>
            <p:nvPr/>
          </p:nvSpPr>
          <p:spPr>
            <a:xfrm>
              <a:off x="11482993" y="511437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 2822">
              <a:extLst>
                <a:ext uri="{FF2B5EF4-FFF2-40B4-BE49-F238E27FC236}">
                  <a16:creationId xmlns:a16="http://schemas.microsoft.com/office/drawing/2014/main" id="{E6690E03-919B-DD92-CC04-5BDA88CACA69}"/>
                </a:ext>
              </a:extLst>
            </p:cNvPr>
            <p:cNvSpPr/>
            <p:nvPr/>
          </p:nvSpPr>
          <p:spPr>
            <a:xfrm>
              <a:off x="11482993" y="601896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 2824">
              <a:extLst>
                <a:ext uri="{FF2B5EF4-FFF2-40B4-BE49-F238E27FC236}">
                  <a16:creationId xmlns:a16="http://schemas.microsoft.com/office/drawing/2014/main" id="{C40CB159-6485-DEDE-A93B-E9F1E34BBE2F}"/>
                </a:ext>
              </a:extLst>
            </p:cNvPr>
            <p:cNvSpPr/>
            <p:nvPr/>
          </p:nvSpPr>
          <p:spPr>
            <a:xfrm>
              <a:off x="11482993" y="512224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 2826">
              <a:extLst>
                <a:ext uri="{FF2B5EF4-FFF2-40B4-BE49-F238E27FC236}">
                  <a16:creationId xmlns:a16="http://schemas.microsoft.com/office/drawing/2014/main" id="{153A5AAD-4A59-1E2A-3C75-85A4E0F8D7E1}"/>
                </a:ext>
              </a:extLst>
            </p:cNvPr>
            <p:cNvSpPr/>
            <p:nvPr/>
          </p:nvSpPr>
          <p:spPr>
            <a:xfrm>
              <a:off x="11482993" y="609992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 2829">
              <a:extLst>
                <a:ext uri="{FF2B5EF4-FFF2-40B4-BE49-F238E27FC236}">
                  <a16:creationId xmlns:a16="http://schemas.microsoft.com/office/drawing/2014/main" id="{BF93D7D3-5E3C-5580-F3BA-D2A5DAE1CA64}"/>
                </a:ext>
              </a:extLst>
            </p:cNvPr>
            <p:cNvSpPr/>
            <p:nvPr/>
          </p:nvSpPr>
          <p:spPr>
            <a:xfrm>
              <a:off x="11482993" y="609171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 2832">
              <a:extLst>
                <a:ext uri="{FF2B5EF4-FFF2-40B4-BE49-F238E27FC236}">
                  <a16:creationId xmlns:a16="http://schemas.microsoft.com/office/drawing/2014/main" id="{6239797F-0F55-4B92-8D27-221FC9998D89}"/>
                </a:ext>
              </a:extLst>
            </p:cNvPr>
            <p:cNvSpPr/>
            <p:nvPr/>
          </p:nvSpPr>
          <p:spPr>
            <a:xfrm>
              <a:off x="11482993" y="6089165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 2833">
              <a:extLst>
                <a:ext uri="{FF2B5EF4-FFF2-40B4-BE49-F238E27FC236}">
                  <a16:creationId xmlns:a16="http://schemas.microsoft.com/office/drawing/2014/main" id="{2931B4AE-3209-D630-BEED-341E5A5695B4}"/>
                </a:ext>
              </a:extLst>
            </p:cNvPr>
            <p:cNvSpPr/>
            <p:nvPr/>
          </p:nvSpPr>
          <p:spPr>
            <a:xfrm>
              <a:off x="11482993" y="606129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 2839">
              <a:extLst>
                <a:ext uri="{FF2B5EF4-FFF2-40B4-BE49-F238E27FC236}">
                  <a16:creationId xmlns:a16="http://schemas.microsoft.com/office/drawing/2014/main" id="{1EFD49FE-3758-8B46-8575-5A9C2F237503}"/>
                </a:ext>
              </a:extLst>
            </p:cNvPr>
            <p:cNvSpPr/>
            <p:nvPr/>
          </p:nvSpPr>
          <p:spPr>
            <a:xfrm>
              <a:off x="11482993" y="6034227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 2840">
              <a:extLst>
                <a:ext uri="{FF2B5EF4-FFF2-40B4-BE49-F238E27FC236}">
                  <a16:creationId xmlns:a16="http://schemas.microsoft.com/office/drawing/2014/main" id="{56A1E186-58C0-B59C-194F-D119958213C0}"/>
                </a:ext>
              </a:extLst>
            </p:cNvPr>
            <p:cNvSpPr/>
            <p:nvPr/>
          </p:nvSpPr>
          <p:spPr>
            <a:xfrm>
              <a:off x="11482993" y="606244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 2841">
              <a:extLst>
                <a:ext uri="{FF2B5EF4-FFF2-40B4-BE49-F238E27FC236}">
                  <a16:creationId xmlns:a16="http://schemas.microsoft.com/office/drawing/2014/main" id="{9E461687-38DF-5D6A-90DA-4C8EF2423EC6}"/>
                </a:ext>
              </a:extLst>
            </p:cNvPr>
            <p:cNvSpPr/>
            <p:nvPr/>
          </p:nvSpPr>
          <p:spPr>
            <a:xfrm>
              <a:off x="11482993" y="610212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 2844">
              <a:extLst>
                <a:ext uri="{FF2B5EF4-FFF2-40B4-BE49-F238E27FC236}">
                  <a16:creationId xmlns:a16="http://schemas.microsoft.com/office/drawing/2014/main" id="{274AB4A7-E13A-172E-C02C-36843DB4CFBD}"/>
                </a:ext>
              </a:extLst>
            </p:cNvPr>
            <p:cNvSpPr/>
            <p:nvPr/>
          </p:nvSpPr>
          <p:spPr>
            <a:xfrm>
              <a:off x="11482993" y="612409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 2847">
              <a:extLst>
                <a:ext uri="{FF2B5EF4-FFF2-40B4-BE49-F238E27FC236}">
                  <a16:creationId xmlns:a16="http://schemas.microsoft.com/office/drawing/2014/main" id="{934D9109-5670-5C08-18ED-CD5DCC1BFB04}"/>
                </a:ext>
              </a:extLst>
            </p:cNvPr>
            <p:cNvSpPr/>
            <p:nvPr/>
          </p:nvSpPr>
          <p:spPr>
            <a:xfrm>
              <a:off x="11482993" y="601340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 2848">
              <a:extLst>
                <a:ext uri="{FF2B5EF4-FFF2-40B4-BE49-F238E27FC236}">
                  <a16:creationId xmlns:a16="http://schemas.microsoft.com/office/drawing/2014/main" id="{2A4B88E3-4FCA-34F6-1FC2-0EB999AD4A07}"/>
                </a:ext>
              </a:extLst>
            </p:cNvPr>
            <p:cNvSpPr/>
            <p:nvPr/>
          </p:nvSpPr>
          <p:spPr>
            <a:xfrm>
              <a:off x="11482993" y="608534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 2852">
              <a:extLst>
                <a:ext uri="{FF2B5EF4-FFF2-40B4-BE49-F238E27FC236}">
                  <a16:creationId xmlns:a16="http://schemas.microsoft.com/office/drawing/2014/main" id="{B13F10C1-681B-FC90-B539-37F00FDDB1C6}"/>
                </a:ext>
              </a:extLst>
            </p:cNvPr>
            <p:cNvSpPr/>
            <p:nvPr/>
          </p:nvSpPr>
          <p:spPr>
            <a:xfrm>
              <a:off x="11482993" y="6099923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 2854">
              <a:extLst>
                <a:ext uri="{FF2B5EF4-FFF2-40B4-BE49-F238E27FC236}">
                  <a16:creationId xmlns:a16="http://schemas.microsoft.com/office/drawing/2014/main" id="{39AA5D5E-D591-6543-31E5-3FFD9B954FF8}"/>
                </a:ext>
              </a:extLst>
            </p:cNvPr>
            <p:cNvSpPr/>
            <p:nvPr/>
          </p:nvSpPr>
          <p:spPr>
            <a:xfrm>
              <a:off x="11482993" y="602323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 2855">
              <a:extLst>
                <a:ext uri="{FF2B5EF4-FFF2-40B4-BE49-F238E27FC236}">
                  <a16:creationId xmlns:a16="http://schemas.microsoft.com/office/drawing/2014/main" id="{6A96508C-D7B6-1D41-3AD2-D9792D905B06}"/>
                </a:ext>
              </a:extLst>
            </p:cNvPr>
            <p:cNvSpPr/>
            <p:nvPr/>
          </p:nvSpPr>
          <p:spPr>
            <a:xfrm>
              <a:off x="11482993" y="611310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 2856">
              <a:extLst>
                <a:ext uri="{FF2B5EF4-FFF2-40B4-BE49-F238E27FC236}">
                  <a16:creationId xmlns:a16="http://schemas.microsoft.com/office/drawing/2014/main" id="{1E9BEB75-3523-2B64-2934-B1247A3EF232}"/>
                </a:ext>
              </a:extLst>
            </p:cNvPr>
            <p:cNvSpPr/>
            <p:nvPr/>
          </p:nvSpPr>
          <p:spPr>
            <a:xfrm>
              <a:off x="11482993" y="601259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 2857">
              <a:extLst>
                <a:ext uri="{FF2B5EF4-FFF2-40B4-BE49-F238E27FC236}">
                  <a16:creationId xmlns:a16="http://schemas.microsoft.com/office/drawing/2014/main" id="{D86C5FD3-75D9-037E-542B-7765FC661124}"/>
                </a:ext>
              </a:extLst>
            </p:cNvPr>
            <p:cNvSpPr/>
            <p:nvPr/>
          </p:nvSpPr>
          <p:spPr>
            <a:xfrm>
              <a:off x="11482993" y="6012136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 2860">
              <a:extLst>
                <a:ext uri="{FF2B5EF4-FFF2-40B4-BE49-F238E27FC236}">
                  <a16:creationId xmlns:a16="http://schemas.microsoft.com/office/drawing/2014/main" id="{23B94939-176F-38EB-AE0B-9DCE9462703D}"/>
                </a:ext>
              </a:extLst>
            </p:cNvPr>
            <p:cNvSpPr/>
            <p:nvPr/>
          </p:nvSpPr>
          <p:spPr>
            <a:xfrm>
              <a:off x="11482993" y="6117850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 2863">
              <a:extLst>
                <a:ext uri="{FF2B5EF4-FFF2-40B4-BE49-F238E27FC236}">
                  <a16:creationId xmlns:a16="http://schemas.microsoft.com/office/drawing/2014/main" id="{4519C3F7-9F6C-05B5-A806-A99EECF2B145}"/>
                </a:ext>
              </a:extLst>
            </p:cNvPr>
            <p:cNvSpPr/>
            <p:nvPr/>
          </p:nvSpPr>
          <p:spPr>
            <a:xfrm>
              <a:off x="11482993" y="612027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 2869">
              <a:extLst>
                <a:ext uri="{FF2B5EF4-FFF2-40B4-BE49-F238E27FC236}">
                  <a16:creationId xmlns:a16="http://schemas.microsoft.com/office/drawing/2014/main" id="{6C48A60F-C3F4-0396-DAF1-350CFF235A73}"/>
                </a:ext>
              </a:extLst>
            </p:cNvPr>
            <p:cNvSpPr/>
            <p:nvPr/>
          </p:nvSpPr>
          <p:spPr>
            <a:xfrm>
              <a:off x="11482993" y="6115421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 2870">
              <a:extLst>
                <a:ext uri="{FF2B5EF4-FFF2-40B4-BE49-F238E27FC236}">
                  <a16:creationId xmlns:a16="http://schemas.microsoft.com/office/drawing/2014/main" id="{B0DF3823-61C2-CF9C-50AF-9BB77F8926ED}"/>
                </a:ext>
              </a:extLst>
            </p:cNvPr>
            <p:cNvSpPr/>
            <p:nvPr/>
          </p:nvSpPr>
          <p:spPr>
            <a:xfrm>
              <a:off x="11482993" y="615856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3" name="Freeform 2872">
              <a:extLst>
                <a:ext uri="{FF2B5EF4-FFF2-40B4-BE49-F238E27FC236}">
                  <a16:creationId xmlns:a16="http://schemas.microsoft.com/office/drawing/2014/main" id="{DEDB39CF-E1F7-F11A-4A95-FEF5E1738BBA}"/>
                </a:ext>
              </a:extLst>
            </p:cNvPr>
            <p:cNvSpPr/>
            <p:nvPr/>
          </p:nvSpPr>
          <p:spPr>
            <a:xfrm>
              <a:off x="11482993" y="609240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6" name="Freeform 2875">
              <a:extLst>
                <a:ext uri="{FF2B5EF4-FFF2-40B4-BE49-F238E27FC236}">
                  <a16:creationId xmlns:a16="http://schemas.microsoft.com/office/drawing/2014/main" id="{CEA285FF-DFED-DAE9-EC3C-E995A93D6377}"/>
                </a:ext>
              </a:extLst>
            </p:cNvPr>
            <p:cNvSpPr/>
            <p:nvPr/>
          </p:nvSpPr>
          <p:spPr>
            <a:xfrm>
              <a:off x="11482993" y="6073552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8" name="Freeform 2877">
              <a:extLst>
                <a:ext uri="{FF2B5EF4-FFF2-40B4-BE49-F238E27FC236}">
                  <a16:creationId xmlns:a16="http://schemas.microsoft.com/office/drawing/2014/main" id="{25C102EF-3AB5-5F74-5376-3833CC24B03B}"/>
                </a:ext>
              </a:extLst>
            </p:cNvPr>
            <p:cNvSpPr/>
            <p:nvPr/>
          </p:nvSpPr>
          <p:spPr>
            <a:xfrm>
              <a:off x="11482993" y="607135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9" name="Freeform 2878">
              <a:extLst>
                <a:ext uri="{FF2B5EF4-FFF2-40B4-BE49-F238E27FC236}">
                  <a16:creationId xmlns:a16="http://schemas.microsoft.com/office/drawing/2014/main" id="{FB9CFEB8-ED36-41DC-14D8-E92311CA56A7}"/>
                </a:ext>
              </a:extLst>
            </p:cNvPr>
            <p:cNvSpPr/>
            <p:nvPr/>
          </p:nvSpPr>
          <p:spPr>
            <a:xfrm>
              <a:off x="11482993" y="6049379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0" name="Freeform 2879">
              <a:extLst>
                <a:ext uri="{FF2B5EF4-FFF2-40B4-BE49-F238E27FC236}">
                  <a16:creationId xmlns:a16="http://schemas.microsoft.com/office/drawing/2014/main" id="{762149E0-EAEC-3888-2310-4B1EE551F077}"/>
                </a:ext>
              </a:extLst>
            </p:cNvPr>
            <p:cNvSpPr/>
            <p:nvPr/>
          </p:nvSpPr>
          <p:spPr>
            <a:xfrm>
              <a:off x="11482993" y="6087778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1" name="Freeform 2880">
              <a:extLst>
                <a:ext uri="{FF2B5EF4-FFF2-40B4-BE49-F238E27FC236}">
                  <a16:creationId xmlns:a16="http://schemas.microsoft.com/office/drawing/2014/main" id="{DBEC2F7C-727A-53EB-D846-4499EEA353F6}"/>
                </a:ext>
              </a:extLst>
            </p:cNvPr>
            <p:cNvSpPr/>
            <p:nvPr/>
          </p:nvSpPr>
          <p:spPr>
            <a:xfrm>
              <a:off x="11482993" y="6038044"/>
              <a:ext cx="31365" cy="45107"/>
            </a:xfrm>
            <a:custGeom>
              <a:avLst/>
              <a:gdLst>
                <a:gd name="connsiteX0" fmla="*/ 35084 w 35083"/>
                <a:gd name="connsiteY0" fmla="*/ 17542 h 35083"/>
                <a:gd name="connsiteX1" fmla="*/ 17542 w 35083"/>
                <a:gd name="connsiteY1" fmla="*/ 35084 h 35083"/>
                <a:gd name="connsiteX2" fmla="*/ 0 w 35083"/>
                <a:gd name="connsiteY2" fmla="*/ 17542 h 35083"/>
                <a:gd name="connsiteX3" fmla="*/ 17542 w 35083"/>
                <a:gd name="connsiteY3" fmla="*/ 0 h 35083"/>
                <a:gd name="connsiteX4" fmla="*/ 35084 w 35083"/>
                <a:gd name="connsiteY4" fmla="*/ 17542 h 3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83" h="35083">
                  <a:moveTo>
                    <a:pt x="35084" y="17542"/>
                  </a:moveTo>
                  <a:cubicBezTo>
                    <a:pt x="35084" y="27230"/>
                    <a:pt x="27230" y="35084"/>
                    <a:pt x="17542" y="35084"/>
                  </a:cubicBezTo>
                  <a:cubicBezTo>
                    <a:pt x="7854" y="35084"/>
                    <a:pt x="0" y="27230"/>
                    <a:pt x="0" y="17542"/>
                  </a:cubicBezTo>
                  <a:cubicBezTo>
                    <a:pt x="0" y="7854"/>
                    <a:pt x="7854" y="0"/>
                    <a:pt x="17542" y="0"/>
                  </a:cubicBezTo>
                  <a:cubicBezTo>
                    <a:pt x="27230" y="0"/>
                    <a:pt x="35084" y="7854"/>
                    <a:pt x="35084" y="17542"/>
                  </a:cubicBezTo>
                  <a:close/>
                </a:path>
              </a:pathLst>
            </a:custGeom>
            <a:noFill/>
            <a:ln w="6387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3" name="Freeform 2882">
              <a:extLst>
                <a:ext uri="{FF2B5EF4-FFF2-40B4-BE49-F238E27FC236}">
                  <a16:creationId xmlns:a16="http://schemas.microsoft.com/office/drawing/2014/main" id="{7E95EF34-F48D-E4BF-685D-C39442694023}"/>
                </a:ext>
              </a:extLst>
            </p:cNvPr>
            <p:cNvSpPr/>
            <p:nvPr/>
          </p:nvSpPr>
          <p:spPr>
            <a:xfrm>
              <a:off x="10757160" y="5458699"/>
              <a:ext cx="1483030" cy="568935"/>
            </a:xfrm>
            <a:custGeom>
              <a:avLst/>
              <a:gdLst>
                <a:gd name="connsiteX0" fmla="*/ 0 w 1658831"/>
                <a:gd name="connsiteY0" fmla="*/ 0 h 442505"/>
                <a:gd name="connsiteX1" fmla="*/ 0 w 1658831"/>
                <a:gd name="connsiteY1" fmla="*/ 442505 h 442505"/>
                <a:gd name="connsiteX2" fmla="*/ 1658832 w 1658831"/>
                <a:gd name="connsiteY2" fmla="*/ 442505 h 442505"/>
                <a:gd name="connsiteX3" fmla="*/ 1658832 w 1658831"/>
                <a:gd name="connsiteY3" fmla="*/ 0 h 442505"/>
                <a:gd name="connsiteX4" fmla="*/ 0 w 1658831"/>
                <a:gd name="connsiteY4" fmla="*/ 0 h 4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1" h="442505">
                  <a:moveTo>
                    <a:pt x="0" y="0"/>
                  </a:moveTo>
                  <a:lnTo>
                    <a:pt x="0" y="442505"/>
                  </a:lnTo>
                  <a:lnTo>
                    <a:pt x="1658832" y="442505"/>
                  </a:lnTo>
                  <a:lnTo>
                    <a:pt x="165883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626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4" name="Freeform 2883">
              <a:extLst>
                <a:ext uri="{FF2B5EF4-FFF2-40B4-BE49-F238E27FC236}">
                  <a16:creationId xmlns:a16="http://schemas.microsoft.com/office/drawing/2014/main" id="{E32124C3-4C55-3AB1-DDE8-33EC5ACCA807}"/>
                </a:ext>
              </a:extLst>
            </p:cNvPr>
            <p:cNvSpPr/>
            <p:nvPr/>
          </p:nvSpPr>
          <p:spPr>
            <a:xfrm>
              <a:off x="10757160" y="5820833"/>
              <a:ext cx="1483030" cy="11565"/>
            </a:xfrm>
            <a:custGeom>
              <a:avLst/>
              <a:gdLst>
                <a:gd name="connsiteX0" fmla="*/ 0 w 1658831"/>
                <a:gd name="connsiteY0" fmla="*/ 0 h 8995"/>
                <a:gd name="connsiteX1" fmla="*/ 1658832 w 1658831"/>
                <a:gd name="connsiteY1" fmla="*/ 0 h 8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8831" h="8995">
                  <a:moveTo>
                    <a:pt x="0" y="0"/>
                  </a:moveTo>
                  <a:lnTo>
                    <a:pt x="1658832" y="0"/>
                  </a:lnTo>
                </a:path>
              </a:pathLst>
            </a:custGeom>
            <a:ln w="19161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5" name="TextBox 2884">
              <a:extLst>
                <a:ext uri="{FF2B5EF4-FFF2-40B4-BE49-F238E27FC236}">
                  <a16:creationId xmlns:a16="http://schemas.microsoft.com/office/drawing/2014/main" id="{BE08C8FD-B8FB-D6B6-DF99-7F370EA88340}"/>
                </a:ext>
              </a:extLst>
            </p:cNvPr>
            <p:cNvSpPr txBox="1"/>
            <p:nvPr/>
          </p:nvSpPr>
          <p:spPr>
            <a:xfrm>
              <a:off x="11184757" y="5654116"/>
              <a:ext cx="706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4.6 %</a:t>
              </a:r>
            </a:p>
          </p:txBody>
        </p:sp>
        <p:sp>
          <p:nvSpPr>
            <p:cNvPr id="2886" name="TextBox 2885">
              <a:extLst>
                <a:ext uri="{FF2B5EF4-FFF2-40B4-BE49-F238E27FC236}">
                  <a16:creationId xmlns:a16="http://schemas.microsoft.com/office/drawing/2014/main" id="{42554C3C-9652-2759-BF93-E064EF6ADCD2}"/>
                </a:ext>
              </a:extLst>
            </p:cNvPr>
            <p:cNvSpPr txBox="1"/>
            <p:nvPr/>
          </p:nvSpPr>
          <p:spPr>
            <a:xfrm>
              <a:off x="10631752" y="6161592"/>
              <a:ext cx="19500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Conventional M&amp;V</a:t>
              </a:r>
            </a:p>
            <a:p>
              <a:pPr algn="ctr"/>
              <a:r>
                <a:rPr lang="en-US" sz="1600" b="1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(2 years)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092B8D-F02F-740A-E370-E2AFC65EA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9935" y="4388224"/>
              <a:ext cx="0" cy="18241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86" name="TextBox 5885">
              <a:extLst>
                <a:ext uri="{FF2B5EF4-FFF2-40B4-BE49-F238E27FC236}">
                  <a16:creationId xmlns:a16="http://schemas.microsoft.com/office/drawing/2014/main" id="{DA1C8CCA-D7C8-1A0F-CBE8-4256E5FA559D}"/>
                </a:ext>
              </a:extLst>
            </p:cNvPr>
            <p:cNvSpPr txBox="1"/>
            <p:nvPr/>
          </p:nvSpPr>
          <p:spPr>
            <a:xfrm>
              <a:off x="10102885" y="6061701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0 %</a:t>
              </a:r>
            </a:p>
          </p:txBody>
        </p:sp>
        <p:sp>
          <p:nvSpPr>
            <p:cNvPr id="5887" name="TextBox 5886">
              <a:extLst>
                <a:ext uri="{FF2B5EF4-FFF2-40B4-BE49-F238E27FC236}">
                  <a16:creationId xmlns:a16="http://schemas.microsoft.com/office/drawing/2014/main" id="{4469E591-81A8-DBEB-9D08-41E82365704F}"/>
                </a:ext>
              </a:extLst>
            </p:cNvPr>
            <p:cNvSpPr txBox="1"/>
            <p:nvPr/>
          </p:nvSpPr>
          <p:spPr>
            <a:xfrm>
              <a:off x="10102885" y="5641157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5 %</a:t>
              </a:r>
            </a:p>
          </p:txBody>
        </p:sp>
        <p:sp>
          <p:nvSpPr>
            <p:cNvPr id="5888" name="TextBox 5887">
              <a:extLst>
                <a:ext uri="{FF2B5EF4-FFF2-40B4-BE49-F238E27FC236}">
                  <a16:creationId xmlns:a16="http://schemas.microsoft.com/office/drawing/2014/main" id="{6C37417E-4F03-E628-AE59-7539B04C4FA7}"/>
                </a:ext>
              </a:extLst>
            </p:cNvPr>
            <p:cNvSpPr txBox="1"/>
            <p:nvPr/>
          </p:nvSpPr>
          <p:spPr>
            <a:xfrm>
              <a:off x="10058164" y="522073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10 %</a:t>
              </a:r>
            </a:p>
          </p:txBody>
        </p:sp>
        <p:sp>
          <p:nvSpPr>
            <p:cNvPr id="5889" name="TextBox 5888">
              <a:extLst>
                <a:ext uri="{FF2B5EF4-FFF2-40B4-BE49-F238E27FC236}">
                  <a16:creationId xmlns:a16="http://schemas.microsoft.com/office/drawing/2014/main" id="{27F9565C-7588-8F86-5268-1A234CF5A0EB}"/>
                </a:ext>
              </a:extLst>
            </p:cNvPr>
            <p:cNvSpPr txBox="1"/>
            <p:nvPr/>
          </p:nvSpPr>
          <p:spPr>
            <a:xfrm>
              <a:off x="10058164" y="4800188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15 %</a:t>
              </a:r>
            </a:p>
          </p:txBody>
        </p:sp>
        <p:sp>
          <p:nvSpPr>
            <p:cNvPr id="5890" name="TextBox 5889">
              <a:extLst>
                <a:ext uri="{FF2B5EF4-FFF2-40B4-BE49-F238E27FC236}">
                  <a16:creationId xmlns:a16="http://schemas.microsoft.com/office/drawing/2014/main" id="{FFC77B2C-1A9D-8140-988D-25D1E81C9C86}"/>
                </a:ext>
              </a:extLst>
            </p:cNvPr>
            <p:cNvSpPr txBox="1"/>
            <p:nvPr/>
          </p:nvSpPr>
          <p:spPr>
            <a:xfrm>
              <a:off x="10058164" y="4379761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20 %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C9CE98-755C-5EC1-14A6-684826B2B08C}"/>
                </a:ext>
              </a:extLst>
            </p:cNvPr>
            <p:cNvSpPr txBox="1"/>
            <p:nvPr/>
          </p:nvSpPr>
          <p:spPr>
            <a:xfrm>
              <a:off x="10352735" y="4054065"/>
              <a:ext cx="2456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Abs. estimation error</a:t>
              </a:r>
            </a:p>
          </p:txBody>
        </p:sp>
      </p:grpSp>
      <p:grpSp>
        <p:nvGrpSpPr>
          <p:cNvPr id="6316" name="Group 6315">
            <a:extLst>
              <a:ext uri="{FF2B5EF4-FFF2-40B4-BE49-F238E27FC236}">
                <a16:creationId xmlns:a16="http://schemas.microsoft.com/office/drawing/2014/main" id="{24F111D1-3531-2AEB-24FA-FA80D7961BA6}"/>
              </a:ext>
            </a:extLst>
          </p:cNvPr>
          <p:cNvGrpSpPr/>
          <p:nvPr/>
        </p:nvGrpSpPr>
        <p:grpSpPr>
          <a:xfrm>
            <a:off x="6653747" y="1225131"/>
            <a:ext cx="2811111" cy="2699336"/>
            <a:chOff x="6594257" y="1183421"/>
            <a:chExt cx="2811111" cy="2699336"/>
          </a:xfrm>
        </p:grpSpPr>
        <p:sp>
          <p:nvSpPr>
            <p:cNvPr id="2892" name="TextBox 2891">
              <a:extLst>
                <a:ext uri="{FF2B5EF4-FFF2-40B4-BE49-F238E27FC236}">
                  <a16:creationId xmlns:a16="http://schemas.microsoft.com/office/drawing/2014/main" id="{6910043D-D711-71C0-FD94-F70002560400}"/>
                </a:ext>
              </a:extLst>
            </p:cNvPr>
            <p:cNvSpPr txBox="1"/>
            <p:nvPr/>
          </p:nvSpPr>
          <p:spPr>
            <a:xfrm>
              <a:off x="7020343" y="3297982"/>
              <a:ext cx="21443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Randomized M&amp;V</a:t>
              </a:r>
            </a:p>
            <a:p>
              <a:pPr algn="ctr"/>
              <a:r>
                <a:rPr lang="en-US" sz="1600" b="1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(Typically 36 weeks)</a:t>
              </a:r>
              <a:endParaRPr lang="en-US" sz="1100" b="1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grpSp>
          <p:nvGrpSpPr>
            <p:cNvPr id="6315" name="Group 6314">
              <a:extLst>
                <a:ext uri="{FF2B5EF4-FFF2-40B4-BE49-F238E27FC236}">
                  <a16:creationId xmlns:a16="http://schemas.microsoft.com/office/drawing/2014/main" id="{8BE80113-D4B0-8C77-B13E-786100858BDA}"/>
                </a:ext>
              </a:extLst>
            </p:cNvPr>
            <p:cNvGrpSpPr/>
            <p:nvPr/>
          </p:nvGrpSpPr>
          <p:grpSpPr>
            <a:xfrm>
              <a:off x="6594257" y="1183421"/>
              <a:ext cx="2811111" cy="2310604"/>
              <a:chOff x="6594257" y="1183421"/>
              <a:chExt cx="2811111" cy="231060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B1AFBE-6532-0665-6E02-9CF3A62E2C5F}"/>
                  </a:ext>
                </a:extLst>
              </p:cNvPr>
              <p:cNvSpPr txBox="1"/>
              <p:nvPr/>
            </p:nvSpPr>
            <p:spPr>
              <a:xfrm>
                <a:off x="6821424" y="1183421"/>
                <a:ext cx="25839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Abs. estimation error</a:t>
                </a:r>
              </a:p>
            </p:txBody>
          </p:sp>
          <p:sp>
            <p:nvSpPr>
              <p:cNvPr id="2887" name="Freeform 2886">
                <a:extLst>
                  <a:ext uri="{FF2B5EF4-FFF2-40B4-BE49-F238E27FC236}">
                    <a16:creationId xmlns:a16="http://schemas.microsoft.com/office/drawing/2014/main" id="{6AD00826-1C2D-C1DE-76E9-25C2B25B81A2}"/>
                  </a:ext>
                </a:extLst>
              </p:cNvPr>
              <p:cNvSpPr/>
              <p:nvPr/>
            </p:nvSpPr>
            <p:spPr>
              <a:xfrm flipV="1">
                <a:off x="7082782" y="3050392"/>
                <a:ext cx="1877925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8" name="Freeform 2887">
                <a:extLst>
                  <a:ext uri="{FF2B5EF4-FFF2-40B4-BE49-F238E27FC236}">
                    <a16:creationId xmlns:a16="http://schemas.microsoft.com/office/drawing/2014/main" id="{741EE370-021A-D855-C279-9E9135A93499}"/>
                  </a:ext>
                </a:extLst>
              </p:cNvPr>
              <p:cNvSpPr/>
              <p:nvPr/>
            </p:nvSpPr>
            <p:spPr>
              <a:xfrm flipV="1">
                <a:off x="7082782" y="2629848"/>
                <a:ext cx="1877925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9" name="Freeform 2888">
                <a:extLst>
                  <a:ext uri="{FF2B5EF4-FFF2-40B4-BE49-F238E27FC236}">
                    <a16:creationId xmlns:a16="http://schemas.microsoft.com/office/drawing/2014/main" id="{C30F1094-33F5-140B-14D0-4E14BDDA9320}"/>
                  </a:ext>
                </a:extLst>
              </p:cNvPr>
              <p:cNvSpPr/>
              <p:nvPr/>
            </p:nvSpPr>
            <p:spPr>
              <a:xfrm flipV="1">
                <a:off x="7082782" y="2209422"/>
                <a:ext cx="1877925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90" name="Freeform 2889">
                <a:extLst>
                  <a:ext uri="{FF2B5EF4-FFF2-40B4-BE49-F238E27FC236}">
                    <a16:creationId xmlns:a16="http://schemas.microsoft.com/office/drawing/2014/main" id="{796C9B9A-D27F-FF36-07E5-B07BCB7B8E63}"/>
                  </a:ext>
                </a:extLst>
              </p:cNvPr>
              <p:cNvSpPr/>
              <p:nvPr/>
            </p:nvSpPr>
            <p:spPr>
              <a:xfrm flipV="1">
                <a:off x="7082782" y="1788878"/>
                <a:ext cx="1877925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91" name="Freeform 2890">
                <a:extLst>
                  <a:ext uri="{FF2B5EF4-FFF2-40B4-BE49-F238E27FC236}">
                    <a16:creationId xmlns:a16="http://schemas.microsoft.com/office/drawing/2014/main" id="{8AEBE1FD-58E1-F0AE-E636-8774423C7E7E}"/>
                  </a:ext>
                </a:extLst>
              </p:cNvPr>
              <p:cNvSpPr/>
              <p:nvPr/>
            </p:nvSpPr>
            <p:spPr>
              <a:xfrm flipV="1">
                <a:off x="7082782" y="1368453"/>
                <a:ext cx="1877925" cy="284132"/>
              </a:xfrm>
              <a:custGeom>
                <a:avLst/>
                <a:gdLst>
                  <a:gd name="connsiteX0" fmla="*/ 0 w 7077561"/>
                  <a:gd name="connsiteY0" fmla="*/ 0 h 8995"/>
                  <a:gd name="connsiteX1" fmla="*/ 7077562 w 707756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561" h="8995">
                    <a:moveTo>
                      <a:pt x="0" y="0"/>
                    </a:moveTo>
                    <a:lnTo>
                      <a:pt x="7077562" y="0"/>
                    </a:lnTo>
                  </a:path>
                </a:pathLst>
              </a:custGeom>
              <a:noFill/>
              <a:ln w="4768" cap="flat">
                <a:solidFill>
                  <a:srgbClr val="CCCCC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5" name="Freeform 2894">
                <a:extLst>
                  <a:ext uri="{FF2B5EF4-FFF2-40B4-BE49-F238E27FC236}">
                    <a16:creationId xmlns:a16="http://schemas.microsoft.com/office/drawing/2014/main" id="{40DAAF07-24EA-98B1-E6CB-1AF3AC274C09}"/>
                  </a:ext>
                </a:extLst>
              </p:cNvPr>
              <p:cNvSpPr/>
              <p:nvPr/>
            </p:nvSpPr>
            <p:spPr>
              <a:xfrm>
                <a:off x="8322099" y="31590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6" name="Freeform 2895">
                <a:extLst>
                  <a:ext uri="{FF2B5EF4-FFF2-40B4-BE49-F238E27FC236}">
                    <a16:creationId xmlns:a16="http://schemas.microsoft.com/office/drawing/2014/main" id="{E575FE75-7E06-E77F-5F68-7150C181605E}"/>
                  </a:ext>
                </a:extLst>
              </p:cNvPr>
              <p:cNvSpPr/>
              <p:nvPr/>
            </p:nvSpPr>
            <p:spPr>
              <a:xfrm>
                <a:off x="8096427" y="32640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8" name="Freeform 2897">
                <a:extLst>
                  <a:ext uri="{FF2B5EF4-FFF2-40B4-BE49-F238E27FC236}">
                    <a16:creationId xmlns:a16="http://schemas.microsoft.com/office/drawing/2014/main" id="{8F0E6562-1ABF-04D0-8941-A62732D2BCBC}"/>
                  </a:ext>
                </a:extLst>
              </p:cNvPr>
              <p:cNvSpPr/>
              <p:nvPr/>
            </p:nvSpPr>
            <p:spPr>
              <a:xfrm>
                <a:off x="7720281" y="32488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9" name="Freeform 2898">
                <a:extLst>
                  <a:ext uri="{FF2B5EF4-FFF2-40B4-BE49-F238E27FC236}">
                    <a16:creationId xmlns:a16="http://schemas.microsoft.com/office/drawing/2014/main" id="{F511A804-2D21-ACA2-11D9-3A89F3DFC837}"/>
                  </a:ext>
                </a:extLst>
              </p:cNvPr>
              <p:cNvSpPr/>
              <p:nvPr/>
            </p:nvSpPr>
            <p:spPr>
              <a:xfrm>
                <a:off x="7715696" y="31383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0" name="Freeform 2899">
                <a:extLst>
                  <a:ext uri="{FF2B5EF4-FFF2-40B4-BE49-F238E27FC236}">
                    <a16:creationId xmlns:a16="http://schemas.microsoft.com/office/drawing/2014/main" id="{48A2994C-0032-6F70-CA81-D5BFB7E2CAE7}"/>
                  </a:ext>
                </a:extLst>
              </p:cNvPr>
              <p:cNvSpPr/>
              <p:nvPr/>
            </p:nvSpPr>
            <p:spPr>
              <a:xfrm>
                <a:off x="8359174" y="32762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1" name="Freeform 2900">
                <a:extLst>
                  <a:ext uri="{FF2B5EF4-FFF2-40B4-BE49-F238E27FC236}">
                    <a16:creationId xmlns:a16="http://schemas.microsoft.com/office/drawing/2014/main" id="{FA5A53F0-0E41-0AFD-F07B-BCEEA0B00846}"/>
                  </a:ext>
                </a:extLst>
              </p:cNvPr>
              <p:cNvSpPr/>
              <p:nvPr/>
            </p:nvSpPr>
            <p:spPr>
              <a:xfrm>
                <a:off x="7865205" y="32165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2" name="Freeform 2901">
                <a:extLst>
                  <a:ext uri="{FF2B5EF4-FFF2-40B4-BE49-F238E27FC236}">
                    <a16:creationId xmlns:a16="http://schemas.microsoft.com/office/drawing/2014/main" id="{6C012542-B5EA-43F9-4699-A0B180E5E396}"/>
                  </a:ext>
                </a:extLst>
              </p:cNvPr>
              <p:cNvSpPr/>
              <p:nvPr/>
            </p:nvSpPr>
            <p:spPr>
              <a:xfrm>
                <a:off x="8194304" y="32285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3" name="Freeform 2902">
                <a:extLst>
                  <a:ext uri="{FF2B5EF4-FFF2-40B4-BE49-F238E27FC236}">
                    <a16:creationId xmlns:a16="http://schemas.microsoft.com/office/drawing/2014/main" id="{D23D05BF-BDD0-8D64-1802-019599D9C738}"/>
                  </a:ext>
                </a:extLst>
              </p:cNvPr>
              <p:cNvSpPr/>
              <p:nvPr/>
            </p:nvSpPr>
            <p:spPr>
              <a:xfrm>
                <a:off x="8222130" y="32200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5" name="Freeform 2904">
                <a:extLst>
                  <a:ext uri="{FF2B5EF4-FFF2-40B4-BE49-F238E27FC236}">
                    <a16:creationId xmlns:a16="http://schemas.microsoft.com/office/drawing/2014/main" id="{0C3F75EB-F907-AC46-8A2D-65BC00052CA4}"/>
                  </a:ext>
                </a:extLst>
              </p:cNvPr>
              <p:cNvSpPr/>
              <p:nvPr/>
            </p:nvSpPr>
            <p:spPr>
              <a:xfrm>
                <a:off x="8151597" y="313651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6" name="Freeform 2905">
                <a:extLst>
                  <a:ext uri="{FF2B5EF4-FFF2-40B4-BE49-F238E27FC236}">
                    <a16:creationId xmlns:a16="http://schemas.microsoft.com/office/drawing/2014/main" id="{3F977E11-0955-0C8E-79EE-B9862E1BA93C}"/>
                  </a:ext>
                </a:extLst>
              </p:cNvPr>
              <p:cNvSpPr/>
              <p:nvPr/>
            </p:nvSpPr>
            <p:spPr>
              <a:xfrm>
                <a:off x="8071496" y="31173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8" name="Freeform 2907">
                <a:extLst>
                  <a:ext uri="{FF2B5EF4-FFF2-40B4-BE49-F238E27FC236}">
                    <a16:creationId xmlns:a16="http://schemas.microsoft.com/office/drawing/2014/main" id="{EBE48192-AF79-9993-1DA3-7DC5E9177BE2}"/>
                  </a:ext>
                </a:extLst>
              </p:cNvPr>
              <p:cNvSpPr/>
              <p:nvPr/>
            </p:nvSpPr>
            <p:spPr>
              <a:xfrm>
                <a:off x="8282851" y="32275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0" name="Freeform 2909">
                <a:extLst>
                  <a:ext uri="{FF2B5EF4-FFF2-40B4-BE49-F238E27FC236}">
                    <a16:creationId xmlns:a16="http://schemas.microsoft.com/office/drawing/2014/main" id="{65684414-4D3F-C578-822A-7C04122850D4}"/>
                  </a:ext>
                </a:extLst>
              </p:cNvPr>
              <p:cNvSpPr/>
              <p:nvPr/>
            </p:nvSpPr>
            <p:spPr>
              <a:xfrm>
                <a:off x="7643716" y="32568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1" name="Freeform 2910">
                <a:extLst>
                  <a:ext uri="{FF2B5EF4-FFF2-40B4-BE49-F238E27FC236}">
                    <a16:creationId xmlns:a16="http://schemas.microsoft.com/office/drawing/2014/main" id="{949363BF-BB73-98C7-9A9F-438DA1B1C2AC}"/>
                  </a:ext>
                </a:extLst>
              </p:cNvPr>
              <p:cNvSpPr/>
              <p:nvPr/>
            </p:nvSpPr>
            <p:spPr>
              <a:xfrm>
                <a:off x="7734515" y="3230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2" name="Freeform 2911">
                <a:extLst>
                  <a:ext uri="{FF2B5EF4-FFF2-40B4-BE49-F238E27FC236}">
                    <a16:creationId xmlns:a16="http://schemas.microsoft.com/office/drawing/2014/main" id="{D23CA8C9-962A-2185-AB99-C68D475C2AA3}"/>
                  </a:ext>
                </a:extLst>
              </p:cNvPr>
              <p:cNvSpPr/>
              <p:nvPr/>
            </p:nvSpPr>
            <p:spPr>
              <a:xfrm>
                <a:off x="7817190" y="32615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3" name="Freeform 2912">
                <a:extLst>
                  <a:ext uri="{FF2B5EF4-FFF2-40B4-BE49-F238E27FC236}">
                    <a16:creationId xmlns:a16="http://schemas.microsoft.com/office/drawing/2014/main" id="{A18705EA-AEA2-319D-6606-388847BC2244}"/>
                  </a:ext>
                </a:extLst>
              </p:cNvPr>
              <p:cNvSpPr/>
              <p:nvPr/>
            </p:nvSpPr>
            <p:spPr>
              <a:xfrm>
                <a:off x="8328291" y="32502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4" name="Freeform 2913">
                <a:extLst>
                  <a:ext uri="{FF2B5EF4-FFF2-40B4-BE49-F238E27FC236}">
                    <a16:creationId xmlns:a16="http://schemas.microsoft.com/office/drawing/2014/main" id="{1A07E24E-4B6B-8E19-91B0-85B8BDF2F319}"/>
                  </a:ext>
                </a:extLst>
              </p:cNvPr>
              <p:cNvSpPr/>
              <p:nvPr/>
            </p:nvSpPr>
            <p:spPr>
              <a:xfrm>
                <a:off x="8340193" y="32262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5" name="Freeform 2914">
                <a:extLst>
                  <a:ext uri="{FF2B5EF4-FFF2-40B4-BE49-F238E27FC236}">
                    <a16:creationId xmlns:a16="http://schemas.microsoft.com/office/drawing/2014/main" id="{C0ED894C-754B-1DBF-5873-DCB5FE9D4501}"/>
                  </a:ext>
                </a:extLst>
              </p:cNvPr>
              <p:cNvSpPr/>
              <p:nvPr/>
            </p:nvSpPr>
            <p:spPr>
              <a:xfrm>
                <a:off x="8332312" y="32571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6" name="Freeform 2915">
                <a:extLst>
                  <a:ext uri="{FF2B5EF4-FFF2-40B4-BE49-F238E27FC236}">
                    <a16:creationId xmlns:a16="http://schemas.microsoft.com/office/drawing/2014/main" id="{7E2613D8-8241-8787-FE89-212368D6ACAA}"/>
                  </a:ext>
                </a:extLst>
              </p:cNvPr>
              <p:cNvSpPr/>
              <p:nvPr/>
            </p:nvSpPr>
            <p:spPr>
              <a:xfrm>
                <a:off x="7624574" y="325946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9" name="Freeform 2918">
                <a:extLst>
                  <a:ext uri="{FF2B5EF4-FFF2-40B4-BE49-F238E27FC236}">
                    <a16:creationId xmlns:a16="http://schemas.microsoft.com/office/drawing/2014/main" id="{28B2FB26-82BB-2B6F-8AEB-2999F685B0BB}"/>
                  </a:ext>
                </a:extLst>
              </p:cNvPr>
              <p:cNvSpPr/>
              <p:nvPr/>
            </p:nvSpPr>
            <p:spPr>
              <a:xfrm>
                <a:off x="8102378" y="32196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1" name="Freeform 2920">
                <a:extLst>
                  <a:ext uri="{FF2B5EF4-FFF2-40B4-BE49-F238E27FC236}">
                    <a16:creationId xmlns:a16="http://schemas.microsoft.com/office/drawing/2014/main" id="{90AB58D7-B681-543D-2B59-797AD90ECB50}"/>
                  </a:ext>
                </a:extLst>
              </p:cNvPr>
              <p:cNvSpPr/>
              <p:nvPr/>
            </p:nvSpPr>
            <p:spPr>
              <a:xfrm>
                <a:off x="8096908" y="32506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2" name="Freeform 2921">
                <a:extLst>
                  <a:ext uri="{FF2B5EF4-FFF2-40B4-BE49-F238E27FC236}">
                    <a16:creationId xmlns:a16="http://schemas.microsoft.com/office/drawing/2014/main" id="{FEC47497-AF26-634D-B9D1-CA795AFAEC14}"/>
                  </a:ext>
                </a:extLst>
              </p:cNvPr>
              <p:cNvSpPr/>
              <p:nvPr/>
            </p:nvSpPr>
            <p:spPr>
              <a:xfrm>
                <a:off x="8247947" y="32326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3" name="Freeform 2922">
                <a:extLst>
                  <a:ext uri="{FF2B5EF4-FFF2-40B4-BE49-F238E27FC236}">
                    <a16:creationId xmlns:a16="http://schemas.microsoft.com/office/drawing/2014/main" id="{D8B97798-108F-966C-C707-A5B87E9E8E15}"/>
                  </a:ext>
                </a:extLst>
              </p:cNvPr>
              <p:cNvSpPr/>
              <p:nvPr/>
            </p:nvSpPr>
            <p:spPr>
              <a:xfrm>
                <a:off x="7658273" y="325136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4" name="Freeform 2923">
                <a:extLst>
                  <a:ext uri="{FF2B5EF4-FFF2-40B4-BE49-F238E27FC236}">
                    <a16:creationId xmlns:a16="http://schemas.microsoft.com/office/drawing/2014/main" id="{CCAC2A85-AC77-A5F0-D686-5DEC5128F60A}"/>
                  </a:ext>
                </a:extLst>
              </p:cNvPr>
              <p:cNvSpPr/>
              <p:nvPr/>
            </p:nvSpPr>
            <p:spPr>
              <a:xfrm>
                <a:off x="8101332" y="324338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7" name="Freeform 2926">
                <a:extLst>
                  <a:ext uri="{FF2B5EF4-FFF2-40B4-BE49-F238E27FC236}">
                    <a16:creationId xmlns:a16="http://schemas.microsoft.com/office/drawing/2014/main" id="{CA5981E4-DBE9-AFD7-573E-158D3AEA7B37}"/>
                  </a:ext>
                </a:extLst>
              </p:cNvPr>
              <p:cNvSpPr/>
              <p:nvPr/>
            </p:nvSpPr>
            <p:spPr>
              <a:xfrm>
                <a:off x="8043427" y="32049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9" name="Freeform 2928">
                <a:extLst>
                  <a:ext uri="{FF2B5EF4-FFF2-40B4-BE49-F238E27FC236}">
                    <a16:creationId xmlns:a16="http://schemas.microsoft.com/office/drawing/2014/main" id="{C5C72403-DD4E-C288-D4C6-189EB73F045B}"/>
                  </a:ext>
                </a:extLst>
              </p:cNvPr>
              <p:cNvSpPr/>
              <p:nvPr/>
            </p:nvSpPr>
            <p:spPr>
              <a:xfrm>
                <a:off x="8205161" y="300940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0" name="Freeform 2929">
                <a:extLst>
                  <a:ext uri="{FF2B5EF4-FFF2-40B4-BE49-F238E27FC236}">
                    <a16:creationId xmlns:a16="http://schemas.microsoft.com/office/drawing/2014/main" id="{712AC00B-1075-203E-B509-EF4E22F02098}"/>
                  </a:ext>
                </a:extLst>
              </p:cNvPr>
              <p:cNvSpPr/>
              <p:nvPr/>
            </p:nvSpPr>
            <p:spPr>
              <a:xfrm>
                <a:off x="8208459" y="32221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1" name="Freeform 2930">
                <a:extLst>
                  <a:ext uri="{FF2B5EF4-FFF2-40B4-BE49-F238E27FC236}">
                    <a16:creationId xmlns:a16="http://schemas.microsoft.com/office/drawing/2014/main" id="{5D37BFCA-36C7-ED8C-297C-6C6913CFA75C}"/>
                  </a:ext>
                </a:extLst>
              </p:cNvPr>
              <p:cNvSpPr/>
              <p:nvPr/>
            </p:nvSpPr>
            <p:spPr>
              <a:xfrm>
                <a:off x="7884427" y="327739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3" name="Freeform 2932">
                <a:extLst>
                  <a:ext uri="{FF2B5EF4-FFF2-40B4-BE49-F238E27FC236}">
                    <a16:creationId xmlns:a16="http://schemas.microsoft.com/office/drawing/2014/main" id="{E2AE4541-C632-A7D9-3A00-16905B259424}"/>
                  </a:ext>
                </a:extLst>
              </p:cNvPr>
              <p:cNvSpPr/>
              <p:nvPr/>
            </p:nvSpPr>
            <p:spPr>
              <a:xfrm>
                <a:off x="8218510" y="32188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4" name="Freeform 2933">
                <a:extLst>
                  <a:ext uri="{FF2B5EF4-FFF2-40B4-BE49-F238E27FC236}">
                    <a16:creationId xmlns:a16="http://schemas.microsoft.com/office/drawing/2014/main" id="{DFFB0E19-ECF1-5E0D-99A9-CF7C87D679DB}"/>
                  </a:ext>
                </a:extLst>
              </p:cNvPr>
              <p:cNvSpPr/>
              <p:nvPr/>
            </p:nvSpPr>
            <p:spPr>
              <a:xfrm>
                <a:off x="8334965" y="32327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5" name="Freeform 2934">
                <a:extLst>
                  <a:ext uri="{FF2B5EF4-FFF2-40B4-BE49-F238E27FC236}">
                    <a16:creationId xmlns:a16="http://schemas.microsoft.com/office/drawing/2014/main" id="{6E93DF41-3EEE-B2E9-D31E-21B20B4FA131}"/>
                  </a:ext>
                </a:extLst>
              </p:cNvPr>
              <p:cNvSpPr/>
              <p:nvPr/>
            </p:nvSpPr>
            <p:spPr>
              <a:xfrm>
                <a:off x="8163580" y="32778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6" name="Freeform 2935">
                <a:extLst>
                  <a:ext uri="{FF2B5EF4-FFF2-40B4-BE49-F238E27FC236}">
                    <a16:creationId xmlns:a16="http://schemas.microsoft.com/office/drawing/2014/main" id="{31C90358-90EE-1B19-74E8-27FBECC3FDAC}"/>
                  </a:ext>
                </a:extLst>
              </p:cNvPr>
              <p:cNvSpPr/>
              <p:nvPr/>
            </p:nvSpPr>
            <p:spPr>
              <a:xfrm>
                <a:off x="8275692" y="32410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7" name="Freeform 2936">
                <a:extLst>
                  <a:ext uri="{FF2B5EF4-FFF2-40B4-BE49-F238E27FC236}">
                    <a16:creationId xmlns:a16="http://schemas.microsoft.com/office/drawing/2014/main" id="{64C94C99-148F-8DFE-DAA6-D7F0A6B0E956}"/>
                  </a:ext>
                </a:extLst>
              </p:cNvPr>
              <p:cNvSpPr/>
              <p:nvPr/>
            </p:nvSpPr>
            <p:spPr>
              <a:xfrm>
                <a:off x="8238376" y="32534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9" name="Freeform 2938">
                <a:extLst>
                  <a:ext uri="{FF2B5EF4-FFF2-40B4-BE49-F238E27FC236}">
                    <a16:creationId xmlns:a16="http://schemas.microsoft.com/office/drawing/2014/main" id="{61E2CB50-005B-F981-A800-410FE3725004}"/>
                  </a:ext>
                </a:extLst>
              </p:cNvPr>
              <p:cNvSpPr/>
              <p:nvPr/>
            </p:nvSpPr>
            <p:spPr>
              <a:xfrm>
                <a:off x="7822500" y="32037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0" name="Freeform 2939">
                <a:extLst>
                  <a:ext uri="{FF2B5EF4-FFF2-40B4-BE49-F238E27FC236}">
                    <a16:creationId xmlns:a16="http://schemas.microsoft.com/office/drawing/2014/main" id="{43208434-D383-387A-957D-01E601BA657B}"/>
                  </a:ext>
                </a:extLst>
              </p:cNvPr>
              <p:cNvSpPr/>
              <p:nvPr/>
            </p:nvSpPr>
            <p:spPr>
              <a:xfrm>
                <a:off x="8310035" y="32344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1" name="Freeform 2940">
                <a:extLst>
                  <a:ext uri="{FF2B5EF4-FFF2-40B4-BE49-F238E27FC236}">
                    <a16:creationId xmlns:a16="http://schemas.microsoft.com/office/drawing/2014/main" id="{162C49D5-106D-F775-E9DA-558C0906649B}"/>
                  </a:ext>
                </a:extLst>
              </p:cNvPr>
              <p:cNvSpPr/>
              <p:nvPr/>
            </p:nvSpPr>
            <p:spPr>
              <a:xfrm>
                <a:off x="8048091" y="32020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2" name="Freeform 2941">
                <a:extLst>
                  <a:ext uri="{FF2B5EF4-FFF2-40B4-BE49-F238E27FC236}">
                    <a16:creationId xmlns:a16="http://schemas.microsoft.com/office/drawing/2014/main" id="{C6C09784-6386-E171-76ED-D64713B31B25}"/>
                  </a:ext>
                </a:extLst>
              </p:cNvPr>
              <p:cNvSpPr/>
              <p:nvPr/>
            </p:nvSpPr>
            <p:spPr>
              <a:xfrm>
                <a:off x="8249153" y="32670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4" name="Freeform 2943">
                <a:extLst>
                  <a:ext uri="{FF2B5EF4-FFF2-40B4-BE49-F238E27FC236}">
                    <a16:creationId xmlns:a16="http://schemas.microsoft.com/office/drawing/2014/main" id="{8637EEA6-A8DF-61EF-004A-A21BA205CFBB}"/>
                  </a:ext>
                </a:extLst>
              </p:cNvPr>
              <p:cNvSpPr/>
              <p:nvPr/>
            </p:nvSpPr>
            <p:spPr>
              <a:xfrm>
                <a:off x="7641142" y="312599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5" name="Freeform 2944">
                <a:extLst>
                  <a:ext uri="{FF2B5EF4-FFF2-40B4-BE49-F238E27FC236}">
                    <a16:creationId xmlns:a16="http://schemas.microsoft.com/office/drawing/2014/main" id="{48BBD6AC-353C-3DFE-5B2B-75CC407921B7}"/>
                  </a:ext>
                </a:extLst>
              </p:cNvPr>
              <p:cNvSpPr/>
              <p:nvPr/>
            </p:nvSpPr>
            <p:spPr>
              <a:xfrm>
                <a:off x="8370836" y="32558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6" name="Freeform 2945">
                <a:extLst>
                  <a:ext uri="{FF2B5EF4-FFF2-40B4-BE49-F238E27FC236}">
                    <a16:creationId xmlns:a16="http://schemas.microsoft.com/office/drawing/2014/main" id="{94FEA652-6B0D-ACE5-179F-330A8CB160CC}"/>
                  </a:ext>
                </a:extLst>
              </p:cNvPr>
              <p:cNvSpPr/>
              <p:nvPr/>
            </p:nvSpPr>
            <p:spPr>
              <a:xfrm>
                <a:off x="8186260" y="32601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7" name="Freeform 2946">
                <a:extLst>
                  <a:ext uri="{FF2B5EF4-FFF2-40B4-BE49-F238E27FC236}">
                    <a16:creationId xmlns:a16="http://schemas.microsoft.com/office/drawing/2014/main" id="{97049DBA-61EC-318E-4D8C-DF6A68C39964}"/>
                  </a:ext>
                </a:extLst>
              </p:cNvPr>
              <p:cNvSpPr/>
              <p:nvPr/>
            </p:nvSpPr>
            <p:spPr>
              <a:xfrm>
                <a:off x="7696716" y="308562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8" name="Freeform 2947">
                <a:extLst>
                  <a:ext uri="{FF2B5EF4-FFF2-40B4-BE49-F238E27FC236}">
                    <a16:creationId xmlns:a16="http://schemas.microsoft.com/office/drawing/2014/main" id="{016C9CB3-C905-AFF4-8EB7-380DD8C26733}"/>
                  </a:ext>
                </a:extLst>
              </p:cNvPr>
              <p:cNvSpPr/>
              <p:nvPr/>
            </p:nvSpPr>
            <p:spPr>
              <a:xfrm>
                <a:off x="8094417" y="31357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9" name="Freeform 2948">
                <a:extLst>
                  <a:ext uri="{FF2B5EF4-FFF2-40B4-BE49-F238E27FC236}">
                    <a16:creationId xmlns:a16="http://schemas.microsoft.com/office/drawing/2014/main" id="{850D8AE2-326B-25F9-33D6-78882A596EEF}"/>
                  </a:ext>
                </a:extLst>
              </p:cNvPr>
              <p:cNvSpPr/>
              <p:nvPr/>
            </p:nvSpPr>
            <p:spPr>
              <a:xfrm>
                <a:off x="8014473" y="31213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0" name="Freeform 2949">
                <a:extLst>
                  <a:ext uri="{FF2B5EF4-FFF2-40B4-BE49-F238E27FC236}">
                    <a16:creationId xmlns:a16="http://schemas.microsoft.com/office/drawing/2014/main" id="{8A75DB6E-3875-424F-BF08-504A9CA6F06B}"/>
                  </a:ext>
                </a:extLst>
              </p:cNvPr>
              <p:cNvSpPr/>
              <p:nvPr/>
            </p:nvSpPr>
            <p:spPr>
              <a:xfrm>
                <a:off x="8153366" y="327762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4" name="Freeform 2953">
                <a:extLst>
                  <a:ext uri="{FF2B5EF4-FFF2-40B4-BE49-F238E27FC236}">
                    <a16:creationId xmlns:a16="http://schemas.microsoft.com/office/drawing/2014/main" id="{24A06C16-9DCA-D2F7-70C0-DBD0FCC43E67}"/>
                  </a:ext>
                </a:extLst>
              </p:cNvPr>
              <p:cNvSpPr/>
              <p:nvPr/>
            </p:nvSpPr>
            <p:spPr>
              <a:xfrm>
                <a:off x="7832794" y="31926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5" name="Freeform 2954">
                <a:extLst>
                  <a:ext uri="{FF2B5EF4-FFF2-40B4-BE49-F238E27FC236}">
                    <a16:creationId xmlns:a16="http://schemas.microsoft.com/office/drawing/2014/main" id="{58B6B667-5354-5CD6-39CE-0D5A88F0A48E}"/>
                  </a:ext>
                </a:extLst>
              </p:cNvPr>
              <p:cNvSpPr/>
              <p:nvPr/>
            </p:nvSpPr>
            <p:spPr>
              <a:xfrm>
                <a:off x="7889654" y="31366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6" name="Freeform 2955">
                <a:extLst>
                  <a:ext uri="{FF2B5EF4-FFF2-40B4-BE49-F238E27FC236}">
                    <a16:creationId xmlns:a16="http://schemas.microsoft.com/office/drawing/2014/main" id="{288E98D3-40D5-6431-2ECD-3FF9FED1FC55}"/>
                  </a:ext>
                </a:extLst>
              </p:cNvPr>
              <p:cNvSpPr/>
              <p:nvPr/>
            </p:nvSpPr>
            <p:spPr>
              <a:xfrm>
                <a:off x="7733068" y="31575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7" name="Freeform 2956">
                <a:extLst>
                  <a:ext uri="{FF2B5EF4-FFF2-40B4-BE49-F238E27FC236}">
                    <a16:creationId xmlns:a16="http://schemas.microsoft.com/office/drawing/2014/main" id="{EC1DB8D6-2D4A-3656-68E9-4E65722BE56D}"/>
                  </a:ext>
                </a:extLst>
              </p:cNvPr>
              <p:cNvSpPr/>
              <p:nvPr/>
            </p:nvSpPr>
            <p:spPr>
              <a:xfrm>
                <a:off x="8087178" y="31577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8" name="Freeform 2957">
                <a:extLst>
                  <a:ext uri="{FF2B5EF4-FFF2-40B4-BE49-F238E27FC236}">
                    <a16:creationId xmlns:a16="http://schemas.microsoft.com/office/drawing/2014/main" id="{D30F9E18-09EC-895D-C33C-B5617F4A3465}"/>
                  </a:ext>
                </a:extLst>
              </p:cNvPr>
              <p:cNvSpPr/>
              <p:nvPr/>
            </p:nvSpPr>
            <p:spPr>
              <a:xfrm>
                <a:off x="7847190" y="32359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9" name="Freeform 2958">
                <a:extLst>
                  <a:ext uri="{FF2B5EF4-FFF2-40B4-BE49-F238E27FC236}">
                    <a16:creationId xmlns:a16="http://schemas.microsoft.com/office/drawing/2014/main" id="{BC9B9BBA-CCFD-A73B-2E29-469F9EFCB309}"/>
                  </a:ext>
                </a:extLst>
              </p:cNvPr>
              <p:cNvSpPr/>
              <p:nvPr/>
            </p:nvSpPr>
            <p:spPr>
              <a:xfrm>
                <a:off x="8375741" y="32149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3" name="Freeform 2962">
                <a:extLst>
                  <a:ext uri="{FF2B5EF4-FFF2-40B4-BE49-F238E27FC236}">
                    <a16:creationId xmlns:a16="http://schemas.microsoft.com/office/drawing/2014/main" id="{660EC399-22AD-AB93-6F18-FAA903AEC1C8}"/>
                  </a:ext>
                </a:extLst>
              </p:cNvPr>
              <p:cNvSpPr/>
              <p:nvPr/>
            </p:nvSpPr>
            <p:spPr>
              <a:xfrm>
                <a:off x="8047446" y="32547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4" name="Freeform 2963">
                <a:extLst>
                  <a:ext uri="{FF2B5EF4-FFF2-40B4-BE49-F238E27FC236}">
                    <a16:creationId xmlns:a16="http://schemas.microsoft.com/office/drawing/2014/main" id="{D0AF5EF1-32FB-4EB3-47A4-C1FBE8B735F8}"/>
                  </a:ext>
                </a:extLst>
              </p:cNvPr>
              <p:cNvSpPr/>
              <p:nvPr/>
            </p:nvSpPr>
            <p:spPr>
              <a:xfrm>
                <a:off x="8056614" y="313929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6" name="Freeform 2965">
                <a:extLst>
                  <a:ext uri="{FF2B5EF4-FFF2-40B4-BE49-F238E27FC236}">
                    <a16:creationId xmlns:a16="http://schemas.microsoft.com/office/drawing/2014/main" id="{87FD47F6-7FB4-17FB-8F44-3DE94DDB4F4B}"/>
                  </a:ext>
                </a:extLst>
              </p:cNvPr>
              <p:cNvSpPr/>
              <p:nvPr/>
            </p:nvSpPr>
            <p:spPr>
              <a:xfrm>
                <a:off x="7997344" y="32244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7" name="Freeform 2966">
                <a:extLst>
                  <a:ext uri="{FF2B5EF4-FFF2-40B4-BE49-F238E27FC236}">
                    <a16:creationId xmlns:a16="http://schemas.microsoft.com/office/drawing/2014/main" id="{CA2CA577-CE07-D52D-D1CF-2EF39CDE6478}"/>
                  </a:ext>
                </a:extLst>
              </p:cNvPr>
              <p:cNvSpPr/>
              <p:nvPr/>
            </p:nvSpPr>
            <p:spPr>
              <a:xfrm>
                <a:off x="8202668" y="31960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8" name="Freeform 2967">
                <a:extLst>
                  <a:ext uri="{FF2B5EF4-FFF2-40B4-BE49-F238E27FC236}">
                    <a16:creationId xmlns:a16="http://schemas.microsoft.com/office/drawing/2014/main" id="{2C11D780-4F8C-16FD-AF50-36114F02EB8D}"/>
                  </a:ext>
                </a:extLst>
              </p:cNvPr>
              <p:cNvSpPr/>
              <p:nvPr/>
            </p:nvSpPr>
            <p:spPr>
              <a:xfrm>
                <a:off x="7789525" y="32099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9" name="Freeform 2968">
                <a:extLst>
                  <a:ext uri="{FF2B5EF4-FFF2-40B4-BE49-F238E27FC236}">
                    <a16:creationId xmlns:a16="http://schemas.microsoft.com/office/drawing/2014/main" id="{83D5510B-1A49-22CE-B011-A029FF3A859E}"/>
                  </a:ext>
                </a:extLst>
              </p:cNvPr>
              <p:cNvSpPr/>
              <p:nvPr/>
            </p:nvSpPr>
            <p:spPr>
              <a:xfrm>
                <a:off x="8301830" y="32692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1" name="Freeform 2970">
                <a:extLst>
                  <a:ext uri="{FF2B5EF4-FFF2-40B4-BE49-F238E27FC236}">
                    <a16:creationId xmlns:a16="http://schemas.microsoft.com/office/drawing/2014/main" id="{10374FD8-39DD-0AE8-03CD-4DA951B0961E}"/>
                  </a:ext>
                </a:extLst>
              </p:cNvPr>
              <p:cNvSpPr/>
              <p:nvPr/>
            </p:nvSpPr>
            <p:spPr>
              <a:xfrm>
                <a:off x="8331428" y="32240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2" name="Freeform 2971">
                <a:extLst>
                  <a:ext uri="{FF2B5EF4-FFF2-40B4-BE49-F238E27FC236}">
                    <a16:creationId xmlns:a16="http://schemas.microsoft.com/office/drawing/2014/main" id="{4DFA1F41-0021-C173-C29C-8FA87118CB47}"/>
                  </a:ext>
                </a:extLst>
              </p:cNvPr>
              <p:cNvSpPr/>
              <p:nvPr/>
            </p:nvSpPr>
            <p:spPr>
              <a:xfrm>
                <a:off x="7983912" y="31975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5" name="Freeform 2974">
                <a:extLst>
                  <a:ext uri="{FF2B5EF4-FFF2-40B4-BE49-F238E27FC236}">
                    <a16:creationId xmlns:a16="http://schemas.microsoft.com/office/drawing/2014/main" id="{89AE1046-0200-008C-0890-1A6782257C91}"/>
                  </a:ext>
                </a:extLst>
              </p:cNvPr>
              <p:cNvSpPr/>
              <p:nvPr/>
            </p:nvSpPr>
            <p:spPr>
              <a:xfrm>
                <a:off x="7862309" y="312587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6" name="Freeform 2975">
                <a:extLst>
                  <a:ext uri="{FF2B5EF4-FFF2-40B4-BE49-F238E27FC236}">
                    <a16:creationId xmlns:a16="http://schemas.microsoft.com/office/drawing/2014/main" id="{1F775C80-3A16-F381-3049-847C1DC71F4D}"/>
                  </a:ext>
                </a:extLst>
              </p:cNvPr>
              <p:cNvSpPr/>
              <p:nvPr/>
            </p:nvSpPr>
            <p:spPr>
              <a:xfrm>
                <a:off x="8390137" y="318937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7" name="Freeform 2976">
                <a:extLst>
                  <a:ext uri="{FF2B5EF4-FFF2-40B4-BE49-F238E27FC236}">
                    <a16:creationId xmlns:a16="http://schemas.microsoft.com/office/drawing/2014/main" id="{854B867F-04FC-787C-60CE-20276B52E60B}"/>
                  </a:ext>
                </a:extLst>
              </p:cNvPr>
              <p:cNvSpPr/>
              <p:nvPr/>
            </p:nvSpPr>
            <p:spPr>
              <a:xfrm>
                <a:off x="7631411" y="32761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8" name="Freeform 2977">
                <a:extLst>
                  <a:ext uri="{FF2B5EF4-FFF2-40B4-BE49-F238E27FC236}">
                    <a16:creationId xmlns:a16="http://schemas.microsoft.com/office/drawing/2014/main" id="{37688F8E-8387-7DFF-9C7E-AB2D576BFB0E}"/>
                  </a:ext>
                </a:extLst>
              </p:cNvPr>
              <p:cNvSpPr/>
              <p:nvPr/>
            </p:nvSpPr>
            <p:spPr>
              <a:xfrm>
                <a:off x="8113878" y="32415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0" name="Freeform 2979">
                <a:extLst>
                  <a:ext uri="{FF2B5EF4-FFF2-40B4-BE49-F238E27FC236}">
                    <a16:creationId xmlns:a16="http://schemas.microsoft.com/office/drawing/2014/main" id="{5C9D277D-D3BE-DCF3-653F-380983AB10DF}"/>
                  </a:ext>
                </a:extLst>
              </p:cNvPr>
              <p:cNvSpPr/>
              <p:nvPr/>
            </p:nvSpPr>
            <p:spPr>
              <a:xfrm>
                <a:off x="8355555" y="31849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1" name="Freeform 2980">
                <a:extLst>
                  <a:ext uri="{FF2B5EF4-FFF2-40B4-BE49-F238E27FC236}">
                    <a16:creationId xmlns:a16="http://schemas.microsoft.com/office/drawing/2014/main" id="{0FEF20CD-1CF5-4FB0-5EEF-CEF633A76152}"/>
                  </a:ext>
                </a:extLst>
              </p:cNvPr>
              <p:cNvSpPr/>
              <p:nvPr/>
            </p:nvSpPr>
            <p:spPr>
              <a:xfrm>
                <a:off x="8060716" y="32426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2" name="Freeform 2981">
                <a:extLst>
                  <a:ext uri="{FF2B5EF4-FFF2-40B4-BE49-F238E27FC236}">
                    <a16:creationId xmlns:a16="http://schemas.microsoft.com/office/drawing/2014/main" id="{93FAB836-3F4F-98DA-CAE5-09C9C9D9B047}"/>
                  </a:ext>
                </a:extLst>
              </p:cNvPr>
              <p:cNvSpPr/>
              <p:nvPr/>
            </p:nvSpPr>
            <p:spPr>
              <a:xfrm>
                <a:off x="7709745" y="32325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5" name="Freeform 2984">
                <a:extLst>
                  <a:ext uri="{FF2B5EF4-FFF2-40B4-BE49-F238E27FC236}">
                    <a16:creationId xmlns:a16="http://schemas.microsoft.com/office/drawing/2014/main" id="{BA3FA717-8D17-4703-57F3-2309839F9B9C}"/>
                  </a:ext>
                </a:extLst>
              </p:cNvPr>
              <p:cNvSpPr/>
              <p:nvPr/>
            </p:nvSpPr>
            <p:spPr>
              <a:xfrm>
                <a:off x="8364643" y="32430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6" name="Freeform 2985">
                <a:extLst>
                  <a:ext uri="{FF2B5EF4-FFF2-40B4-BE49-F238E27FC236}">
                    <a16:creationId xmlns:a16="http://schemas.microsoft.com/office/drawing/2014/main" id="{091BFC00-F434-75F5-9F17-A4BD076B830D}"/>
                  </a:ext>
                </a:extLst>
              </p:cNvPr>
              <p:cNvSpPr/>
              <p:nvPr/>
            </p:nvSpPr>
            <p:spPr>
              <a:xfrm>
                <a:off x="7611225" y="32292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7" name="Freeform 2986">
                <a:extLst>
                  <a:ext uri="{FF2B5EF4-FFF2-40B4-BE49-F238E27FC236}">
                    <a16:creationId xmlns:a16="http://schemas.microsoft.com/office/drawing/2014/main" id="{DB520AFA-CB77-AD3A-ABF5-CE4DEB6EB45D}"/>
                  </a:ext>
                </a:extLst>
              </p:cNvPr>
              <p:cNvSpPr/>
              <p:nvPr/>
            </p:nvSpPr>
            <p:spPr>
              <a:xfrm>
                <a:off x="7700416" y="32780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8" name="Freeform 2987">
                <a:extLst>
                  <a:ext uri="{FF2B5EF4-FFF2-40B4-BE49-F238E27FC236}">
                    <a16:creationId xmlns:a16="http://schemas.microsoft.com/office/drawing/2014/main" id="{F5023469-E327-D0F3-14B8-F1E76D8E3B6E}"/>
                  </a:ext>
                </a:extLst>
              </p:cNvPr>
              <p:cNvSpPr/>
              <p:nvPr/>
            </p:nvSpPr>
            <p:spPr>
              <a:xfrm>
                <a:off x="8045677" y="32769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9" name="Freeform 2988">
                <a:extLst>
                  <a:ext uri="{FF2B5EF4-FFF2-40B4-BE49-F238E27FC236}">
                    <a16:creationId xmlns:a16="http://schemas.microsoft.com/office/drawing/2014/main" id="{C2167A49-8066-E683-C7DD-02C0B81EFF9B}"/>
                  </a:ext>
                </a:extLst>
              </p:cNvPr>
              <p:cNvSpPr/>
              <p:nvPr/>
            </p:nvSpPr>
            <p:spPr>
              <a:xfrm>
                <a:off x="7656986" y="327658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0" name="Freeform 2989">
                <a:extLst>
                  <a:ext uri="{FF2B5EF4-FFF2-40B4-BE49-F238E27FC236}">
                    <a16:creationId xmlns:a16="http://schemas.microsoft.com/office/drawing/2014/main" id="{A76FF91A-BF9A-61B2-C944-980E49480431}"/>
                  </a:ext>
                </a:extLst>
              </p:cNvPr>
              <p:cNvSpPr/>
              <p:nvPr/>
            </p:nvSpPr>
            <p:spPr>
              <a:xfrm>
                <a:off x="7714086" y="32143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1" name="Freeform 2990">
                <a:extLst>
                  <a:ext uri="{FF2B5EF4-FFF2-40B4-BE49-F238E27FC236}">
                    <a16:creationId xmlns:a16="http://schemas.microsoft.com/office/drawing/2014/main" id="{9DDB1E72-63D0-6A86-F406-3FC79D9FB2B2}"/>
                  </a:ext>
                </a:extLst>
              </p:cNvPr>
              <p:cNvSpPr/>
              <p:nvPr/>
            </p:nvSpPr>
            <p:spPr>
              <a:xfrm>
                <a:off x="7819846" y="311997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2" name="Freeform 2991">
                <a:extLst>
                  <a:ext uri="{FF2B5EF4-FFF2-40B4-BE49-F238E27FC236}">
                    <a16:creationId xmlns:a16="http://schemas.microsoft.com/office/drawing/2014/main" id="{49BD600F-1D0F-759E-E137-0F8BAD11EE06}"/>
                  </a:ext>
                </a:extLst>
              </p:cNvPr>
              <p:cNvSpPr/>
              <p:nvPr/>
            </p:nvSpPr>
            <p:spPr>
              <a:xfrm>
                <a:off x="7976272" y="32097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3" name="Freeform 2992">
                <a:extLst>
                  <a:ext uri="{FF2B5EF4-FFF2-40B4-BE49-F238E27FC236}">
                    <a16:creationId xmlns:a16="http://schemas.microsoft.com/office/drawing/2014/main" id="{38D7C331-F343-9E28-5467-459F9B2EA6BA}"/>
                  </a:ext>
                </a:extLst>
              </p:cNvPr>
              <p:cNvSpPr/>
              <p:nvPr/>
            </p:nvSpPr>
            <p:spPr>
              <a:xfrm>
                <a:off x="7929546" y="31532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6" name="Freeform 2995">
                <a:extLst>
                  <a:ext uri="{FF2B5EF4-FFF2-40B4-BE49-F238E27FC236}">
                    <a16:creationId xmlns:a16="http://schemas.microsoft.com/office/drawing/2014/main" id="{12912CBA-4712-3ED8-CFD0-DC96BCC7F2FD}"/>
                  </a:ext>
                </a:extLst>
              </p:cNvPr>
              <p:cNvSpPr/>
              <p:nvPr/>
            </p:nvSpPr>
            <p:spPr>
              <a:xfrm>
                <a:off x="8198565" y="32568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9" name="Freeform 2998">
                <a:extLst>
                  <a:ext uri="{FF2B5EF4-FFF2-40B4-BE49-F238E27FC236}">
                    <a16:creationId xmlns:a16="http://schemas.microsoft.com/office/drawing/2014/main" id="{60D381EA-E08E-D3A6-E11B-F5C15032014F}"/>
                  </a:ext>
                </a:extLst>
              </p:cNvPr>
              <p:cNvSpPr/>
              <p:nvPr/>
            </p:nvSpPr>
            <p:spPr>
              <a:xfrm>
                <a:off x="7602699" y="318763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1" name="Freeform 3000">
                <a:extLst>
                  <a:ext uri="{FF2B5EF4-FFF2-40B4-BE49-F238E27FC236}">
                    <a16:creationId xmlns:a16="http://schemas.microsoft.com/office/drawing/2014/main" id="{C0899C16-7192-2302-2ECC-8545D8356827}"/>
                  </a:ext>
                </a:extLst>
              </p:cNvPr>
              <p:cNvSpPr/>
              <p:nvPr/>
            </p:nvSpPr>
            <p:spPr>
              <a:xfrm>
                <a:off x="8151436" y="32513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2" name="Freeform 3001">
                <a:extLst>
                  <a:ext uri="{FF2B5EF4-FFF2-40B4-BE49-F238E27FC236}">
                    <a16:creationId xmlns:a16="http://schemas.microsoft.com/office/drawing/2014/main" id="{A9C4BA8B-7F6B-30FA-F0E2-A8F454275FA0}"/>
                  </a:ext>
                </a:extLst>
              </p:cNvPr>
              <p:cNvSpPr/>
              <p:nvPr/>
            </p:nvSpPr>
            <p:spPr>
              <a:xfrm>
                <a:off x="7952305" y="32537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3" name="Freeform 3002">
                <a:extLst>
                  <a:ext uri="{FF2B5EF4-FFF2-40B4-BE49-F238E27FC236}">
                    <a16:creationId xmlns:a16="http://schemas.microsoft.com/office/drawing/2014/main" id="{958826F0-8BF8-3968-D3E4-53A7BEFD96DC}"/>
                  </a:ext>
                </a:extLst>
              </p:cNvPr>
              <p:cNvSpPr/>
              <p:nvPr/>
            </p:nvSpPr>
            <p:spPr>
              <a:xfrm>
                <a:off x="8225749" y="320822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4" name="Freeform 3003">
                <a:extLst>
                  <a:ext uri="{FF2B5EF4-FFF2-40B4-BE49-F238E27FC236}">
                    <a16:creationId xmlns:a16="http://schemas.microsoft.com/office/drawing/2014/main" id="{AA22FDAC-40FD-C39C-1D33-6510AC049A64}"/>
                  </a:ext>
                </a:extLst>
              </p:cNvPr>
              <p:cNvSpPr/>
              <p:nvPr/>
            </p:nvSpPr>
            <p:spPr>
              <a:xfrm>
                <a:off x="7660604" y="32158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7" name="Freeform 3006">
                <a:extLst>
                  <a:ext uri="{FF2B5EF4-FFF2-40B4-BE49-F238E27FC236}">
                    <a16:creationId xmlns:a16="http://schemas.microsoft.com/office/drawing/2014/main" id="{8B72CA0B-9CFC-ABDE-30C5-F0A029E4648A}"/>
                  </a:ext>
                </a:extLst>
              </p:cNvPr>
              <p:cNvSpPr/>
              <p:nvPr/>
            </p:nvSpPr>
            <p:spPr>
              <a:xfrm>
                <a:off x="8156424" y="32088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8" name="Freeform 3007">
                <a:extLst>
                  <a:ext uri="{FF2B5EF4-FFF2-40B4-BE49-F238E27FC236}">
                    <a16:creationId xmlns:a16="http://schemas.microsoft.com/office/drawing/2014/main" id="{7B8AE0BA-4745-9175-9C57-384084EF519B}"/>
                  </a:ext>
                </a:extLst>
              </p:cNvPr>
              <p:cNvSpPr/>
              <p:nvPr/>
            </p:nvSpPr>
            <p:spPr>
              <a:xfrm>
                <a:off x="8088464" y="32122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9" name="Freeform 3008">
                <a:extLst>
                  <a:ext uri="{FF2B5EF4-FFF2-40B4-BE49-F238E27FC236}">
                    <a16:creationId xmlns:a16="http://schemas.microsoft.com/office/drawing/2014/main" id="{0747EE40-16ED-96FF-B58E-75456D20B5C1}"/>
                  </a:ext>
                </a:extLst>
              </p:cNvPr>
              <p:cNvSpPr/>
              <p:nvPr/>
            </p:nvSpPr>
            <p:spPr>
              <a:xfrm>
                <a:off x="7636800" y="32649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0" name="Freeform 3009">
                <a:extLst>
                  <a:ext uri="{FF2B5EF4-FFF2-40B4-BE49-F238E27FC236}">
                    <a16:creationId xmlns:a16="http://schemas.microsoft.com/office/drawing/2014/main" id="{6AAD7FBA-33EE-FD24-188A-711D5F353EA4}"/>
                  </a:ext>
                </a:extLst>
              </p:cNvPr>
              <p:cNvSpPr/>
              <p:nvPr/>
            </p:nvSpPr>
            <p:spPr>
              <a:xfrm>
                <a:off x="7821454" y="3119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6" name="Freeform 3015">
                <a:extLst>
                  <a:ext uri="{FF2B5EF4-FFF2-40B4-BE49-F238E27FC236}">
                    <a16:creationId xmlns:a16="http://schemas.microsoft.com/office/drawing/2014/main" id="{775373A1-CAC9-36F9-93A3-D8FACA2EA8DD}"/>
                  </a:ext>
                </a:extLst>
              </p:cNvPr>
              <p:cNvSpPr/>
              <p:nvPr/>
            </p:nvSpPr>
            <p:spPr>
              <a:xfrm>
                <a:off x="8259205" y="31089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7" name="Freeform 3016">
                <a:extLst>
                  <a:ext uri="{FF2B5EF4-FFF2-40B4-BE49-F238E27FC236}">
                    <a16:creationId xmlns:a16="http://schemas.microsoft.com/office/drawing/2014/main" id="{4A8291DA-7FCB-1BB5-0992-076569519983}"/>
                  </a:ext>
                </a:extLst>
              </p:cNvPr>
              <p:cNvSpPr/>
              <p:nvPr/>
            </p:nvSpPr>
            <p:spPr>
              <a:xfrm>
                <a:off x="8328773" y="327588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8" name="Freeform 3017">
                <a:extLst>
                  <a:ext uri="{FF2B5EF4-FFF2-40B4-BE49-F238E27FC236}">
                    <a16:creationId xmlns:a16="http://schemas.microsoft.com/office/drawing/2014/main" id="{C1D88F1D-E260-E760-7149-82516B93E8D3}"/>
                  </a:ext>
                </a:extLst>
              </p:cNvPr>
              <p:cNvSpPr/>
              <p:nvPr/>
            </p:nvSpPr>
            <p:spPr>
              <a:xfrm>
                <a:off x="8183445" y="30506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9" name="Freeform 3018">
                <a:extLst>
                  <a:ext uri="{FF2B5EF4-FFF2-40B4-BE49-F238E27FC236}">
                    <a16:creationId xmlns:a16="http://schemas.microsoft.com/office/drawing/2014/main" id="{760515CC-465C-C262-3FE2-193C249A99AA}"/>
                  </a:ext>
                </a:extLst>
              </p:cNvPr>
              <p:cNvSpPr/>
              <p:nvPr/>
            </p:nvSpPr>
            <p:spPr>
              <a:xfrm>
                <a:off x="7985440" y="31787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1" name="Freeform 3020">
                <a:extLst>
                  <a:ext uri="{FF2B5EF4-FFF2-40B4-BE49-F238E27FC236}">
                    <a16:creationId xmlns:a16="http://schemas.microsoft.com/office/drawing/2014/main" id="{E7CB7936-B1FE-A65D-39DC-51D9C677B986}"/>
                  </a:ext>
                </a:extLst>
              </p:cNvPr>
              <p:cNvSpPr/>
              <p:nvPr/>
            </p:nvSpPr>
            <p:spPr>
              <a:xfrm>
                <a:off x="8382337" y="326062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2" name="Freeform 3021">
                <a:extLst>
                  <a:ext uri="{FF2B5EF4-FFF2-40B4-BE49-F238E27FC236}">
                    <a16:creationId xmlns:a16="http://schemas.microsoft.com/office/drawing/2014/main" id="{C2E99311-F08A-F5CF-2AA7-E40C5663D29A}"/>
                  </a:ext>
                </a:extLst>
              </p:cNvPr>
              <p:cNvSpPr/>
              <p:nvPr/>
            </p:nvSpPr>
            <p:spPr>
              <a:xfrm>
                <a:off x="8168084" y="31373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3" name="Freeform 3022">
                <a:extLst>
                  <a:ext uri="{FF2B5EF4-FFF2-40B4-BE49-F238E27FC236}">
                    <a16:creationId xmlns:a16="http://schemas.microsoft.com/office/drawing/2014/main" id="{39BAB525-2CFE-CC74-F565-2C85B09657A0}"/>
                  </a:ext>
                </a:extLst>
              </p:cNvPr>
              <p:cNvSpPr/>
              <p:nvPr/>
            </p:nvSpPr>
            <p:spPr>
              <a:xfrm>
                <a:off x="7837218" y="323771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4" name="Freeform 3023">
                <a:extLst>
                  <a:ext uri="{FF2B5EF4-FFF2-40B4-BE49-F238E27FC236}">
                    <a16:creationId xmlns:a16="http://schemas.microsoft.com/office/drawing/2014/main" id="{F4756357-6567-4967-E5C9-B90E06F51FAE}"/>
                  </a:ext>
                </a:extLst>
              </p:cNvPr>
              <p:cNvSpPr/>
              <p:nvPr/>
            </p:nvSpPr>
            <p:spPr>
              <a:xfrm>
                <a:off x="8032408" y="32622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7" name="Freeform 3026">
                <a:extLst>
                  <a:ext uri="{FF2B5EF4-FFF2-40B4-BE49-F238E27FC236}">
                    <a16:creationId xmlns:a16="http://schemas.microsoft.com/office/drawing/2014/main" id="{AB4B073E-B10F-DCE4-B405-4D0C918ACAE6}"/>
                  </a:ext>
                </a:extLst>
              </p:cNvPr>
              <p:cNvSpPr/>
              <p:nvPr/>
            </p:nvSpPr>
            <p:spPr>
              <a:xfrm>
                <a:off x="8127630" y="31470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0" name="Freeform 3029">
                <a:extLst>
                  <a:ext uri="{FF2B5EF4-FFF2-40B4-BE49-F238E27FC236}">
                    <a16:creationId xmlns:a16="http://schemas.microsoft.com/office/drawing/2014/main" id="{C2C26218-968A-D697-016A-1B401221649F}"/>
                  </a:ext>
                </a:extLst>
              </p:cNvPr>
              <p:cNvSpPr/>
              <p:nvPr/>
            </p:nvSpPr>
            <p:spPr>
              <a:xfrm>
                <a:off x="8032570" y="32414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2" name="Freeform 3031">
                <a:extLst>
                  <a:ext uri="{FF2B5EF4-FFF2-40B4-BE49-F238E27FC236}">
                    <a16:creationId xmlns:a16="http://schemas.microsoft.com/office/drawing/2014/main" id="{B47FDA48-4CA8-C072-2D54-6132A0F113A5}"/>
                  </a:ext>
                </a:extLst>
              </p:cNvPr>
              <p:cNvSpPr/>
              <p:nvPr/>
            </p:nvSpPr>
            <p:spPr>
              <a:xfrm>
                <a:off x="8113958" y="31649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4" name="Freeform 3033">
                <a:extLst>
                  <a:ext uri="{FF2B5EF4-FFF2-40B4-BE49-F238E27FC236}">
                    <a16:creationId xmlns:a16="http://schemas.microsoft.com/office/drawing/2014/main" id="{52E28224-9E81-7A07-312F-34EA8D6CD563}"/>
                  </a:ext>
                </a:extLst>
              </p:cNvPr>
              <p:cNvSpPr/>
              <p:nvPr/>
            </p:nvSpPr>
            <p:spPr>
              <a:xfrm>
                <a:off x="7779230" y="30419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6" name="Freeform 3035">
                <a:extLst>
                  <a:ext uri="{FF2B5EF4-FFF2-40B4-BE49-F238E27FC236}">
                    <a16:creationId xmlns:a16="http://schemas.microsoft.com/office/drawing/2014/main" id="{F66D86BF-9694-FC70-2486-B8C20F01EFE7}"/>
                  </a:ext>
                </a:extLst>
              </p:cNvPr>
              <p:cNvSpPr/>
              <p:nvPr/>
            </p:nvSpPr>
            <p:spPr>
              <a:xfrm>
                <a:off x="8103906" y="3256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7" name="Freeform 3036">
                <a:extLst>
                  <a:ext uri="{FF2B5EF4-FFF2-40B4-BE49-F238E27FC236}">
                    <a16:creationId xmlns:a16="http://schemas.microsoft.com/office/drawing/2014/main" id="{DC452A5C-3114-CAA4-AAE0-7B8999661662}"/>
                  </a:ext>
                </a:extLst>
              </p:cNvPr>
              <p:cNvSpPr/>
              <p:nvPr/>
            </p:nvSpPr>
            <p:spPr>
              <a:xfrm>
                <a:off x="8285666" y="32792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8" name="Freeform 3037">
                <a:extLst>
                  <a:ext uri="{FF2B5EF4-FFF2-40B4-BE49-F238E27FC236}">
                    <a16:creationId xmlns:a16="http://schemas.microsoft.com/office/drawing/2014/main" id="{C4622BF4-5A3F-7898-C93E-A71DD715E3C7}"/>
                  </a:ext>
                </a:extLst>
              </p:cNvPr>
              <p:cNvSpPr/>
              <p:nvPr/>
            </p:nvSpPr>
            <p:spPr>
              <a:xfrm>
                <a:off x="7944344" y="32750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9" name="Freeform 3038">
                <a:extLst>
                  <a:ext uri="{FF2B5EF4-FFF2-40B4-BE49-F238E27FC236}">
                    <a16:creationId xmlns:a16="http://schemas.microsoft.com/office/drawing/2014/main" id="{328FB8BE-24E2-5DF0-B266-81AAFE8FFD78}"/>
                  </a:ext>
                </a:extLst>
              </p:cNvPr>
              <p:cNvSpPr/>
              <p:nvPr/>
            </p:nvSpPr>
            <p:spPr>
              <a:xfrm>
                <a:off x="7822580" y="29929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0" name="Freeform 3039">
                <a:extLst>
                  <a:ext uri="{FF2B5EF4-FFF2-40B4-BE49-F238E27FC236}">
                    <a16:creationId xmlns:a16="http://schemas.microsoft.com/office/drawing/2014/main" id="{3736FBF8-F44C-55C3-79B7-435932B8F637}"/>
                  </a:ext>
                </a:extLst>
              </p:cNvPr>
              <p:cNvSpPr/>
              <p:nvPr/>
            </p:nvSpPr>
            <p:spPr>
              <a:xfrm>
                <a:off x="8201220" y="32236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1" name="Freeform 3040">
                <a:extLst>
                  <a:ext uri="{FF2B5EF4-FFF2-40B4-BE49-F238E27FC236}">
                    <a16:creationId xmlns:a16="http://schemas.microsoft.com/office/drawing/2014/main" id="{7F0843C1-903A-029E-0E2B-FBCD8A74655D}"/>
                  </a:ext>
                </a:extLst>
              </p:cNvPr>
              <p:cNvSpPr/>
              <p:nvPr/>
            </p:nvSpPr>
            <p:spPr>
              <a:xfrm>
                <a:off x="8229852" y="30865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3" name="Freeform 3042">
                <a:extLst>
                  <a:ext uri="{FF2B5EF4-FFF2-40B4-BE49-F238E27FC236}">
                    <a16:creationId xmlns:a16="http://schemas.microsoft.com/office/drawing/2014/main" id="{3D8A8C25-2357-FB77-51B7-1A0203218055}"/>
                  </a:ext>
                </a:extLst>
              </p:cNvPr>
              <p:cNvSpPr/>
              <p:nvPr/>
            </p:nvSpPr>
            <p:spPr>
              <a:xfrm>
                <a:off x="8034420" y="31307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4" name="Freeform 3043">
                <a:extLst>
                  <a:ext uri="{FF2B5EF4-FFF2-40B4-BE49-F238E27FC236}">
                    <a16:creationId xmlns:a16="http://schemas.microsoft.com/office/drawing/2014/main" id="{82C8ED0C-A347-96F8-C869-6D5268ECFB09}"/>
                  </a:ext>
                </a:extLst>
              </p:cNvPr>
              <p:cNvSpPr/>
              <p:nvPr/>
            </p:nvSpPr>
            <p:spPr>
              <a:xfrm>
                <a:off x="8074389" y="31691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5" name="Freeform 3044">
                <a:extLst>
                  <a:ext uri="{FF2B5EF4-FFF2-40B4-BE49-F238E27FC236}">
                    <a16:creationId xmlns:a16="http://schemas.microsoft.com/office/drawing/2014/main" id="{93DD57DF-05AD-A4DD-F98A-B851B0001E58}"/>
                  </a:ext>
                </a:extLst>
              </p:cNvPr>
              <p:cNvSpPr/>
              <p:nvPr/>
            </p:nvSpPr>
            <p:spPr>
              <a:xfrm>
                <a:off x="8161248" y="30648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6" name="Freeform 3045">
                <a:extLst>
                  <a:ext uri="{FF2B5EF4-FFF2-40B4-BE49-F238E27FC236}">
                    <a16:creationId xmlns:a16="http://schemas.microsoft.com/office/drawing/2014/main" id="{4C5AD6C5-A634-8FFC-4EE5-DD3ADFBCA6FC}"/>
                  </a:ext>
                </a:extLst>
              </p:cNvPr>
              <p:cNvSpPr/>
              <p:nvPr/>
            </p:nvSpPr>
            <p:spPr>
              <a:xfrm>
                <a:off x="7713363" y="3174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7" name="Freeform 3046">
                <a:extLst>
                  <a:ext uri="{FF2B5EF4-FFF2-40B4-BE49-F238E27FC236}">
                    <a16:creationId xmlns:a16="http://schemas.microsoft.com/office/drawing/2014/main" id="{6005C8B2-27B9-4DB8-96AE-CEFA69BB3F79}"/>
                  </a:ext>
                </a:extLst>
              </p:cNvPr>
              <p:cNvSpPr/>
              <p:nvPr/>
            </p:nvSpPr>
            <p:spPr>
              <a:xfrm>
                <a:off x="7689076" y="32632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9" name="Freeform 3048">
                <a:extLst>
                  <a:ext uri="{FF2B5EF4-FFF2-40B4-BE49-F238E27FC236}">
                    <a16:creationId xmlns:a16="http://schemas.microsoft.com/office/drawing/2014/main" id="{015A8E70-6BFD-D397-F699-1D8724C31427}"/>
                  </a:ext>
                </a:extLst>
              </p:cNvPr>
              <p:cNvSpPr/>
              <p:nvPr/>
            </p:nvSpPr>
            <p:spPr>
              <a:xfrm>
                <a:off x="7975869" y="32167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0" name="Freeform 3049">
                <a:extLst>
                  <a:ext uri="{FF2B5EF4-FFF2-40B4-BE49-F238E27FC236}">
                    <a16:creationId xmlns:a16="http://schemas.microsoft.com/office/drawing/2014/main" id="{843D7551-0766-E544-12BD-BA499DF4DD75}"/>
                  </a:ext>
                </a:extLst>
              </p:cNvPr>
              <p:cNvSpPr/>
              <p:nvPr/>
            </p:nvSpPr>
            <p:spPr>
              <a:xfrm>
                <a:off x="8138248" y="3231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1" name="Freeform 3050">
                <a:extLst>
                  <a:ext uri="{FF2B5EF4-FFF2-40B4-BE49-F238E27FC236}">
                    <a16:creationId xmlns:a16="http://schemas.microsoft.com/office/drawing/2014/main" id="{4B29F84B-7957-46E5-E2FF-650E63C9262D}"/>
                  </a:ext>
                </a:extLst>
              </p:cNvPr>
              <p:cNvSpPr/>
              <p:nvPr/>
            </p:nvSpPr>
            <p:spPr>
              <a:xfrm>
                <a:off x="8014232" y="31542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2" name="Freeform 3051">
                <a:extLst>
                  <a:ext uri="{FF2B5EF4-FFF2-40B4-BE49-F238E27FC236}">
                    <a16:creationId xmlns:a16="http://schemas.microsoft.com/office/drawing/2014/main" id="{577D3531-D478-98AD-0002-BAE1126D7488}"/>
                  </a:ext>
                </a:extLst>
              </p:cNvPr>
              <p:cNvSpPr/>
              <p:nvPr/>
            </p:nvSpPr>
            <p:spPr>
              <a:xfrm>
                <a:off x="8119749" y="32586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3" name="Freeform 3052">
                <a:extLst>
                  <a:ext uri="{FF2B5EF4-FFF2-40B4-BE49-F238E27FC236}">
                    <a16:creationId xmlns:a16="http://schemas.microsoft.com/office/drawing/2014/main" id="{2C93F814-3BDA-CF9F-1C08-136B86D4EDEF}"/>
                  </a:ext>
                </a:extLst>
              </p:cNvPr>
              <p:cNvSpPr/>
              <p:nvPr/>
            </p:nvSpPr>
            <p:spPr>
              <a:xfrm>
                <a:off x="8147818" y="327877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4" name="Freeform 3053">
                <a:extLst>
                  <a:ext uri="{FF2B5EF4-FFF2-40B4-BE49-F238E27FC236}">
                    <a16:creationId xmlns:a16="http://schemas.microsoft.com/office/drawing/2014/main" id="{C2E7517E-083B-0B01-A97B-8C4DD594066D}"/>
                  </a:ext>
                </a:extLst>
              </p:cNvPr>
              <p:cNvSpPr/>
              <p:nvPr/>
            </p:nvSpPr>
            <p:spPr>
              <a:xfrm>
                <a:off x="7622162" y="32433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5" name="Freeform 3054">
                <a:extLst>
                  <a:ext uri="{FF2B5EF4-FFF2-40B4-BE49-F238E27FC236}">
                    <a16:creationId xmlns:a16="http://schemas.microsoft.com/office/drawing/2014/main" id="{24278CB8-5CAC-F4FA-1678-01C3B654228F}"/>
                  </a:ext>
                </a:extLst>
              </p:cNvPr>
              <p:cNvSpPr/>
              <p:nvPr/>
            </p:nvSpPr>
            <p:spPr>
              <a:xfrm>
                <a:off x="7846948" y="31951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8" name="Freeform 3057">
                <a:extLst>
                  <a:ext uri="{FF2B5EF4-FFF2-40B4-BE49-F238E27FC236}">
                    <a16:creationId xmlns:a16="http://schemas.microsoft.com/office/drawing/2014/main" id="{0D5FC7E4-7B17-72FD-947A-0A8B6E97108C}"/>
                  </a:ext>
                </a:extLst>
              </p:cNvPr>
              <p:cNvSpPr/>
              <p:nvPr/>
            </p:nvSpPr>
            <p:spPr>
              <a:xfrm>
                <a:off x="7654732" y="319145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9" name="Freeform 3058">
                <a:extLst>
                  <a:ext uri="{FF2B5EF4-FFF2-40B4-BE49-F238E27FC236}">
                    <a16:creationId xmlns:a16="http://schemas.microsoft.com/office/drawing/2014/main" id="{597E65D0-2B44-7850-B1FE-9ED7F4E13E63}"/>
                  </a:ext>
                </a:extLst>
              </p:cNvPr>
              <p:cNvSpPr/>
              <p:nvPr/>
            </p:nvSpPr>
            <p:spPr>
              <a:xfrm>
                <a:off x="7867054" y="31738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4" name="Freeform 3063">
                <a:extLst>
                  <a:ext uri="{FF2B5EF4-FFF2-40B4-BE49-F238E27FC236}">
                    <a16:creationId xmlns:a16="http://schemas.microsoft.com/office/drawing/2014/main" id="{221F015A-0ABA-2263-CCEF-65AED01A662E}"/>
                  </a:ext>
                </a:extLst>
              </p:cNvPr>
              <p:cNvSpPr/>
              <p:nvPr/>
            </p:nvSpPr>
            <p:spPr>
              <a:xfrm>
                <a:off x="7826280" y="31610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6" name="Freeform 3065">
                <a:extLst>
                  <a:ext uri="{FF2B5EF4-FFF2-40B4-BE49-F238E27FC236}">
                    <a16:creationId xmlns:a16="http://schemas.microsoft.com/office/drawing/2014/main" id="{3E444F4E-65F7-2C4E-1ADA-FF14793F79FE}"/>
                  </a:ext>
                </a:extLst>
              </p:cNvPr>
              <p:cNvSpPr/>
              <p:nvPr/>
            </p:nvSpPr>
            <p:spPr>
              <a:xfrm>
                <a:off x="7768293" y="31115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7" name="Freeform 3066">
                <a:extLst>
                  <a:ext uri="{FF2B5EF4-FFF2-40B4-BE49-F238E27FC236}">
                    <a16:creationId xmlns:a16="http://schemas.microsoft.com/office/drawing/2014/main" id="{65639C23-1D10-84BA-E6A7-8E500CA1EACA}"/>
                  </a:ext>
                </a:extLst>
              </p:cNvPr>
              <p:cNvSpPr/>
              <p:nvPr/>
            </p:nvSpPr>
            <p:spPr>
              <a:xfrm>
                <a:off x="8112673" y="32766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8" name="Freeform 3067">
                <a:extLst>
                  <a:ext uri="{FF2B5EF4-FFF2-40B4-BE49-F238E27FC236}">
                    <a16:creationId xmlns:a16="http://schemas.microsoft.com/office/drawing/2014/main" id="{70C861A5-AD06-ED76-B139-1ECEA7E05EE4}"/>
                  </a:ext>
                </a:extLst>
              </p:cNvPr>
              <p:cNvSpPr/>
              <p:nvPr/>
            </p:nvSpPr>
            <p:spPr>
              <a:xfrm>
                <a:off x="8055249" y="30004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9" name="Freeform 3068">
                <a:extLst>
                  <a:ext uri="{FF2B5EF4-FFF2-40B4-BE49-F238E27FC236}">
                    <a16:creationId xmlns:a16="http://schemas.microsoft.com/office/drawing/2014/main" id="{3097AE9C-BE0E-1261-6476-1531FDF122AE}"/>
                  </a:ext>
                </a:extLst>
              </p:cNvPr>
              <p:cNvSpPr/>
              <p:nvPr/>
            </p:nvSpPr>
            <p:spPr>
              <a:xfrm>
                <a:off x="7983268" y="31018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1" name="Freeform 3070">
                <a:extLst>
                  <a:ext uri="{FF2B5EF4-FFF2-40B4-BE49-F238E27FC236}">
                    <a16:creationId xmlns:a16="http://schemas.microsoft.com/office/drawing/2014/main" id="{C24CA18F-ECB8-CCC6-41BD-959CEEB06BAF}"/>
                  </a:ext>
                </a:extLst>
              </p:cNvPr>
              <p:cNvSpPr/>
              <p:nvPr/>
            </p:nvSpPr>
            <p:spPr>
              <a:xfrm>
                <a:off x="8386116" y="326455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2" name="Freeform 3071">
                <a:extLst>
                  <a:ext uri="{FF2B5EF4-FFF2-40B4-BE49-F238E27FC236}">
                    <a16:creationId xmlns:a16="http://schemas.microsoft.com/office/drawing/2014/main" id="{C3C8811E-9111-C789-1558-2DB8ABF0546D}"/>
                  </a:ext>
                </a:extLst>
              </p:cNvPr>
              <p:cNvSpPr/>
              <p:nvPr/>
            </p:nvSpPr>
            <p:spPr>
              <a:xfrm>
                <a:off x="8295396" y="31584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5" name="Freeform 3074">
                <a:extLst>
                  <a:ext uri="{FF2B5EF4-FFF2-40B4-BE49-F238E27FC236}">
                    <a16:creationId xmlns:a16="http://schemas.microsoft.com/office/drawing/2014/main" id="{3511BABF-4830-E5CE-4648-14C758CD00D2}"/>
                  </a:ext>
                </a:extLst>
              </p:cNvPr>
              <p:cNvSpPr/>
              <p:nvPr/>
            </p:nvSpPr>
            <p:spPr>
              <a:xfrm>
                <a:off x="8209180" y="309591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7" name="Freeform 3076">
                <a:extLst>
                  <a:ext uri="{FF2B5EF4-FFF2-40B4-BE49-F238E27FC236}">
                    <a16:creationId xmlns:a16="http://schemas.microsoft.com/office/drawing/2014/main" id="{F26E17EC-AE2C-7B5F-65FF-277E3743EABA}"/>
                  </a:ext>
                </a:extLst>
              </p:cNvPr>
              <p:cNvSpPr/>
              <p:nvPr/>
            </p:nvSpPr>
            <p:spPr>
              <a:xfrm>
                <a:off x="7843330" y="32395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8" name="Freeform 3077">
                <a:extLst>
                  <a:ext uri="{FF2B5EF4-FFF2-40B4-BE49-F238E27FC236}">
                    <a16:creationId xmlns:a16="http://schemas.microsoft.com/office/drawing/2014/main" id="{F42C850D-B105-417E-AD53-77FE4A7BF9BF}"/>
                  </a:ext>
                </a:extLst>
              </p:cNvPr>
              <p:cNvSpPr/>
              <p:nvPr/>
            </p:nvSpPr>
            <p:spPr>
              <a:xfrm>
                <a:off x="8318478" y="318682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9" name="Freeform 3078">
                <a:extLst>
                  <a:ext uri="{FF2B5EF4-FFF2-40B4-BE49-F238E27FC236}">
                    <a16:creationId xmlns:a16="http://schemas.microsoft.com/office/drawing/2014/main" id="{2355D1C2-BA5B-4E06-E962-6BC1C5033507}"/>
                  </a:ext>
                </a:extLst>
              </p:cNvPr>
              <p:cNvSpPr/>
              <p:nvPr/>
            </p:nvSpPr>
            <p:spPr>
              <a:xfrm>
                <a:off x="7838262" y="29962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0" name="Freeform 3079">
                <a:extLst>
                  <a:ext uri="{FF2B5EF4-FFF2-40B4-BE49-F238E27FC236}">
                    <a16:creationId xmlns:a16="http://schemas.microsoft.com/office/drawing/2014/main" id="{A591EC62-A79C-713A-197D-AC33B729A580}"/>
                  </a:ext>
                </a:extLst>
              </p:cNvPr>
              <p:cNvSpPr/>
              <p:nvPr/>
            </p:nvSpPr>
            <p:spPr>
              <a:xfrm>
                <a:off x="8115970" y="32171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1" name="Freeform 3080">
                <a:extLst>
                  <a:ext uri="{FF2B5EF4-FFF2-40B4-BE49-F238E27FC236}">
                    <a16:creationId xmlns:a16="http://schemas.microsoft.com/office/drawing/2014/main" id="{F127DA61-BCE3-BC27-1D72-44C6F8B97183}"/>
                  </a:ext>
                </a:extLst>
              </p:cNvPr>
              <p:cNvSpPr/>
              <p:nvPr/>
            </p:nvSpPr>
            <p:spPr>
              <a:xfrm>
                <a:off x="7903649" y="31505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2" name="Freeform 3081">
                <a:extLst>
                  <a:ext uri="{FF2B5EF4-FFF2-40B4-BE49-F238E27FC236}">
                    <a16:creationId xmlns:a16="http://schemas.microsoft.com/office/drawing/2014/main" id="{520C7344-4470-2B08-D047-B0965AEDC1E5}"/>
                  </a:ext>
                </a:extLst>
              </p:cNvPr>
              <p:cNvSpPr/>
              <p:nvPr/>
            </p:nvSpPr>
            <p:spPr>
              <a:xfrm>
                <a:off x="8345662" y="30981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3" name="Freeform 3082">
                <a:extLst>
                  <a:ext uri="{FF2B5EF4-FFF2-40B4-BE49-F238E27FC236}">
                    <a16:creationId xmlns:a16="http://schemas.microsoft.com/office/drawing/2014/main" id="{EEF6C114-3F3B-772D-22B7-996F1FADC2BB}"/>
                  </a:ext>
                </a:extLst>
              </p:cNvPr>
              <p:cNvSpPr/>
              <p:nvPr/>
            </p:nvSpPr>
            <p:spPr>
              <a:xfrm>
                <a:off x="8038842" y="31761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4" name="Freeform 3083">
                <a:extLst>
                  <a:ext uri="{FF2B5EF4-FFF2-40B4-BE49-F238E27FC236}">
                    <a16:creationId xmlns:a16="http://schemas.microsoft.com/office/drawing/2014/main" id="{732AAC27-D9FA-5A61-E985-074689896CBC}"/>
                  </a:ext>
                </a:extLst>
              </p:cNvPr>
              <p:cNvSpPr/>
              <p:nvPr/>
            </p:nvSpPr>
            <p:spPr>
              <a:xfrm>
                <a:off x="8161571" y="30973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5" name="Freeform 3084">
                <a:extLst>
                  <a:ext uri="{FF2B5EF4-FFF2-40B4-BE49-F238E27FC236}">
                    <a16:creationId xmlns:a16="http://schemas.microsoft.com/office/drawing/2014/main" id="{5DFA22FF-86F4-EA9E-5116-8213891349E1}"/>
                  </a:ext>
                </a:extLst>
              </p:cNvPr>
              <p:cNvSpPr/>
              <p:nvPr/>
            </p:nvSpPr>
            <p:spPr>
              <a:xfrm>
                <a:off x="8194141" y="3254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7" name="Freeform 3086">
                <a:extLst>
                  <a:ext uri="{FF2B5EF4-FFF2-40B4-BE49-F238E27FC236}">
                    <a16:creationId xmlns:a16="http://schemas.microsoft.com/office/drawing/2014/main" id="{1D841E80-868C-179A-A527-C49521ED3375}"/>
                  </a:ext>
                </a:extLst>
              </p:cNvPr>
              <p:cNvSpPr/>
              <p:nvPr/>
            </p:nvSpPr>
            <p:spPr>
              <a:xfrm>
                <a:off x="8256148" y="317364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9" name="Freeform 3088">
                <a:extLst>
                  <a:ext uri="{FF2B5EF4-FFF2-40B4-BE49-F238E27FC236}">
                    <a16:creationId xmlns:a16="http://schemas.microsoft.com/office/drawing/2014/main" id="{8F91982D-67F5-C2A1-CE2E-2A2B43736130}"/>
                  </a:ext>
                </a:extLst>
              </p:cNvPr>
              <p:cNvSpPr/>
              <p:nvPr/>
            </p:nvSpPr>
            <p:spPr>
              <a:xfrm>
                <a:off x="7894156" y="30995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0" name="Freeform 3089">
                <a:extLst>
                  <a:ext uri="{FF2B5EF4-FFF2-40B4-BE49-F238E27FC236}">
                    <a16:creationId xmlns:a16="http://schemas.microsoft.com/office/drawing/2014/main" id="{212F9FF5-7BB6-996A-D211-39C581842103}"/>
                  </a:ext>
                </a:extLst>
              </p:cNvPr>
              <p:cNvSpPr/>
              <p:nvPr/>
            </p:nvSpPr>
            <p:spPr>
              <a:xfrm>
                <a:off x="8272636" y="30981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3" name="Freeform 3092">
                <a:extLst>
                  <a:ext uri="{FF2B5EF4-FFF2-40B4-BE49-F238E27FC236}">
                    <a16:creationId xmlns:a16="http://schemas.microsoft.com/office/drawing/2014/main" id="{FF444DC0-20EC-4A51-B0FC-01A5808907E3}"/>
                  </a:ext>
                </a:extLst>
              </p:cNvPr>
              <p:cNvSpPr/>
              <p:nvPr/>
            </p:nvSpPr>
            <p:spPr>
              <a:xfrm>
                <a:off x="7677976" y="31155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4" name="Freeform 3093">
                <a:extLst>
                  <a:ext uri="{FF2B5EF4-FFF2-40B4-BE49-F238E27FC236}">
                    <a16:creationId xmlns:a16="http://schemas.microsoft.com/office/drawing/2014/main" id="{74DEEE58-7FDA-A584-476F-1DC1F77EE2A1}"/>
                  </a:ext>
                </a:extLst>
              </p:cNvPr>
              <p:cNvSpPr/>
              <p:nvPr/>
            </p:nvSpPr>
            <p:spPr>
              <a:xfrm>
                <a:off x="7845581" y="31107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6" name="Freeform 3095">
                <a:extLst>
                  <a:ext uri="{FF2B5EF4-FFF2-40B4-BE49-F238E27FC236}">
                    <a16:creationId xmlns:a16="http://schemas.microsoft.com/office/drawing/2014/main" id="{5652B3D5-A37C-1377-5929-1FEAAE01C19C}"/>
                  </a:ext>
                </a:extLst>
              </p:cNvPr>
              <p:cNvSpPr/>
              <p:nvPr/>
            </p:nvSpPr>
            <p:spPr>
              <a:xfrm>
                <a:off x="7697278" y="30792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8" name="Freeform 3097">
                <a:extLst>
                  <a:ext uri="{FF2B5EF4-FFF2-40B4-BE49-F238E27FC236}">
                    <a16:creationId xmlns:a16="http://schemas.microsoft.com/office/drawing/2014/main" id="{C59DF5B9-1111-E13A-1D74-9402A51867AE}"/>
                  </a:ext>
                </a:extLst>
              </p:cNvPr>
              <p:cNvSpPr/>
              <p:nvPr/>
            </p:nvSpPr>
            <p:spPr>
              <a:xfrm>
                <a:off x="7668244" y="31606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9" name="Freeform 3098">
                <a:extLst>
                  <a:ext uri="{FF2B5EF4-FFF2-40B4-BE49-F238E27FC236}">
                    <a16:creationId xmlns:a16="http://schemas.microsoft.com/office/drawing/2014/main" id="{14F9F2B5-C6FC-3283-7B32-9E43B1D16ED1}"/>
                  </a:ext>
                </a:extLst>
              </p:cNvPr>
              <p:cNvSpPr/>
              <p:nvPr/>
            </p:nvSpPr>
            <p:spPr>
              <a:xfrm>
                <a:off x="8347672" y="32302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1" name="Freeform 3100">
                <a:extLst>
                  <a:ext uri="{FF2B5EF4-FFF2-40B4-BE49-F238E27FC236}">
                    <a16:creationId xmlns:a16="http://schemas.microsoft.com/office/drawing/2014/main" id="{E0C06CBF-BC70-4A80-2314-46529445352B}"/>
                  </a:ext>
                </a:extLst>
              </p:cNvPr>
              <p:cNvSpPr/>
              <p:nvPr/>
            </p:nvSpPr>
            <p:spPr>
              <a:xfrm>
                <a:off x="8090636" y="31893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2" name="Freeform 3101">
                <a:extLst>
                  <a:ext uri="{FF2B5EF4-FFF2-40B4-BE49-F238E27FC236}">
                    <a16:creationId xmlns:a16="http://schemas.microsoft.com/office/drawing/2014/main" id="{1D8F970F-3699-689D-BA53-DC3FE1790F55}"/>
                  </a:ext>
                </a:extLst>
              </p:cNvPr>
              <p:cNvSpPr/>
              <p:nvPr/>
            </p:nvSpPr>
            <p:spPr>
              <a:xfrm>
                <a:off x="8276497" y="326397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3" name="Freeform 3102">
                <a:extLst>
                  <a:ext uri="{FF2B5EF4-FFF2-40B4-BE49-F238E27FC236}">
                    <a16:creationId xmlns:a16="http://schemas.microsoft.com/office/drawing/2014/main" id="{44F8B856-053D-DE1D-E54C-B7CC2BF28E43}"/>
                  </a:ext>
                </a:extLst>
              </p:cNvPr>
              <p:cNvSpPr/>
              <p:nvPr/>
            </p:nvSpPr>
            <p:spPr>
              <a:xfrm>
                <a:off x="7938875" y="3233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4" name="Freeform 3103">
                <a:extLst>
                  <a:ext uri="{FF2B5EF4-FFF2-40B4-BE49-F238E27FC236}">
                    <a16:creationId xmlns:a16="http://schemas.microsoft.com/office/drawing/2014/main" id="{970A231F-677F-F71B-A67C-D2534CFA0913}"/>
                  </a:ext>
                </a:extLst>
              </p:cNvPr>
              <p:cNvSpPr/>
              <p:nvPr/>
            </p:nvSpPr>
            <p:spPr>
              <a:xfrm>
                <a:off x="7719636" y="30550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5" name="Freeform 3104">
                <a:extLst>
                  <a:ext uri="{FF2B5EF4-FFF2-40B4-BE49-F238E27FC236}">
                    <a16:creationId xmlns:a16="http://schemas.microsoft.com/office/drawing/2014/main" id="{41898937-E5E2-7C36-E338-423DCF6C3E1E}"/>
                  </a:ext>
                </a:extLst>
              </p:cNvPr>
              <p:cNvSpPr/>
              <p:nvPr/>
            </p:nvSpPr>
            <p:spPr>
              <a:xfrm>
                <a:off x="7713604" y="32393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7" name="Freeform 3106">
                <a:extLst>
                  <a:ext uri="{FF2B5EF4-FFF2-40B4-BE49-F238E27FC236}">
                    <a16:creationId xmlns:a16="http://schemas.microsoft.com/office/drawing/2014/main" id="{BE1C9455-F90B-1D57-43E2-1964C99EA91A}"/>
                  </a:ext>
                </a:extLst>
              </p:cNvPr>
              <p:cNvSpPr/>
              <p:nvPr/>
            </p:nvSpPr>
            <p:spPr>
              <a:xfrm>
                <a:off x="7988014" y="316254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8" name="Freeform 3107">
                <a:extLst>
                  <a:ext uri="{FF2B5EF4-FFF2-40B4-BE49-F238E27FC236}">
                    <a16:creationId xmlns:a16="http://schemas.microsoft.com/office/drawing/2014/main" id="{550E58B3-3766-CD4B-0C36-9DDCF2D4FC91}"/>
                  </a:ext>
                </a:extLst>
              </p:cNvPr>
              <p:cNvSpPr/>
              <p:nvPr/>
            </p:nvSpPr>
            <p:spPr>
              <a:xfrm>
                <a:off x="8269098" y="30400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0" name="Freeform 3109">
                <a:extLst>
                  <a:ext uri="{FF2B5EF4-FFF2-40B4-BE49-F238E27FC236}">
                    <a16:creationId xmlns:a16="http://schemas.microsoft.com/office/drawing/2014/main" id="{60F8415A-74FA-0E10-CB1F-D379675EC708}"/>
                  </a:ext>
                </a:extLst>
              </p:cNvPr>
              <p:cNvSpPr/>
              <p:nvPr/>
            </p:nvSpPr>
            <p:spPr>
              <a:xfrm>
                <a:off x="8084604" y="31396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2" name="Freeform 3111">
                <a:extLst>
                  <a:ext uri="{FF2B5EF4-FFF2-40B4-BE49-F238E27FC236}">
                    <a16:creationId xmlns:a16="http://schemas.microsoft.com/office/drawing/2014/main" id="{08CE0352-8B63-B70C-A30B-E024DDAC15A8}"/>
                  </a:ext>
                </a:extLst>
              </p:cNvPr>
              <p:cNvSpPr/>
              <p:nvPr/>
            </p:nvSpPr>
            <p:spPr>
              <a:xfrm>
                <a:off x="7704115" y="31432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4" name="Freeform 3113">
                <a:extLst>
                  <a:ext uri="{FF2B5EF4-FFF2-40B4-BE49-F238E27FC236}">
                    <a16:creationId xmlns:a16="http://schemas.microsoft.com/office/drawing/2014/main" id="{D03C9460-6F29-6CE7-1A4B-A1028A4A059E}"/>
                  </a:ext>
                </a:extLst>
              </p:cNvPr>
              <p:cNvSpPr/>
              <p:nvPr/>
            </p:nvSpPr>
            <p:spPr>
              <a:xfrm>
                <a:off x="7929222" y="32765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8" name="Freeform 3117">
                <a:extLst>
                  <a:ext uri="{FF2B5EF4-FFF2-40B4-BE49-F238E27FC236}">
                    <a16:creationId xmlns:a16="http://schemas.microsoft.com/office/drawing/2014/main" id="{0AD8FFF8-7AE5-47E6-A50C-BC856B15454D}"/>
                  </a:ext>
                </a:extLst>
              </p:cNvPr>
              <p:cNvSpPr/>
              <p:nvPr/>
            </p:nvSpPr>
            <p:spPr>
              <a:xfrm>
                <a:off x="8285826" y="324234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0" name="Freeform 3119">
                <a:extLst>
                  <a:ext uri="{FF2B5EF4-FFF2-40B4-BE49-F238E27FC236}">
                    <a16:creationId xmlns:a16="http://schemas.microsoft.com/office/drawing/2014/main" id="{182C069B-AEC6-23A2-3912-F58E5B7CC69B}"/>
                  </a:ext>
                </a:extLst>
              </p:cNvPr>
              <p:cNvSpPr/>
              <p:nvPr/>
            </p:nvSpPr>
            <p:spPr>
              <a:xfrm>
                <a:off x="8343009" y="32793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1" name="Freeform 3120">
                <a:extLst>
                  <a:ext uri="{FF2B5EF4-FFF2-40B4-BE49-F238E27FC236}">
                    <a16:creationId xmlns:a16="http://schemas.microsoft.com/office/drawing/2014/main" id="{4A3D0CE2-3714-8F97-BE86-B7B8B2A5F9A4}"/>
                  </a:ext>
                </a:extLst>
              </p:cNvPr>
              <p:cNvSpPr/>
              <p:nvPr/>
            </p:nvSpPr>
            <p:spPr>
              <a:xfrm>
                <a:off x="8217868" y="30879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2" name="Freeform 3121">
                <a:extLst>
                  <a:ext uri="{FF2B5EF4-FFF2-40B4-BE49-F238E27FC236}">
                    <a16:creationId xmlns:a16="http://schemas.microsoft.com/office/drawing/2014/main" id="{4F6B10F1-0899-3FA8-CB91-18084E11C63A}"/>
                  </a:ext>
                </a:extLst>
              </p:cNvPr>
              <p:cNvSpPr/>
              <p:nvPr/>
            </p:nvSpPr>
            <p:spPr>
              <a:xfrm>
                <a:off x="7782689" y="32590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3" name="Freeform 3122">
                <a:extLst>
                  <a:ext uri="{FF2B5EF4-FFF2-40B4-BE49-F238E27FC236}">
                    <a16:creationId xmlns:a16="http://schemas.microsoft.com/office/drawing/2014/main" id="{8D4905D1-8EE7-6E6D-85F7-BEDAE7371034}"/>
                  </a:ext>
                </a:extLst>
              </p:cNvPr>
              <p:cNvSpPr/>
              <p:nvPr/>
            </p:nvSpPr>
            <p:spPr>
              <a:xfrm>
                <a:off x="8118865" y="3257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4" name="Freeform 3123">
                <a:extLst>
                  <a:ext uri="{FF2B5EF4-FFF2-40B4-BE49-F238E27FC236}">
                    <a16:creationId xmlns:a16="http://schemas.microsoft.com/office/drawing/2014/main" id="{C14B34A0-FE17-1291-2840-9A5784F857E9}"/>
                  </a:ext>
                </a:extLst>
              </p:cNvPr>
              <p:cNvSpPr/>
              <p:nvPr/>
            </p:nvSpPr>
            <p:spPr>
              <a:xfrm>
                <a:off x="8227116" y="32633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7" name="Freeform 3126">
                <a:extLst>
                  <a:ext uri="{FF2B5EF4-FFF2-40B4-BE49-F238E27FC236}">
                    <a16:creationId xmlns:a16="http://schemas.microsoft.com/office/drawing/2014/main" id="{FE93FDE4-40FC-821F-456F-4AE4D63DC259}"/>
                  </a:ext>
                </a:extLst>
              </p:cNvPr>
              <p:cNvSpPr/>
              <p:nvPr/>
            </p:nvSpPr>
            <p:spPr>
              <a:xfrm>
                <a:off x="8387644" y="31582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8" name="Freeform 3127">
                <a:extLst>
                  <a:ext uri="{FF2B5EF4-FFF2-40B4-BE49-F238E27FC236}">
                    <a16:creationId xmlns:a16="http://schemas.microsoft.com/office/drawing/2014/main" id="{855662E7-51E7-D2BC-AC59-5FB231199276}"/>
                  </a:ext>
                </a:extLst>
              </p:cNvPr>
              <p:cNvSpPr/>
              <p:nvPr/>
            </p:nvSpPr>
            <p:spPr>
              <a:xfrm>
                <a:off x="7670336" y="298002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9" name="Freeform 3128">
                <a:extLst>
                  <a:ext uri="{FF2B5EF4-FFF2-40B4-BE49-F238E27FC236}">
                    <a16:creationId xmlns:a16="http://schemas.microsoft.com/office/drawing/2014/main" id="{03936A4A-3DC1-6A0C-E89F-D202CF86A776}"/>
                  </a:ext>
                </a:extLst>
              </p:cNvPr>
              <p:cNvSpPr/>
              <p:nvPr/>
            </p:nvSpPr>
            <p:spPr>
              <a:xfrm>
                <a:off x="7927533" y="31558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0" name="Freeform 3129">
                <a:extLst>
                  <a:ext uri="{FF2B5EF4-FFF2-40B4-BE49-F238E27FC236}">
                    <a16:creationId xmlns:a16="http://schemas.microsoft.com/office/drawing/2014/main" id="{44E34FC2-0193-A4AB-1C18-A56D66B57939}"/>
                  </a:ext>
                </a:extLst>
              </p:cNvPr>
              <p:cNvSpPr/>
              <p:nvPr/>
            </p:nvSpPr>
            <p:spPr>
              <a:xfrm>
                <a:off x="8121277" y="32418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1" name="Freeform 3130">
                <a:extLst>
                  <a:ext uri="{FF2B5EF4-FFF2-40B4-BE49-F238E27FC236}">
                    <a16:creationId xmlns:a16="http://schemas.microsoft.com/office/drawing/2014/main" id="{032029FA-EEDD-075F-BC16-EB9491F7B717}"/>
                  </a:ext>
                </a:extLst>
              </p:cNvPr>
              <p:cNvSpPr/>
              <p:nvPr/>
            </p:nvSpPr>
            <p:spPr>
              <a:xfrm>
                <a:off x="7705078" y="3192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3" name="Freeform 3132">
                <a:extLst>
                  <a:ext uri="{FF2B5EF4-FFF2-40B4-BE49-F238E27FC236}">
                    <a16:creationId xmlns:a16="http://schemas.microsoft.com/office/drawing/2014/main" id="{6ABDFDE3-F1CA-CD63-6F55-BB0A7C18FCA1}"/>
                  </a:ext>
                </a:extLst>
              </p:cNvPr>
              <p:cNvSpPr/>
              <p:nvPr/>
            </p:nvSpPr>
            <p:spPr>
              <a:xfrm>
                <a:off x="8366010" y="30998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4" name="Freeform 3133">
                <a:extLst>
                  <a:ext uri="{FF2B5EF4-FFF2-40B4-BE49-F238E27FC236}">
                    <a16:creationId xmlns:a16="http://schemas.microsoft.com/office/drawing/2014/main" id="{7F1D05AA-A28F-EE2B-9B24-9D8136E6C83F}"/>
                  </a:ext>
                </a:extLst>
              </p:cNvPr>
              <p:cNvSpPr/>
              <p:nvPr/>
            </p:nvSpPr>
            <p:spPr>
              <a:xfrm>
                <a:off x="8243764" y="29876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6" name="Freeform 3135">
                <a:extLst>
                  <a:ext uri="{FF2B5EF4-FFF2-40B4-BE49-F238E27FC236}">
                    <a16:creationId xmlns:a16="http://schemas.microsoft.com/office/drawing/2014/main" id="{988E4561-38DC-931E-E549-2800978580D4}"/>
                  </a:ext>
                </a:extLst>
              </p:cNvPr>
              <p:cNvSpPr/>
              <p:nvPr/>
            </p:nvSpPr>
            <p:spPr>
              <a:xfrm>
                <a:off x="7862390" y="300639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7" name="Freeform 3136">
                <a:extLst>
                  <a:ext uri="{FF2B5EF4-FFF2-40B4-BE49-F238E27FC236}">
                    <a16:creationId xmlns:a16="http://schemas.microsoft.com/office/drawing/2014/main" id="{E0C5644F-58D1-3763-17C8-04FD7765656F}"/>
                  </a:ext>
                </a:extLst>
              </p:cNvPr>
              <p:cNvSpPr/>
              <p:nvPr/>
            </p:nvSpPr>
            <p:spPr>
              <a:xfrm>
                <a:off x="8145968" y="32194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9" name="Freeform 3138">
                <a:extLst>
                  <a:ext uri="{FF2B5EF4-FFF2-40B4-BE49-F238E27FC236}">
                    <a16:creationId xmlns:a16="http://schemas.microsoft.com/office/drawing/2014/main" id="{D9B5AF13-3A21-CC9B-0A0A-6FBA26A3C503}"/>
                  </a:ext>
                </a:extLst>
              </p:cNvPr>
              <p:cNvSpPr/>
              <p:nvPr/>
            </p:nvSpPr>
            <p:spPr>
              <a:xfrm>
                <a:off x="8268777" y="32729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1" name="Freeform 3140">
                <a:extLst>
                  <a:ext uri="{FF2B5EF4-FFF2-40B4-BE49-F238E27FC236}">
                    <a16:creationId xmlns:a16="http://schemas.microsoft.com/office/drawing/2014/main" id="{CC1AB2EA-465A-CE14-2A40-F89E250A823E}"/>
                  </a:ext>
                </a:extLst>
              </p:cNvPr>
              <p:cNvSpPr/>
              <p:nvPr/>
            </p:nvSpPr>
            <p:spPr>
              <a:xfrm>
                <a:off x="8217466" y="320151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2" name="Freeform 3141">
                <a:extLst>
                  <a:ext uri="{FF2B5EF4-FFF2-40B4-BE49-F238E27FC236}">
                    <a16:creationId xmlns:a16="http://schemas.microsoft.com/office/drawing/2014/main" id="{10161F77-3CED-FEF7-A5C3-EEA4ACC52D1B}"/>
                  </a:ext>
                </a:extLst>
              </p:cNvPr>
              <p:cNvSpPr/>
              <p:nvPr/>
            </p:nvSpPr>
            <p:spPr>
              <a:xfrm>
                <a:off x="8057340" y="322418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3" name="Freeform 3142">
                <a:extLst>
                  <a:ext uri="{FF2B5EF4-FFF2-40B4-BE49-F238E27FC236}">
                    <a16:creationId xmlns:a16="http://schemas.microsoft.com/office/drawing/2014/main" id="{F06108BD-2552-92DB-1C89-E3D670E0090C}"/>
                  </a:ext>
                </a:extLst>
              </p:cNvPr>
              <p:cNvSpPr/>
              <p:nvPr/>
            </p:nvSpPr>
            <p:spPr>
              <a:xfrm>
                <a:off x="8189798" y="313246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5" name="Freeform 3144">
                <a:extLst>
                  <a:ext uri="{FF2B5EF4-FFF2-40B4-BE49-F238E27FC236}">
                    <a16:creationId xmlns:a16="http://schemas.microsoft.com/office/drawing/2014/main" id="{BE0F1C35-12F0-E987-0C8C-9C4A1954FC7D}"/>
                  </a:ext>
                </a:extLst>
              </p:cNvPr>
              <p:cNvSpPr/>
              <p:nvPr/>
            </p:nvSpPr>
            <p:spPr>
              <a:xfrm>
                <a:off x="8015921" y="32386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6" name="Freeform 3145">
                <a:extLst>
                  <a:ext uri="{FF2B5EF4-FFF2-40B4-BE49-F238E27FC236}">
                    <a16:creationId xmlns:a16="http://schemas.microsoft.com/office/drawing/2014/main" id="{CF22FF25-1612-9077-87E9-6B869948BEA9}"/>
                  </a:ext>
                </a:extLst>
              </p:cNvPr>
              <p:cNvSpPr/>
              <p:nvPr/>
            </p:nvSpPr>
            <p:spPr>
              <a:xfrm>
                <a:off x="8252772" y="31848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7" name="Freeform 3146">
                <a:extLst>
                  <a:ext uri="{FF2B5EF4-FFF2-40B4-BE49-F238E27FC236}">
                    <a16:creationId xmlns:a16="http://schemas.microsoft.com/office/drawing/2014/main" id="{3623395D-2890-B590-8E96-CEAF2D8324D4}"/>
                  </a:ext>
                </a:extLst>
              </p:cNvPr>
              <p:cNvSpPr/>
              <p:nvPr/>
            </p:nvSpPr>
            <p:spPr>
              <a:xfrm>
                <a:off x="8020667" y="30428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9" name="Freeform 3148">
                <a:extLst>
                  <a:ext uri="{FF2B5EF4-FFF2-40B4-BE49-F238E27FC236}">
                    <a16:creationId xmlns:a16="http://schemas.microsoft.com/office/drawing/2014/main" id="{571D1EE3-756D-CB4E-A7C9-FCA52F3DD297}"/>
                  </a:ext>
                </a:extLst>
              </p:cNvPr>
              <p:cNvSpPr/>
              <p:nvPr/>
            </p:nvSpPr>
            <p:spPr>
              <a:xfrm>
                <a:off x="8067070" y="31625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0" name="Freeform 3149">
                <a:extLst>
                  <a:ext uri="{FF2B5EF4-FFF2-40B4-BE49-F238E27FC236}">
                    <a16:creationId xmlns:a16="http://schemas.microsoft.com/office/drawing/2014/main" id="{19DC39B3-9FD2-779E-16B6-C27733E84334}"/>
                  </a:ext>
                </a:extLst>
              </p:cNvPr>
              <p:cNvSpPr/>
              <p:nvPr/>
            </p:nvSpPr>
            <p:spPr>
              <a:xfrm>
                <a:off x="8149667" y="32784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1" name="Freeform 3150">
                <a:extLst>
                  <a:ext uri="{FF2B5EF4-FFF2-40B4-BE49-F238E27FC236}">
                    <a16:creationId xmlns:a16="http://schemas.microsoft.com/office/drawing/2014/main" id="{AE0ED12F-5A1B-C626-BC9B-5E0993219E2C}"/>
                  </a:ext>
                </a:extLst>
              </p:cNvPr>
              <p:cNvSpPr/>
              <p:nvPr/>
            </p:nvSpPr>
            <p:spPr>
              <a:xfrm>
                <a:off x="8126585" y="31616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2" name="Freeform 3151">
                <a:extLst>
                  <a:ext uri="{FF2B5EF4-FFF2-40B4-BE49-F238E27FC236}">
                    <a16:creationId xmlns:a16="http://schemas.microsoft.com/office/drawing/2014/main" id="{AB0F3B55-24EB-F7ED-A86A-E953D28B2912}"/>
                  </a:ext>
                </a:extLst>
              </p:cNvPr>
              <p:cNvSpPr/>
              <p:nvPr/>
            </p:nvSpPr>
            <p:spPr>
              <a:xfrm>
                <a:off x="7851612" y="32249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4" name="Freeform 3153">
                <a:extLst>
                  <a:ext uri="{FF2B5EF4-FFF2-40B4-BE49-F238E27FC236}">
                    <a16:creationId xmlns:a16="http://schemas.microsoft.com/office/drawing/2014/main" id="{25A7CAB4-C836-87D0-5144-C2DCC43B5042}"/>
                  </a:ext>
                </a:extLst>
              </p:cNvPr>
              <p:cNvSpPr/>
              <p:nvPr/>
            </p:nvSpPr>
            <p:spPr>
              <a:xfrm>
                <a:off x="8064498" y="32445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5" name="Freeform 3154">
                <a:extLst>
                  <a:ext uri="{FF2B5EF4-FFF2-40B4-BE49-F238E27FC236}">
                    <a16:creationId xmlns:a16="http://schemas.microsoft.com/office/drawing/2014/main" id="{C08D5960-BF17-DB66-3B86-556FF92A9AAE}"/>
                  </a:ext>
                </a:extLst>
              </p:cNvPr>
              <p:cNvSpPr/>
              <p:nvPr/>
            </p:nvSpPr>
            <p:spPr>
              <a:xfrm>
                <a:off x="7826923" y="32094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7" name="Freeform 3156">
                <a:extLst>
                  <a:ext uri="{FF2B5EF4-FFF2-40B4-BE49-F238E27FC236}">
                    <a16:creationId xmlns:a16="http://schemas.microsoft.com/office/drawing/2014/main" id="{98DE832A-5B2E-6D3E-E6CF-148306F92303}"/>
                  </a:ext>
                </a:extLst>
              </p:cNvPr>
              <p:cNvSpPr/>
              <p:nvPr/>
            </p:nvSpPr>
            <p:spPr>
              <a:xfrm>
                <a:off x="8268373" y="32645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9" name="Freeform 3158">
                <a:extLst>
                  <a:ext uri="{FF2B5EF4-FFF2-40B4-BE49-F238E27FC236}">
                    <a16:creationId xmlns:a16="http://schemas.microsoft.com/office/drawing/2014/main" id="{B0F907A3-3473-D921-0606-1BFF46ACF530}"/>
                  </a:ext>
                </a:extLst>
              </p:cNvPr>
              <p:cNvSpPr/>
              <p:nvPr/>
            </p:nvSpPr>
            <p:spPr>
              <a:xfrm>
                <a:off x="7704517" y="303531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0" name="Freeform 3159">
                <a:extLst>
                  <a:ext uri="{FF2B5EF4-FFF2-40B4-BE49-F238E27FC236}">
                    <a16:creationId xmlns:a16="http://schemas.microsoft.com/office/drawing/2014/main" id="{05D73E0E-9F47-EBEC-6690-76869ECBC092}"/>
                  </a:ext>
                </a:extLst>
              </p:cNvPr>
              <p:cNvSpPr/>
              <p:nvPr/>
            </p:nvSpPr>
            <p:spPr>
              <a:xfrm>
                <a:off x="8356438" y="324315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1" name="Freeform 3160">
                <a:extLst>
                  <a:ext uri="{FF2B5EF4-FFF2-40B4-BE49-F238E27FC236}">
                    <a16:creationId xmlns:a16="http://schemas.microsoft.com/office/drawing/2014/main" id="{09F283FD-1D3B-B5B0-8D2C-6301F2CBD15E}"/>
                  </a:ext>
                </a:extLst>
              </p:cNvPr>
              <p:cNvSpPr/>
              <p:nvPr/>
            </p:nvSpPr>
            <p:spPr>
              <a:xfrm>
                <a:off x="7920699" y="32120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3" name="Freeform 3162">
                <a:extLst>
                  <a:ext uri="{FF2B5EF4-FFF2-40B4-BE49-F238E27FC236}">
                    <a16:creationId xmlns:a16="http://schemas.microsoft.com/office/drawing/2014/main" id="{2A91F3FF-964C-4F5C-2406-A8C6F0AB3A5C}"/>
                  </a:ext>
                </a:extLst>
              </p:cNvPr>
              <p:cNvSpPr/>
              <p:nvPr/>
            </p:nvSpPr>
            <p:spPr>
              <a:xfrm>
                <a:off x="8206366" y="32345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6" name="Freeform 3165">
                <a:extLst>
                  <a:ext uri="{FF2B5EF4-FFF2-40B4-BE49-F238E27FC236}">
                    <a16:creationId xmlns:a16="http://schemas.microsoft.com/office/drawing/2014/main" id="{B770C4CD-F2CF-84B4-831A-5096152267EB}"/>
                  </a:ext>
                </a:extLst>
              </p:cNvPr>
              <p:cNvSpPr/>
              <p:nvPr/>
            </p:nvSpPr>
            <p:spPr>
              <a:xfrm>
                <a:off x="7966380" y="326860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8" name="Freeform 3167">
                <a:extLst>
                  <a:ext uri="{FF2B5EF4-FFF2-40B4-BE49-F238E27FC236}">
                    <a16:creationId xmlns:a16="http://schemas.microsoft.com/office/drawing/2014/main" id="{BFE2903F-B469-28CF-D312-84655D36FE96}"/>
                  </a:ext>
                </a:extLst>
              </p:cNvPr>
              <p:cNvSpPr/>
              <p:nvPr/>
            </p:nvSpPr>
            <p:spPr>
              <a:xfrm>
                <a:off x="8279634" y="29832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9" name="Freeform 3168">
                <a:extLst>
                  <a:ext uri="{FF2B5EF4-FFF2-40B4-BE49-F238E27FC236}">
                    <a16:creationId xmlns:a16="http://schemas.microsoft.com/office/drawing/2014/main" id="{B92F92B7-A5F5-E23F-2098-ADDAA78FADAB}"/>
                  </a:ext>
                </a:extLst>
              </p:cNvPr>
              <p:cNvSpPr/>
              <p:nvPr/>
            </p:nvSpPr>
            <p:spPr>
              <a:xfrm>
                <a:off x="7652804" y="307440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0" name="Freeform 3169">
                <a:extLst>
                  <a:ext uri="{FF2B5EF4-FFF2-40B4-BE49-F238E27FC236}">
                    <a16:creationId xmlns:a16="http://schemas.microsoft.com/office/drawing/2014/main" id="{A2884923-06AD-A8A5-1BD7-0E0652033BB7}"/>
                  </a:ext>
                </a:extLst>
              </p:cNvPr>
              <p:cNvSpPr/>
              <p:nvPr/>
            </p:nvSpPr>
            <p:spPr>
              <a:xfrm>
                <a:off x="7953109" y="32164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1" name="Freeform 3170">
                <a:extLst>
                  <a:ext uri="{FF2B5EF4-FFF2-40B4-BE49-F238E27FC236}">
                    <a16:creationId xmlns:a16="http://schemas.microsoft.com/office/drawing/2014/main" id="{13AC05E6-FF69-630E-836F-FA1BA81739E2}"/>
                  </a:ext>
                </a:extLst>
              </p:cNvPr>
              <p:cNvSpPr/>
              <p:nvPr/>
            </p:nvSpPr>
            <p:spPr>
              <a:xfrm>
                <a:off x="8193178" y="31460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3" name="Freeform 3172">
                <a:extLst>
                  <a:ext uri="{FF2B5EF4-FFF2-40B4-BE49-F238E27FC236}">
                    <a16:creationId xmlns:a16="http://schemas.microsoft.com/office/drawing/2014/main" id="{4E6281CE-AC06-3EF3-25BE-7EC81298420E}"/>
                  </a:ext>
                </a:extLst>
              </p:cNvPr>
              <p:cNvSpPr/>
              <p:nvPr/>
            </p:nvSpPr>
            <p:spPr>
              <a:xfrm>
                <a:off x="7859576" y="322013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4" name="Freeform 3173">
                <a:extLst>
                  <a:ext uri="{FF2B5EF4-FFF2-40B4-BE49-F238E27FC236}">
                    <a16:creationId xmlns:a16="http://schemas.microsoft.com/office/drawing/2014/main" id="{467F1DC0-B2DC-0ED5-878B-81E20E3EB79D}"/>
                  </a:ext>
                </a:extLst>
              </p:cNvPr>
              <p:cNvSpPr/>
              <p:nvPr/>
            </p:nvSpPr>
            <p:spPr>
              <a:xfrm>
                <a:off x="7611142" y="31184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8" name="Freeform 3177">
                <a:extLst>
                  <a:ext uri="{FF2B5EF4-FFF2-40B4-BE49-F238E27FC236}">
                    <a16:creationId xmlns:a16="http://schemas.microsoft.com/office/drawing/2014/main" id="{518D0AC7-D80E-C33A-F77E-8CC1C34A7449}"/>
                  </a:ext>
                </a:extLst>
              </p:cNvPr>
              <p:cNvSpPr/>
              <p:nvPr/>
            </p:nvSpPr>
            <p:spPr>
              <a:xfrm>
                <a:off x="7956890" y="31856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9" name="Freeform 3178">
                <a:extLst>
                  <a:ext uri="{FF2B5EF4-FFF2-40B4-BE49-F238E27FC236}">
                    <a16:creationId xmlns:a16="http://schemas.microsoft.com/office/drawing/2014/main" id="{A9D80E57-7AA0-7FBF-609E-1D9A15E669CA}"/>
                  </a:ext>
                </a:extLst>
              </p:cNvPr>
              <p:cNvSpPr/>
              <p:nvPr/>
            </p:nvSpPr>
            <p:spPr>
              <a:xfrm>
                <a:off x="7619186" y="30827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0" name="Freeform 3179">
                <a:extLst>
                  <a:ext uri="{FF2B5EF4-FFF2-40B4-BE49-F238E27FC236}">
                    <a16:creationId xmlns:a16="http://schemas.microsoft.com/office/drawing/2014/main" id="{2FABDF50-7F3E-63A2-1CA4-B785063DFE5E}"/>
                  </a:ext>
                </a:extLst>
              </p:cNvPr>
              <p:cNvSpPr/>
              <p:nvPr/>
            </p:nvSpPr>
            <p:spPr>
              <a:xfrm>
                <a:off x="8288963" y="31211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1" name="Freeform 3180">
                <a:extLst>
                  <a:ext uri="{FF2B5EF4-FFF2-40B4-BE49-F238E27FC236}">
                    <a16:creationId xmlns:a16="http://schemas.microsoft.com/office/drawing/2014/main" id="{BF1AD76E-FA57-1247-4570-4053A8EED7BF}"/>
                  </a:ext>
                </a:extLst>
              </p:cNvPr>
              <p:cNvSpPr/>
              <p:nvPr/>
            </p:nvSpPr>
            <p:spPr>
              <a:xfrm>
                <a:off x="7818880" y="30694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2" name="Freeform 3181">
                <a:extLst>
                  <a:ext uri="{FF2B5EF4-FFF2-40B4-BE49-F238E27FC236}">
                    <a16:creationId xmlns:a16="http://schemas.microsoft.com/office/drawing/2014/main" id="{CF831086-11FD-1AFE-2FDB-97C7BF66C2BE}"/>
                  </a:ext>
                </a:extLst>
              </p:cNvPr>
              <p:cNvSpPr/>
              <p:nvPr/>
            </p:nvSpPr>
            <p:spPr>
              <a:xfrm>
                <a:off x="7832152" y="305717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3" name="Freeform 3182">
                <a:extLst>
                  <a:ext uri="{FF2B5EF4-FFF2-40B4-BE49-F238E27FC236}">
                    <a16:creationId xmlns:a16="http://schemas.microsoft.com/office/drawing/2014/main" id="{FE00486B-4125-D78A-B17B-41B518D0BD5F}"/>
                  </a:ext>
                </a:extLst>
              </p:cNvPr>
              <p:cNvSpPr/>
              <p:nvPr/>
            </p:nvSpPr>
            <p:spPr>
              <a:xfrm>
                <a:off x="7719235" y="31750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4" name="Freeform 3183">
                <a:extLst>
                  <a:ext uri="{FF2B5EF4-FFF2-40B4-BE49-F238E27FC236}">
                    <a16:creationId xmlns:a16="http://schemas.microsoft.com/office/drawing/2014/main" id="{FE284C3F-7779-3D72-5156-C838DC959511}"/>
                  </a:ext>
                </a:extLst>
              </p:cNvPr>
              <p:cNvSpPr/>
              <p:nvPr/>
            </p:nvSpPr>
            <p:spPr>
              <a:xfrm>
                <a:off x="7647253" y="32355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5" name="Freeform 3184">
                <a:extLst>
                  <a:ext uri="{FF2B5EF4-FFF2-40B4-BE49-F238E27FC236}">
                    <a16:creationId xmlns:a16="http://schemas.microsoft.com/office/drawing/2014/main" id="{435871DF-2F33-4836-CC22-5A3D494B8474}"/>
                  </a:ext>
                </a:extLst>
              </p:cNvPr>
              <p:cNvSpPr/>
              <p:nvPr/>
            </p:nvSpPr>
            <p:spPr>
              <a:xfrm>
                <a:off x="7770145" y="31881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6" name="Freeform 3185">
                <a:extLst>
                  <a:ext uri="{FF2B5EF4-FFF2-40B4-BE49-F238E27FC236}">
                    <a16:creationId xmlns:a16="http://schemas.microsoft.com/office/drawing/2014/main" id="{EC03D17D-F837-7518-AFA9-FD987DE277D0}"/>
                  </a:ext>
                </a:extLst>
              </p:cNvPr>
              <p:cNvSpPr/>
              <p:nvPr/>
            </p:nvSpPr>
            <p:spPr>
              <a:xfrm>
                <a:off x="7996860" y="31524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8" name="Freeform 3187">
                <a:extLst>
                  <a:ext uri="{FF2B5EF4-FFF2-40B4-BE49-F238E27FC236}">
                    <a16:creationId xmlns:a16="http://schemas.microsoft.com/office/drawing/2014/main" id="{DE501AA8-099C-00E5-F36C-88FF99541DBB}"/>
                  </a:ext>
                </a:extLst>
              </p:cNvPr>
              <p:cNvSpPr/>
              <p:nvPr/>
            </p:nvSpPr>
            <p:spPr>
              <a:xfrm>
                <a:off x="7809149" y="30777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9" name="Freeform 3188">
                <a:extLst>
                  <a:ext uri="{FF2B5EF4-FFF2-40B4-BE49-F238E27FC236}">
                    <a16:creationId xmlns:a16="http://schemas.microsoft.com/office/drawing/2014/main" id="{690F0DC5-43F0-24E9-2C42-42607A195FB0}"/>
                  </a:ext>
                </a:extLst>
              </p:cNvPr>
              <p:cNvSpPr/>
              <p:nvPr/>
            </p:nvSpPr>
            <p:spPr>
              <a:xfrm>
                <a:off x="8043828" y="31669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0" name="Freeform 3189">
                <a:extLst>
                  <a:ext uri="{FF2B5EF4-FFF2-40B4-BE49-F238E27FC236}">
                    <a16:creationId xmlns:a16="http://schemas.microsoft.com/office/drawing/2014/main" id="{1D2DCC56-1506-71AC-A097-705E8477E808}"/>
                  </a:ext>
                </a:extLst>
              </p:cNvPr>
              <p:cNvSpPr/>
              <p:nvPr/>
            </p:nvSpPr>
            <p:spPr>
              <a:xfrm>
                <a:off x="8010130" y="315918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1" name="Freeform 3190">
                <a:extLst>
                  <a:ext uri="{FF2B5EF4-FFF2-40B4-BE49-F238E27FC236}">
                    <a16:creationId xmlns:a16="http://schemas.microsoft.com/office/drawing/2014/main" id="{DC12A528-AC56-5768-969D-0777484312AB}"/>
                  </a:ext>
                </a:extLst>
              </p:cNvPr>
              <p:cNvSpPr/>
              <p:nvPr/>
            </p:nvSpPr>
            <p:spPr>
              <a:xfrm>
                <a:off x="8356117" y="32698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2" name="Freeform 3191">
                <a:extLst>
                  <a:ext uri="{FF2B5EF4-FFF2-40B4-BE49-F238E27FC236}">
                    <a16:creationId xmlns:a16="http://schemas.microsoft.com/office/drawing/2014/main" id="{B93BE7BD-6D8A-082E-D7B1-B02239E1EFA1}"/>
                  </a:ext>
                </a:extLst>
              </p:cNvPr>
              <p:cNvSpPr/>
              <p:nvPr/>
            </p:nvSpPr>
            <p:spPr>
              <a:xfrm>
                <a:off x="7789606" y="32524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3" name="Freeform 3192">
                <a:extLst>
                  <a:ext uri="{FF2B5EF4-FFF2-40B4-BE49-F238E27FC236}">
                    <a16:creationId xmlns:a16="http://schemas.microsoft.com/office/drawing/2014/main" id="{C3661C29-DBD6-21B4-0841-C67519D77997}"/>
                  </a:ext>
                </a:extLst>
              </p:cNvPr>
              <p:cNvSpPr/>
              <p:nvPr/>
            </p:nvSpPr>
            <p:spPr>
              <a:xfrm>
                <a:off x="7934532" y="31883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5" name="Freeform 3194">
                <a:extLst>
                  <a:ext uri="{FF2B5EF4-FFF2-40B4-BE49-F238E27FC236}">
                    <a16:creationId xmlns:a16="http://schemas.microsoft.com/office/drawing/2014/main" id="{18ABE8D6-CABC-0181-E274-7B321AA313CE}"/>
                  </a:ext>
                </a:extLst>
              </p:cNvPr>
              <p:cNvSpPr/>
              <p:nvPr/>
            </p:nvSpPr>
            <p:spPr>
              <a:xfrm>
                <a:off x="8140660" y="32453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6" name="Freeform 3195">
                <a:extLst>
                  <a:ext uri="{FF2B5EF4-FFF2-40B4-BE49-F238E27FC236}">
                    <a16:creationId xmlns:a16="http://schemas.microsoft.com/office/drawing/2014/main" id="{55FD9F8D-CF4F-B68B-9053-D12850CA03C9}"/>
                  </a:ext>
                </a:extLst>
              </p:cNvPr>
              <p:cNvSpPr/>
              <p:nvPr/>
            </p:nvSpPr>
            <p:spPr>
              <a:xfrm>
                <a:off x="8329498" y="31352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8" name="Freeform 3197">
                <a:extLst>
                  <a:ext uri="{FF2B5EF4-FFF2-40B4-BE49-F238E27FC236}">
                    <a16:creationId xmlns:a16="http://schemas.microsoft.com/office/drawing/2014/main" id="{19AE6F1F-3284-B025-F2AC-48E0617698B6}"/>
                  </a:ext>
                </a:extLst>
              </p:cNvPr>
              <p:cNvSpPr/>
              <p:nvPr/>
            </p:nvSpPr>
            <p:spPr>
              <a:xfrm>
                <a:off x="7664788" y="317988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0" name="Freeform 3199">
                <a:extLst>
                  <a:ext uri="{FF2B5EF4-FFF2-40B4-BE49-F238E27FC236}">
                    <a16:creationId xmlns:a16="http://schemas.microsoft.com/office/drawing/2014/main" id="{38F07F91-1532-A328-8FE5-ADB0F2C1583E}"/>
                  </a:ext>
                </a:extLst>
              </p:cNvPr>
              <p:cNvSpPr/>
              <p:nvPr/>
            </p:nvSpPr>
            <p:spPr>
              <a:xfrm>
                <a:off x="8096507" y="32364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1" name="Freeform 3200">
                <a:extLst>
                  <a:ext uri="{FF2B5EF4-FFF2-40B4-BE49-F238E27FC236}">
                    <a16:creationId xmlns:a16="http://schemas.microsoft.com/office/drawing/2014/main" id="{56526947-2A42-A937-C0FD-EB9632EFFA18}"/>
                  </a:ext>
                </a:extLst>
              </p:cNvPr>
              <p:cNvSpPr/>
              <p:nvPr/>
            </p:nvSpPr>
            <p:spPr>
              <a:xfrm>
                <a:off x="8186905" y="3119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4" name="Freeform 3203">
                <a:extLst>
                  <a:ext uri="{FF2B5EF4-FFF2-40B4-BE49-F238E27FC236}">
                    <a16:creationId xmlns:a16="http://schemas.microsoft.com/office/drawing/2014/main" id="{D0613388-1237-1944-CB58-B1292FF91127}"/>
                  </a:ext>
                </a:extLst>
              </p:cNvPr>
              <p:cNvSpPr/>
              <p:nvPr/>
            </p:nvSpPr>
            <p:spPr>
              <a:xfrm>
                <a:off x="8110420" y="30441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0" name="Freeform 3209">
                <a:extLst>
                  <a:ext uri="{FF2B5EF4-FFF2-40B4-BE49-F238E27FC236}">
                    <a16:creationId xmlns:a16="http://schemas.microsoft.com/office/drawing/2014/main" id="{2F29A81B-6173-FED1-ACA3-C5E66DD4600B}"/>
                  </a:ext>
                </a:extLst>
              </p:cNvPr>
              <p:cNvSpPr/>
              <p:nvPr/>
            </p:nvSpPr>
            <p:spPr>
              <a:xfrm>
                <a:off x="8376385" y="32527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1" name="Freeform 3210">
                <a:extLst>
                  <a:ext uri="{FF2B5EF4-FFF2-40B4-BE49-F238E27FC236}">
                    <a16:creationId xmlns:a16="http://schemas.microsoft.com/office/drawing/2014/main" id="{6FE1D41F-41EF-BC45-3C55-82A5771A56D7}"/>
                  </a:ext>
                </a:extLst>
              </p:cNvPr>
              <p:cNvSpPr/>
              <p:nvPr/>
            </p:nvSpPr>
            <p:spPr>
              <a:xfrm>
                <a:off x="7744166" y="32359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2" name="Freeform 3211">
                <a:extLst>
                  <a:ext uri="{FF2B5EF4-FFF2-40B4-BE49-F238E27FC236}">
                    <a16:creationId xmlns:a16="http://schemas.microsoft.com/office/drawing/2014/main" id="{767220A3-01A5-8397-3F1D-266D3DDBC2A9}"/>
                  </a:ext>
                </a:extLst>
              </p:cNvPr>
              <p:cNvSpPr/>
              <p:nvPr/>
            </p:nvSpPr>
            <p:spPr>
              <a:xfrm>
                <a:off x="7863998" y="32695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3" name="Freeform 3212">
                <a:extLst>
                  <a:ext uri="{FF2B5EF4-FFF2-40B4-BE49-F238E27FC236}">
                    <a16:creationId xmlns:a16="http://schemas.microsoft.com/office/drawing/2014/main" id="{625DA51D-88C2-1D46-2BAD-7B2573468D8D}"/>
                  </a:ext>
                </a:extLst>
              </p:cNvPr>
              <p:cNvSpPr/>
              <p:nvPr/>
            </p:nvSpPr>
            <p:spPr>
              <a:xfrm>
                <a:off x="8028708" y="318197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4" name="Freeform 3213">
                <a:extLst>
                  <a:ext uri="{FF2B5EF4-FFF2-40B4-BE49-F238E27FC236}">
                    <a16:creationId xmlns:a16="http://schemas.microsoft.com/office/drawing/2014/main" id="{CDC2D405-BFCF-A798-4F10-89DF0AF09B6F}"/>
                  </a:ext>
                </a:extLst>
              </p:cNvPr>
              <p:cNvSpPr/>
              <p:nvPr/>
            </p:nvSpPr>
            <p:spPr>
              <a:xfrm>
                <a:off x="7662052" y="31099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5" name="Freeform 3214">
                <a:extLst>
                  <a:ext uri="{FF2B5EF4-FFF2-40B4-BE49-F238E27FC236}">
                    <a16:creationId xmlns:a16="http://schemas.microsoft.com/office/drawing/2014/main" id="{9F346FA7-9454-C94B-958F-3D978D1B6D76}"/>
                  </a:ext>
                </a:extLst>
              </p:cNvPr>
              <p:cNvSpPr/>
              <p:nvPr/>
            </p:nvSpPr>
            <p:spPr>
              <a:xfrm>
                <a:off x="8103987" y="30807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6" name="Freeform 3215">
                <a:extLst>
                  <a:ext uri="{FF2B5EF4-FFF2-40B4-BE49-F238E27FC236}">
                    <a16:creationId xmlns:a16="http://schemas.microsoft.com/office/drawing/2014/main" id="{7F17A688-3A41-12CB-CCAE-F7D2671FDA59}"/>
                  </a:ext>
                </a:extLst>
              </p:cNvPr>
              <p:cNvSpPr/>
              <p:nvPr/>
            </p:nvSpPr>
            <p:spPr>
              <a:xfrm>
                <a:off x="8121921" y="30638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9" name="Freeform 3218">
                <a:extLst>
                  <a:ext uri="{FF2B5EF4-FFF2-40B4-BE49-F238E27FC236}">
                    <a16:creationId xmlns:a16="http://schemas.microsoft.com/office/drawing/2014/main" id="{04371AE7-3925-C9D2-4E28-CE595C0288C5}"/>
                  </a:ext>
                </a:extLst>
              </p:cNvPr>
              <p:cNvSpPr/>
              <p:nvPr/>
            </p:nvSpPr>
            <p:spPr>
              <a:xfrm>
                <a:off x="8022918" y="314738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0" name="Freeform 3219">
                <a:extLst>
                  <a:ext uri="{FF2B5EF4-FFF2-40B4-BE49-F238E27FC236}">
                    <a16:creationId xmlns:a16="http://schemas.microsoft.com/office/drawing/2014/main" id="{587672FF-AD32-2388-2E3D-D6ADBAC851AD}"/>
                  </a:ext>
                </a:extLst>
              </p:cNvPr>
              <p:cNvSpPr/>
              <p:nvPr/>
            </p:nvSpPr>
            <p:spPr>
              <a:xfrm>
                <a:off x="8063292" y="32288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1" name="Freeform 3220">
                <a:extLst>
                  <a:ext uri="{FF2B5EF4-FFF2-40B4-BE49-F238E27FC236}">
                    <a16:creationId xmlns:a16="http://schemas.microsoft.com/office/drawing/2014/main" id="{C8F7A192-884A-3E63-9C3B-5897F5C9C7F2}"/>
                  </a:ext>
                </a:extLst>
              </p:cNvPr>
              <p:cNvSpPr/>
              <p:nvPr/>
            </p:nvSpPr>
            <p:spPr>
              <a:xfrm>
                <a:off x="8197117" y="32282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2" name="Freeform 3221">
                <a:extLst>
                  <a:ext uri="{FF2B5EF4-FFF2-40B4-BE49-F238E27FC236}">
                    <a16:creationId xmlns:a16="http://schemas.microsoft.com/office/drawing/2014/main" id="{E2F8295F-A3C3-36ED-7B8E-BD2680D55CF5}"/>
                  </a:ext>
                </a:extLst>
              </p:cNvPr>
              <p:cNvSpPr/>
              <p:nvPr/>
            </p:nvSpPr>
            <p:spPr>
              <a:xfrm>
                <a:off x="7830784" y="31455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3" name="Freeform 3222">
                <a:extLst>
                  <a:ext uri="{FF2B5EF4-FFF2-40B4-BE49-F238E27FC236}">
                    <a16:creationId xmlns:a16="http://schemas.microsoft.com/office/drawing/2014/main" id="{4C7409A5-1DA6-48CB-4E6C-11B35D408E69}"/>
                  </a:ext>
                </a:extLst>
              </p:cNvPr>
              <p:cNvSpPr/>
              <p:nvPr/>
            </p:nvSpPr>
            <p:spPr>
              <a:xfrm>
                <a:off x="8073104" y="31490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4" name="Freeform 3223">
                <a:extLst>
                  <a:ext uri="{FF2B5EF4-FFF2-40B4-BE49-F238E27FC236}">
                    <a16:creationId xmlns:a16="http://schemas.microsoft.com/office/drawing/2014/main" id="{F7B2447A-1D28-C214-A1AF-D7AE370C32B6}"/>
                  </a:ext>
                </a:extLst>
              </p:cNvPr>
              <p:cNvSpPr/>
              <p:nvPr/>
            </p:nvSpPr>
            <p:spPr>
              <a:xfrm>
                <a:off x="7602217" y="321551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6" name="Freeform 3225">
                <a:extLst>
                  <a:ext uri="{FF2B5EF4-FFF2-40B4-BE49-F238E27FC236}">
                    <a16:creationId xmlns:a16="http://schemas.microsoft.com/office/drawing/2014/main" id="{39BCB351-C5B0-2CD3-3A3A-DF2AA5E41C2C}"/>
                  </a:ext>
                </a:extLst>
              </p:cNvPr>
              <p:cNvSpPr/>
              <p:nvPr/>
            </p:nvSpPr>
            <p:spPr>
              <a:xfrm>
                <a:off x="8161731" y="31300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8" name="Freeform 3227">
                <a:extLst>
                  <a:ext uri="{FF2B5EF4-FFF2-40B4-BE49-F238E27FC236}">
                    <a16:creationId xmlns:a16="http://schemas.microsoft.com/office/drawing/2014/main" id="{90F10F92-2972-00DC-350D-76D6502A4508}"/>
                  </a:ext>
                </a:extLst>
              </p:cNvPr>
              <p:cNvSpPr/>
              <p:nvPr/>
            </p:nvSpPr>
            <p:spPr>
              <a:xfrm>
                <a:off x="7912737" y="32260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9" name="Freeform 3228">
                <a:extLst>
                  <a:ext uri="{FF2B5EF4-FFF2-40B4-BE49-F238E27FC236}">
                    <a16:creationId xmlns:a16="http://schemas.microsoft.com/office/drawing/2014/main" id="{F5A3F460-B8CA-7823-2FC8-648ED6F6170D}"/>
                  </a:ext>
                </a:extLst>
              </p:cNvPr>
              <p:cNvSpPr/>
              <p:nvPr/>
            </p:nvSpPr>
            <p:spPr>
              <a:xfrm>
                <a:off x="7762746" y="30430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0" name="Freeform 3229">
                <a:extLst>
                  <a:ext uri="{FF2B5EF4-FFF2-40B4-BE49-F238E27FC236}">
                    <a16:creationId xmlns:a16="http://schemas.microsoft.com/office/drawing/2014/main" id="{7E1F7284-C86E-FAAE-000C-1B3EE261C3F2}"/>
                  </a:ext>
                </a:extLst>
              </p:cNvPr>
              <p:cNvSpPr/>
              <p:nvPr/>
            </p:nvSpPr>
            <p:spPr>
              <a:xfrm>
                <a:off x="8173876" y="3263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1" name="Freeform 3230">
                <a:extLst>
                  <a:ext uri="{FF2B5EF4-FFF2-40B4-BE49-F238E27FC236}">
                    <a16:creationId xmlns:a16="http://schemas.microsoft.com/office/drawing/2014/main" id="{4AA34E3F-5F17-1107-BD42-9BD3708F9432}"/>
                  </a:ext>
                </a:extLst>
              </p:cNvPr>
              <p:cNvSpPr/>
              <p:nvPr/>
            </p:nvSpPr>
            <p:spPr>
              <a:xfrm>
                <a:off x="8257920" y="322360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2" name="Freeform 3231">
                <a:extLst>
                  <a:ext uri="{FF2B5EF4-FFF2-40B4-BE49-F238E27FC236}">
                    <a16:creationId xmlns:a16="http://schemas.microsoft.com/office/drawing/2014/main" id="{2EA4EF29-EE90-25BA-2163-9305F3A89658}"/>
                  </a:ext>
                </a:extLst>
              </p:cNvPr>
              <p:cNvSpPr/>
              <p:nvPr/>
            </p:nvSpPr>
            <p:spPr>
              <a:xfrm>
                <a:off x="8343170" y="32537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3" name="Freeform 3232">
                <a:extLst>
                  <a:ext uri="{FF2B5EF4-FFF2-40B4-BE49-F238E27FC236}">
                    <a16:creationId xmlns:a16="http://schemas.microsoft.com/office/drawing/2014/main" id="{87F19B00-46D7-66EA-E754-10CB2ED9FEFF}"/>
                  </a:ext>
                </a:extLst>
              </p:cNvPr>
              <p:cNvSpPr/>
              <p:nvPr/>
            </p:nvSpPr>
            <p:spPr>
              <a:xfrm>
                <a:off x="8071334" y="31324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4" name="Freeform 3233">
                <a:extLst>
                  <a:ext uri="{FF2B5EF4-FFF2-40B4-BE49-F238E27FC236}">
                    <a16:creationId xmlns:a16="http://schemas.microsoft.com/office/drawing/2014/main" id="{81BB4C70-4EC9-4995-51E9-90A40E599350}"/>
                  </a:ext>
                </a:extLst>
              </p:cNvPr>
              <p:cNvSpPr/>
              <p:nvPr/>
            </p:nvSpPr>
            <p:spPr>
              <a:xfrm>
                <a:off x="7954396" y="32668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6" name="Freeform 3235">
                <a:extLst>
                  <a:ext uri="{FF2B5EF4-FFF2-40B4-BE49-F238E27FC236}">
                    <a16:creationId xmlns:a16="http://schemas.microsoft.com/office/drawing/2014/main" id="{B21AA3F7-136D-76D2-B03A-AE99981E038D}"/>
                  </a:ext>
                </a:extLst>
              </p:cNvPr>
              <p:cNvSpPr/>
              <p:nvPr/>
            </p:nvSpPr>
            <p:spPr>
              <a:xfrm>
                <a:off x="7822740" y="32667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8" name="Freeform 3237">
                <a:extLst>
                  <a:ext uri="{FF2B5EF4-FFF2-40B4-BE49-F238E27FC236}">
                    <a16:creationId xmlns:a16="http://schemas.microsoft.com/office/drawing/2014/main" id="{B03933AD-87C7-F16E-2144-E77CC7303D22}"/>
                  </a:ext>
                </a:extLst>
              </p:cNvPr>
              <p:cNvSpPr/>
              <p:nvPr/>
            </p:nvSpPr>
            <p:spPr>
              <a:xfrm>
                <a:off x="8145806" y="312760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9" name="Freeform 3238">
                <a:extLst>
                  <a:ext uri="{FF2B5EF4-FFF2-40B4-BE49-F238E27FC236}">
                    <a16:creationId xmlns:a16="http://schemas.microsoft.com/office/drawing/2014/main" id="{3F79E522-83EF-F25A-AF6B-790FDC5273BA}"/>
                  </a:ext>
                </a:extLst>
              </p:cNvPr>
              <p:cNvSpPr/>
              <p:nvPr/>
            </p:nvSpPr>
            <p:spPr>
              <a:xfrm>
                <a:off x="7615648" y="31914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0" name="Freeform 3239">
                <a:extLst>
                  <a:ext uri="{FF2B5EF4-FFF2-40B4-BE49-F238E27FC236}">
                    <a16:creationId xmlns:a16="http://schemas.microsoft.com/office/drawing/2014/main" id="{C084196C-7947-1353-59C4-AE6F0597AE3C}"/>
                  </a:ext>
                </a:extLst>
              </p:cNvPr>
              <p:cNvSpPr/>
              <p:nvPr/>
            </p:nvSpPr>
            <p:spPr>
              <a:xfrm>
                <a:off x="8226956" y="32321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2" name="Freeform 3241">
                <a:extLst>
                  <a:ext uri="{FF2B5EF4-FFF2-40B4-BE49-F238E27FC236}">
                    <a16:creationId xmlns:a16="http://schemas.microsoft.com/office/drawing/2014/main" id="{2DD98630-6F13-B695-E5F6-747AB9A3C148}"/>
                  </a:ext>
                </a:extLst>
              </p:cNvPr>
              <p:cNvSpPr/>
              <p:nvPr/>
            </p:nvSpPr>
            <p:spPr>
              <a:xfrm>
                <a:off x="7662857" y="3254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4" name="Freeform 3243">
                <a:extLst>
                  <a:ext uri="{FF2B5EF4-FFF2-40B4-BE49-F238E27FC236}">
                    <a16:creationId xmlns:a16="http://schemas.microsoft.com/office/drawing/2014/main" id="{5BB06B6D-DC7A-9FE8-87B2-92611023116D}"/>
                  </a:ext>
                </a:extLst>
              </p:cNvPr>
              <p:cNvSpPr/>
              <p:nvPr/>
            </p:nvSpPr>
            <p:spPr>
              <a:xfrm>
                <a:off x="7675162" y="31741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6" name="Freeform 3245">
                <a:extLst>
                  <a:ext uri="{FF2B5EF4-FFF2-40B4-BE49-F238E27FC236}">
                    <a16:creationId xmlns:a16="http://schemas.microsoft.com/office/drawing/2014/main" id="{7B8B0988-4644-3CA9-78D8-F1486004EE68}"/>
                  </a:ext>
                </a:extLst>
              </p:cNvPr>
              <p:cNvSpPr/>
              <p:nvPr/>
            </p:nvSpPr>
            <p:spPr>
              <a:xfrm>
                <a:off x="7875259" y="31698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7" name="Freeform 3246">
                <a:extLst>
                  <a:ext uri="{FF2B5EF4-FFF2-40B4-BE49-F238E27FC236}">
                    <a16:creationId xmlns:a16="http://schemas.microsoft.com/office/drawing/2014/main" id="{5126A396-40C9-EA50-4B1F-1106C0B6BB51}"/>
                  </a:ext>
                </a:extLst>
              </p:cNvPr>
              <p:cNvSpPr/>
              <p:nvPr/>
            </p:nvSpPr>
            <p:spPr>
              <a:xfrm>
                <a:off x="7744891" y="32249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0" name="Freeform 3249">
                <a:extLst>
                  <a:ext uri="{FF2B5EF4-FFF2-40B4-BE49-F238E27FC236}">
                    <a16:creationId xmlns:a16="http://schemas.microsoft.com/office/drawing/2014/main" id="{9833EEAD-394F-0D8E-9453-06CA964E303B}"/>
                  </a:ext>
                </a:extLst>
              </p:cNvPr>
              <p:cNvSpPr/>
              <p:nvPr/>
            </p:nvSpPr>
            <p:spPr>
              <a:xfrm>
                <a:off x="7917078" y="32152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1" name="Freeform 3250">
                <a:extLst>
                  <a:ext uri="{FF2B5EF4-FFF2-40B4-BE49-F238E27FC236}">
                    <a16:creationId xmlns:a16="http://schemas.microsoft.com/office/drawing/2014/main" id="{D6E47A7C-6E03-88E6-2E8B-414AD47B7A33}"/>
                  </a:ext>
                </a:extLst>
              </p:cNvPr>
              <p:cNvSpPr/>
              <p:nvPr/>
            </p:nvSpPr>
            <p:spPr>
              <a:xfrm>
                <a:off x="7640981" y="32115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2" name="Freeform 3251">
                <a:extLst>
                  <a:ext uri="{FF2B5EF4-FFF2-40B4-BE49-F238E27FC236}">
                    <a16:creationId xmlns:a16="http://schemas.microsoft.com/office/drawing/2014/main" id="{E0DEEED5-D069-66FB-0490-1F6E1ECED922}"/>
                  </a:ext>
                </a:extLst>
              </p:cNvPr>
              <p:cNvSpPr/>
              <p:nvPr/>
            </p:nvSpPr>
            <p:spPr>
              <a:xfrm>
                <a:off x="8384748" y="32372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4" name="Freeform 3253">
                <a:extLst>
                  <a:ext uri="{FF2B5EF4-FFF2-40B4-BE49-F238E27FC236}">
                    <a16:creationId xmlns:a16="http://schemas.microsoft.com/office/drawing/2014/main" id="{E41A0C1C-C829-C038-E3A9-26ECF28E4042}"/>
                  </a:ext>
                </a:extLst>
              </p:cNvPr>
              <p:cNvSpPr/>
              <p:nvPr/>
            </p:nvSpPr>
            <p:spPr>
              <a:xfrm>
                <a:off x="8239020" y="32327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7" name="Freeform 3256">
                <a:extLst>
                  <a:ext uri="{FF2B5EF4-FFF2-40B4-BE49-F238E27FC236}">
                    <a16:creationId xmlns:a16="http://schemas.microsoft.com/office/drawing/2014/main" id="{73C71FD0-067A-3F10-94FE-AD7F7474EA63}"/>
                  </a:ext>
                </a:extLst>
              </p:cNvPr>
              <p:cNvSpPr/>
              <p:nvPr/>
            </p:nvSpPr>
            <p:spPr>
              <a:xfrm>
                <a:off x="8382094" y="324176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9" name="Freeform 3258">
                <a:extLst>
                  <a:ext uri="{FF2B5EF4-FFF2-40B4-BE49-F238E27FC236}">
                    <a16:creationId xmlns:a16="http://schemas.microsoft.com/office/drawing/2014/main" id="{B0DAF5BB-4985-2877-012A-5542D7CB0EB8}"/>
                  </a:ext>
                </a:extLst>
              </p:cNvPr>
              <p:cNvSpPr/>
              <p:nvPr/>
            </p:nvSpPr>
            <p:spPr>
              <a:xfrm>
                <a:off x="8171382" y="31483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2" name="Freeform 3261">
                <a:extLst>
                  <a:ext uri="{FF2B5EF4-FFF2-40B4-BE49-F238E27FC236}">
                    <a16:creationId xmlns:a16="http://schemas.microsoft.com/office/drawing/2014/main" id="{28804297-7CC8-FF2F-0C00-092101017420}"/>
                  </a:ext>
                </a:extLst>
              </p:cNvPr>
              <p:cNvSpPr/>
              <p:nvPr/>
            </p:nvSpPr>
            <p:spPr>
              <a:xfrm>
                <a:off x="7920296" y="32506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4" name="Freeform 3263">
                <a:extLst>
                  <a:ext uri="{FF2B5EF4-FFF2-40B4-BE49-F238E27FC236}">
                    <a16:creationId xmlns:a16="http://schemas.microsoft.com/office/drawing/2014/main" id="{AB1E1733-2DE0-E518-FFDF-A772CE6C08E8}"/>
                  </a:ext>
                </a:extLst>
              </p:cNvPr>
              <p:cNvSpPr/>
              <p:nvPr/>
            </p:nvSpPr>
            <p:spPr>
              <a:xfrm>
                <a:off x="8248348" y="317341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5" name="Freeform 3264">
                <a:extLst>
                  <a:ext uri="{FF2B5EF4-FFF2-40B4-BE49-F238E27FC236}">
                    <a16:creationId xmlns:a16="http://schemas.microsoft.com/office/drawing/2014/main" id="{C2081105-BBD4-460D-3A54-5CFEEFF1B06E}"/>
                  </a:ext>
                </a:extLst>
              </p:cNvPr>
              <p:cNvSpPr/>
              <p:nvPr/>
            </p:nvSpPr>
            <p:spPr>
              <a:xfrm>
                <a:off x="8253173" y="32664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9" name="Freeform 3268">
                <a:extLst>
                  <a:ext uri="{FF2B5EF4-FFF2-40B4-BE49-F238E27FC236}">
                    <a16:creationId xmlns:a16="http://schemas.microsoft.com/office/drawing/2014/main" id="{095363B3-A28A-26E9-9987-9FB590D2EB9F}"/>
                  </a:ext>
                </a:extLst>
              </p:cNvPr>
              <p:cNvSpPr/>
              <p:nvPr/>
            </p:nvSpPr>
            <p:spPr>
              <a:xfrm>
                <a:off x="8342525" y="31140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0" name="Freeform 3269">
                <a:extLst>
                  <a:ext uri="{FF2B5EF4-FFF2-40B4-BE49-F238E27FC236}">
                    <a16:creationId xmlns:a16="http://schemas.microsoft.com/office/drawing/2014/main" id="{4BA5BFF6-88F1-7B28-5E06-CBDE8DE0D4F0}"/>
                  </a:ext>
                </a:extLst>
              </p:cNvPr>
              <p:cNvSpPr/>
              <p:nvPr/>
            </p:nvSpPr>
            <p:spPr>
              <a:xfrm>
                <a:off x="7794834" y="31071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3" name="Freeform 3272">
                <a:extLst>
                  <a:ext uri="{FF2B5EF4-FFF2-40B4-BE49-F238E27FC236}">
                    <a16:creationId xmlns:a16="http://schemas.microsoft.com/office/drawing/2014/main" id="{DBE5DE51-B6BB-773E-5BAF-595EAE75165A}"/>
                  </a:ext>
                </a:extLst>
              </p:cNvPr>
              <p:cNvSpPr/>
              <p:nvPr/>
            </p:nvSpPr>
            <p:spPr>
              <a:xfrm>
                <a:off x="7922388" y="310147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4" name="Freeform 3273">
                <a:extLst>
                  <a:ext uri="{FF2B5EF4-FFF2-40B4-BE49-F238E27FC236}">
                    <a16:creationId xmlns:a16="http://schemas.microsoft.com/office/drawing/2014/main" id="{4A162FC0-AA0B-D2DE-641D-99C8219F253B}"/>
                  </a:ext>
                </a:extLst>
              </p:cNvPr>
              <p:cNvSpPr/>
              <p:nvPr/>
            </p:nvSpPr>
            <p:spPr>
              <a:xfrm>
                <a:off x="7629158" y="32541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5" name="Freeform 3274">
                <a:extLst>
                  <a:ext uri="{FF2B5EF4-FFF2-40B4-BE49-F238E27FC236}">
                    <a16:creationId xmlns:a16="http://schemas.microsoft.com/office/drawing/2014/main" id="{547C2624-521D-EBC7-B499-3A40CFFC16FE}"/>
                  </a:ext>
                </a:extLst>
              </p:cNvPr>
              <p:cNvSpPr/>
              <p:nvPr/>
            </p:nvSpPr>
            <p:spPr>
              <a:xfrm>
                <a:off x="8388045" y="32237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6" name="Freeform 3275">
                <a:extLst>
                  <a:ext uri="{FF2B5EF4-FFF2-40B4-BE49-F238E27FC236}">
                    <a16:creationId xmlns:a16="http://schemas.microsoft.com/office/drawing/2014/main" id="{2472B3D2-807F-2F7E-C23C-25E5031F60F9}"/>
                  </a:ext>
                </a:extLst>
              </p:cNvPr>
              <p:cNvSpPr/>
              <p:nvPr/>
            </p:nvSpPr>
            <p:spPr>
              <a:xfrm>
                <a:off x="7841962" y="315432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7" name="Freeform 3276">
                <a:extLst>
                  <a:ext uri="{FF2B5EF4-FFF2-40B4-BE49-F238E27FC236}">
                    <a16:creationId xmlns:a16="http://schemas.microsoft.com/office/drawing/2014/main" id="{FC0BF2A8-EFC9-57D3-836B-3E6369B1C71A}"/>
                  </a:ext>
                </a:extLst>
              </p:cNvPr>
              <p:cNvSpPr/>
              <p:nvPr/>
            </p:nvSpPr>
            <p:spPr>
              <a:xfrm>
                <a:off x="8354830" y="32753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9" name="Freeform 3278">
                <a:extLst>
                  <a:ext uri="{FF2B5EF4-FFF2-40B4-BE49-F238E27FC236}">
                    <a16:creationId xmlns:a16="http://schemas.microsoft.com/office/drawing/2014/main" id="{DBC1509C-FE49-F61C-3304-767167B5DEE8}"/>
                  </a:ext>
                </a:extLst>
              </p:cNvPr>
              <p:cNvSpPr/>
              <p:nvPr/>
            </p:nvSpPr>
            <p:spPr>
              <a:xfrm>
                <a:off x="8133341" y="32623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0" name="Freeform 3279">
                <a:extLst>
                  <a:ext uri="{FF2B5EF4-FFF2-40B4-BE49-F238E27FC236}">
                    <a16:creationId xmlns:a16="http://schemas.microsoft.com/office/drawing/2014/main" id="{EFCB70D2-4291-FC6C-377A-7CB2A85CC941}"/>
                  </a:ext>
                </a:extLst>
              </p:cNvPr>
              <p:cNvSpPr/>
              <p:nvPr/>
            </p:nvSpPr>
            <p:spPr>
              <a:xfrm>
                <a:off x="7938230" y="31942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1" name="Freeform 3280">
                <a:extLst>
                  <a:ext uri="{FF2B5EF4-FFF2-40B4-BE49-F238E27FC236}">
                    <a16:creationId xmlns:a16="http://schemas.microsoft.com/office/drawing/2014/main" id="{1930482F-9743-F7EF-71BD-F52509BAB9AC}"/>
                  </a:ext>
                </a:extLst>
              </p:cNvPr>
              <p:cNvSpPr/>
              <p:nvPr/>
            </p:nvSpPr>
            <p:spPr>
              <a:xfrm>
                <a:off x="7953189" y="31604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2" name="Freeform 3281">
                <a:extLst>
                  <a:ext uri="{FF2B5EF4-FFF2-40B4-BE49-F238E27FC236}">
                    <a16:creationId xmlns:a16="http://schemas.microsoft.com/office/drawing/2014/main" id="{998C6B77-E615-DB88-1510-78541044A0DE}"/>
                  </a:ext>
                </a:extLst>
              </p:cNvPr>
              <p:cNvSpPr/>
              <p:nvPr/>
            </p:nvSpPr>
            <p:spPr>
              <a:xfrm>
                <a:off x="8122966" y="309765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5" name="Freeform 3284">
                <a:extLst>
                  <a:ext uri="{FF2B5EF4-FFF2-40B4-BE49-F238E27FC236}">
                    <a16:creationId xmlns:a16="http://schemas.microsoft.com/office/drawing/2014/main" id="{AA3307E8-130C-A2C4-5056-743EB87E3EA7}"/>
                  </a:ext>
                </a:extLst>
              </p:cNvPr>
              <p:cNvSpPr/>
              <p:nvPr/>
            </p:nvSpPr>
            <p:spPr>
              <a:xfrm>
                <a:off x="8302475" y="3037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8" name="Freeform 3287">
                <a:extLst>
                  <a:ext uri="{FF2B5EF4-FFF2-40B4-BE49-F238E27FC236}">
                    <a16:creationId xmlns:a16="http://schemas.microsoft.com/office/drawing/2014/main" id="{E8B3612B-350A-DA38-161B-E600AB487C74}"/>
                  </a:ext>
                </a:extLst>
              </p:cNvPr>
              <p:cNvSpPr/>
              <p:nvPr/>
            </p:nvSpPr>
            <p:spPr>
              <a:xfrm>
                <a:off x="7994286" y="32766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0" name="Freeform 3289">
                <a:extLst>
                  <a:ext uri="{FF2B5EF4-FFF2-40B4-BE49-F238E27FC236}">
                    <a16:creationId xmlns:a16="http://schemas.microsoft.com/office/drawing/2014/main" id="{7E85C97B-8884-5A69-4E4F-391F0A7AE303}"/>
                  </a:ext>
                </a:extLst>
              </p:cNvPr>
              <p:cNvSpPr/>
              <p:nvPr/>
            </p:nvSpPr>
            <p:spPr>
              <a:xfrm>
                <a:off x="7618624" y="32706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1" name="Freeform 3290">
                <a:extLst>
                  <a:ext uri="{FF2B5EF4-FFF2-40B4-BE49-F238E27FC236}">
                    <a16:creationId xmlns:a16="http://schemas.microsoft.com/office/drawing/2014/main" id="{788880FD-C846-CFB7-FA6B-1EB9B757FDBC}"/>
                  </a:ext>
                </a:extLst>
              </p:cNvPr>
              <p:cNvSpPr/>
              <p:nvPr/>
            </p:nvSpPr>
            <p:spPr>
              <a:xfrm>
                <a:off x="7678700" y="31428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2" name="Freeform 3291">
                <a:extLst>
                  <a:ext uri="{FF2B5EF4-FFF2-40B4-BE49-F238E27FC236}">
                    <a16:creationId xmlns:a16="http://schemas.microsoft.com/office/drawing/2014/main" id="{615FEC6A-8C5E-C9DE-0E4B-EF79E054EB63}"/>
                  </a:ext>
                </a:extLst>
              </p:cNvPr>
              <p:cNvSpPr/>
              <p:nvPr/>
            </p:nvSpPr>
            <p:spPr>
              <a:xfrm>
                <a:off x="8215777" y="3119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3" name="Freeform 3292">
                <a:extLst>
                  <a:ext uri="{FF2B5EF4-FFF2-40B4-BE49-F238E27FC236}">
                    <a16:creationId xmlns:a16="http://schemas.microsoft.com/office/drawing/2014/main" id="{F6FA5292-269E-C617-B30E-F72E9837A718}"/>
                  </a:ext>
                </a:extLst>
              </p:cNvPr>
              <p:cNvSpPr/>
              <p:nvPr/>
            </p:nvSpPr>
            <p:spPr>
              <a:xfrm>
                <a:off x="7610260" y="324142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6" name="Freeform 3295">
                <a:extLst>
                  <a:ext uri="{FF2B5EF4-FFF2-40B4-BE49-F238E27FC236}">
                    <a16:creationId xmlns:a16="http://schemas.microsoft.com/office/drawing/2014/main" id="{DD708555-477D-FA4A-27A2-CBB56F600F7C}"/>
                  </a:ext>
                </a:extLst>
              </p:cNvPr>
              <p:cNvSpPr/>
              <p:nvPr/>
            </p:nvSpPr>
            <p:spPr>
              <a:xfrm>
                <a:off x="8386276" y="31173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8" name="Freeform 3297">
                <a:extLst>
                  <a:ext uri="{FF2B5EF4-FFF2-40B4-BE49-F238E27FC236}">
                    <a16:creationId xmlns:a16="http://schemas.microsoft.com/office/drawing/2014/main" id="{3E6B19BA-6A10-5F68-41BB-CEA48CFBD0AC}"/>
                  </a:ext>
                </a:extLst>
              </p:cNvPr>
              <p:cNvSpPr/>
              <p:nvPr/>
            </p:nvSpPr>
            <p:spPr>
              <a:xfrm>
                <a:off x="8303440" y="32061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0" name="Freeform 3299">
                <a:extLst>
                  <a:ext uri="{FF2B5EF4-FFF2-40B4-BE49-F238E27FC236}">
                    <a16:creationId xmlns:a16="http://schemas.microsoft.com/office/drawing/2014/main" id="{5CB873FF-7C60-47B4-CBFA-0B2036CED1D1}"/>
                  </a:ext>
                </a:extLst>
              </p:cNvPr>
              <p:cNvSpPr/>
              <p:nvPr/>
            </p:nvSpPr>
            <p:spPr>
              <a:xfrm>
                <a:off x="7710548" y="318243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1" name="Freeform 3300">
                <a:extLst>
                  <a:ext uri="{FF2B5EF4-FFF2-40B4-BE49-F238E27FC236}">
                    <a16:creationId xmlns:a16="http://schemas.microsoft.com/office/drawing/2014/main" id="{8FCA29C0-1250-1958-1393-C6F810574ED5}"/>
                  </a:ext>
                </a:extLst>
              </p:cNvPr>
              <p:cNvSpPr/>
              <p:nvPr/>
            </p:nvSpPr>
            <p:spPr>
              <a:xfrm>
                <a:off x="7729610" y="31286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2" name="Freeform 3301">
                <a:extLst>
                  <a:ext uri="{FF2B5EF4-FFF2-40B4-BE49-F238E27FC236}">
                    <a16:creationId xmlns:a16="http://schemas.microsoft.com/office/drawing/2014/main" id="{3A566487-2556-E489-C663-3F6D8E9FBCF1}"/>
                  </a:ext>
                </a:extLst>
              </p:cNvPr>
              <p:cNvSpPr/>
              <p:nvPr/>
            </p:nvSpPr>
            <p:spPr>
              <a:xfrm>
                <a:off x="8033534" y="32662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3" name="Freeform 3302">
                <a:extLst>
                  <a:ext uri="{FF2B5EF4-FFF2-40B4-BE49-F238E27FC236}">
                    <a16:creationId xmlns:a16="http://schemas.microsoft.com/office/drawing/2014/main" id="{89024AE1-24A0-9802-0208-7A57665E219C}"/>
                  </a:ext>
                </a:extLst>
              </p:cNvPr>
              <p:cNvSpPr/>
              <p:nvPr/>
            </p:nvSpPr>
            <p:spPr>
              <a:xfrm>
                <a:off x="8095300" y="318601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4" name="Freeform 3303">
                <a:extLst>
                  <a:ext uri="{FF2B5EF4-FFF2-40B4-BE49-F238E27FC236}">
                    <a16:creationId xmlns:a16="http://schemas.microsoft.com/office/drawing/2014/main" id="{A96A4A56-941E-2BD9-766A-1E3577D68730}"/>
                  </a:ext>
                </a:extLst>
              </p:cNvPr>
              <p:cNvSpPr/>
              <p:nvPr/>
            </p:nvSpPr>
            <p:spPr>
              <a:xfrm>
                <a:off x="8221244" y="314241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5" name="Freeform 3304">
                <a:extLst>
                  <a:ext uri="{FF2B5EF4-FFF2-40B4-BE49-F238E27FC236}">
                    <a16:creationId xmlns:a16="http://schemas.microsoft.com/office/drawing/2014/main" id="{7F6694B2-7C26-E168-F83D-C4727AC69787}"/>
                  </a:ext>
                </a:extLst>
              </p:cNvPr>
              <p:cNvSpPr/>
              <p:nvPr/>
            </p:nvSpPr>
            <p:spPr>
              <a:xfrm>
                <a:off x="8178941" y="3267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7" name="Freeform 3306">
                <a:extLst>
                  <a:ext uri="{FF2B5EF4-FFF2-40B4-BE49-F238E27FC236}">
                    <a16:creationId xmlns:a16="http://schemas.microsoft.com/office/drawing/2014/main" id="{73E5CC56-A036-73D3-0F6C-4C948E2B10D7}"/>
                  </a:ext>
                </a:extLst>
              </p:cNvPr>
              <p:cNvSpPr/>
              <p:nvPr/>
            </p:nvSpPr>
            <p:spPr>
              <a:xfrm>
                <a:off x="7666797" y="323297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8" name="Freeform 3307">
                <a:extLst>
                  <a:ext uri="{FF2B5EF4-FFF2-40B4-BE49-F238E27FC236}">
                    <a16:creationId xmlns:a16="http://schemas.microsoft.com/office/drawing/2014/main" id="{8E950962-6E01-CC07-2D45-92833858A0AE}"/>
                  </a:ext>
                </a:extLst>
              </p:cNvPr>
              <p:cNvSpPr/>
              <p:nvPr/>
            </p:nvSpPr>
            <p:spPr>
              <a:xfrm>
                <a:off x="8061441" y="32484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0" name="Freeform 3309">
                <a:extLst>
                  <a:ext uri="{FF2B5EF4-FFF2-40B4-BE49-F238E27FC236}">
                    <a16:creationId xmlns:a16="http://schemas.microsoft.com/office/drawing/2014/main" id="{CD597E1B-0A18-A615-10FA-61DCB0786AE7}"/>
                  </a:ext>
                </a:extLst>
              </p:cNvPr>
              <p:cNvSpPr/>
              <p:nvPr/>
            </p:nvSpPr>
            <p:spPr>
              <a:xfrm>
                <a:off x="8075195" y="316774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1" name="Freeform 3310">
                <a:extLst>
                  <a:ext uri="{FF2B5EF4-FFF2-40B4-BE49-F238E27FC236}">
                    <a16:creationId xmlns:a16="http://schemas.microsoft.com/office/drawing/2014/main" id="{691853FC-215B-9025-C6BC-A8F1F09C3F76}"/>
                  </a:ext>
                </a:extLst>
              </p:cNvPr>
              <p:cNvSpPr/>
              <p:nvPr/>
            </p:nvSpPr>
            <p:spPr>
              <a:xfrm>
                <a:off x="8309470" y="30911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2" name="Freeform 3311">
                <a:extLst>
                  <a:ext uri="{FF2B5EF4-FFF2-40B4-BE49-F238E27FC236}">
                    <a16:creationId xmlns:a16="http://schemas.microsoft.com/office/drawing/2014/main" id="{30D1A1A1-7A70-DE40-295B-9A061EF895BB}"/>
                  </a:ext>
                </a:extLst>
              </p:cNvPr>
              <p:cNvSpPr/>
              <p:nvPr/>
            </p:nvSpPr>
            <p:spPr>
              <a:xfrm>
                <a:off x="8302313" y="32793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4" name="Freeform 3313">
                <a:extLst>
                  <a:ext uri="{FF2B5EF4-FFF2-40B4-BE49-F238E27FC236}">
                    <a16:creationId xmlns:a16="http://schemas.microsoft.com/office/drawing/2014/main" id="{BA1E8FE2-E058-BB7D-5D14-4138AA901CE9}"/>
                  </a:ext>
                </a:extLst>
              </p:cNvPr>
              <p:cNvSpPr/>
              <p:nvPr/>
            </p:nvSpPr>
            <p:spPr>
              <a:xfrm>
                <a:off x="8145164" y="32165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5" name="Freeform 3314">
                <a:extLst>
                  <a:ext uri="{FF2B5EF4-FFF2-40B4-BE49-F238E27FC236}">
                    <a16:creationId xmlns:a16="http://schemas.microsoft.com/office/drawing/2014/main" id="{E835EDAC-7B0E-59FD-6A7C-17EF49F3B332}"/>
                  </a:ext>
                </a:extLst>
              </p:cNvPr>
              <p:cNvSpPr/>
              <p:nvPr/>
            </p:nvSpPr>
            <p:spPr>
              <a:xfrm>
                <a:off x="7645888" y="31905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6" name="Freeform 3315">
                <a:extLst>
                  <a:ext uri="{FF2B5EF4-FFF2-40B4-BE49-F238E27FC236}">
                    <a16:creationId xmlns:a16="http://schemas.microsoft.com/office/drawing/2014/main" id="{985CE7F9-AD8F-6BE3-F263-94EAB555A6A7}"/>
                  </a:ext>
                </a:extLst>
              </p:cNvPr>
              <p:cNvSpPr/>
              <p:nvPr/>
            </p:nvSpPr>
            <p:spPr>
              <a:xfrm>
                <a:off x="8064337" y="32513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8" name="Freeform 3317">
                <a:extLst>
                  <a:ext uri="{FF2B5EF4-FFF2-40B4-BE49-F238E27FC236}">
                    <a16:creationId xmlns:a16="http://schemas.microsoft.com/office/drawing/2014/main" id="{B3CCAB83-9A0F-7EA1-1605-15A3211B2B36}"/>
                  </a:ext>
                </a:extLst>
              </p:cNvPr>
              <p:cNvSpPr/>
              <p:nvPr/>
            </p:nvSpPr>
            <p:spPr>
              <a:xfrm>
                <a:off x="8264835" y="32033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9" name="Freeform 3318">
                <a:extLst>
                  <a:ext uri="{FF2B5EF4-FFF2-40B4-BE49-F238E27FC236}">
                    <a16:creationId xmlns:a16="http://schemas.microsoft.com/office/drawing/2014/main" id="{E63A5C6B-0E45-5590-2194-8839F1E10857}"/>
                  </a:ext>
                </a:extLst>
              </p:cNvPr>
              <p:cNvSpPr/>
              <p:nvPr/>
            </p:nvSpPr>
            <p:spPr>
              <a:xfrm>
                <a:off x="7992276" y="318729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1" name="Freeform 3320">
                <a:extLst>
                  <a:ext uri="{FF2B5EF4-FFF2-40B4-BE49-F238E27FC236}">
                    <a16:creationId xmlns:a16="http://schemas.microsoft.com/office/drawing/2014/main" id="{2B76C010-6526-1414-C93F-096FC7D88480}"/>
                  </a:ext>
                </a:extLst>
              </p:cNvPr>
              <p:cNvSpPr/>
              <p:nvPr/>
            </p:nvSpPr>
            <p:spPr>
              <a:xfrm>
                <a:off x="7821937" y="32537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3" name="Freeform 3322">
                <a:extLst>
                  <a:ext uri="{FF2B5EF4-FFF2-40B4-BE49-F238E27FC236}">
                    <a16:creationId xmlns:a16="http://schemas.microsoft.com/office/drawing/2014/main" id="{84452C43-5B0B-8876-4A52-D42F5B78ED0A}"/>
                  </a:ext>
                </a:extLst>
              </p:cNvPr>
              <p:cNvSpPr/>
              <p:nvPr/>
            </p:nvSpPr>
            <p:spPr>
              <a:xfrm>
                <a:off x="8264675" y="32069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4" name="Freeform 3323">
                <a:extLst>
                  <a:ext uri="{FF2B5EF4-FFF2-40B4-BE49-F238E27FC236}">
                    <a16:creationId xmlns:a16="http://schemas.microsoft.com/office/drawing/2014/main" id="{38A6CE2A-BFFE-ACEF-AF61-723ABA7A0906}"/>
                  </a:ext>
                </a:extLst>
              </p:cNvPr>
              <p:cNvSpPr/>
              <p:nvPr/>
            </p:nvSpPr>
            <p:spPr>
              <a:xfrm>
                <a:off x="7849844" y="31168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5" name="Freeform 3324">
                <a:extLst>
                  <a:ext uri="{FF2B5EF4-FFF2-40B4-BE49-F238E27FC236}">
                    <a16:creationId xmlns:a16="http://schemas.microsoft.com/office/drawing/2014/main" id="{21F391E5-79CA-2C74-768A-9CD46AECE20C}"/>
                  </a:ext>
                </a:extLst>
              </p:cNvPr>
              <p:cNvSpPr/>
              <p:nvPr/>
            </p:nvSpPr>
            <p:spPr>
              <a:xfrm>
                <a:off x="7756390" y="31715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6" name="Freeform 3325">
                <a:extLst>
                  <a:ext uri="{FF2B5EF4-FFF2-40B4-BE49-F238E27FC236}">
                    <a16:creationId xmlns:a16="http://schemas.microsoft.com/office/drawing/2014/main" id="{42B0B9E7-8D6B-34B7-188D-58A1DE204C46}"/>
                  </a:ext>
                </a:extLst>
              </p:cNvPr>
              <p:cNvSpPr/>
              <p:nvPr/>
            </p:nvSpPr>
            <p:spPr>
              <a:xfrm>
                <a:off x="7981820" y="32580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8" name="Freeform 3327">
                <a:extLst>
                  <a:ext uri="{FF2B5EF4-FFF2-40B4-BE49-F238E27FC236}">
                    <a16:creationId xmlns:a16="http://schemas.microsoft.com/office/drawing/2014/main" id="{2D9629D4-3250-AC41-AF98-07DEDEF22CA1}"/>
                  </a:ext>
                </a:extLst>
              </p:cNvPr>
              <p:cNvSpPr/>
              <p:nvPr/>
            </p:nvSpPr>
            <p:spPr>
              <a:xfrm>
                <a:off x="7905338" y="32077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1" name="Freeform 3330">
                <a:extLst>
                  <a:ext uri="{FF2B5EF4-FFF2-40B4-BE49-F238E27FC236}">
                    <a16:creationId xmlns:a16="http://schemas.microsoft.com/office/drawing/2014/main" id="{A6BA1824-68A1-BC42-6210-B0396D506584}"/>
                  </a:ext>
                </a:extLst>
              </p:cNvPr>
              <p:cNvSpPr/>
              <p:nvPr/>
            </p:nvSpPr>
            <p:spPr>
              <a:xfrm>
                <a:off x="7886196" y="312656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2" name="Freeform 3331">
                <a:extLst>
                  <a:ext uri="{FF2B5EF4-FFF2-40B4-BE49-F238E27FC236}">
                    <a16:creationId xmlns:a16="http://schemas.microsoft.com/office/drawing/2014/main" id="{0FE953CC-35E6-5CFB-E56B-7AAB56F5E0A5}"/>
                  </a:ext>
                </a:extLst>
              </p:cNvPr>
              <p:cNvSpPr/>
              <p:nvPr/>
            </p:nvSpPr>
            <p:spPr>
              <a:xfrm>
                <a:off x="7757676" y="31197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4" name="Freeform 3333">
                <a:extLst>
                  <a:ext uri="{FF2B5EF4-FFF2-40B4-BE49-F238E27FC236}">
                    <a16:creationId xmlns:a16="http://schemas.microsoft.com/office/drawing/2014/main" id="{8E08A9B3-4889-A8C8-024B-5BAD5BBD8953}"/>
                  </a:ext>
                </a:extLst>
              </p:cNvPr>
              <p:cNvSpPr/>
              <p:nvPr/>
            </p:nvSpPr>
            <p:spPr>
              <a:xfrm>
                <a:off x="7670658" y="32153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5" name="Freeform 3334">
                <a:extLst>
                  <a:ext uri="{FF2B5EF4-FFF2-40B4-BE49-F238E27FC236}">
                    <a16:creationId xmlns:a16="http://schemas.microsoft.com/office/drawing/2014/main" id="{591BFAC5-D2D8-0FA1-FA28-47249D5367A4}"/>
                  </a:ext>
                </a:extLst>
              </p:cNvPr>
              <p:cNvSpPr/>
              <p:nvPr/>
            </p:nvSpPr>
            <p:spPr>
              <a:xfrm>
                <a:off x="7612028" y="308886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9" name="Freeform 3338">
                <a:extLst>
                  <a:ext uri="{FF2B5EF4-FFF2-40B4-BE49-F238E27FC236}">
                    <a16:creationId xmlns:a16="http://schemas.microsoft.com/office/drawing/2014/main" id="{5811D5A5-C62D-0D5B-FF13-351BFFEE4978}"/>
                  </a:ext>
                </a:extLst>
              </p:cNvPr>
              <p:cNvSpPr/>
              <p:nvPr/>
            </p:nvSpPr>
            <p:spPr>
              <a:xfrm>
                <a:off x="7732425" y="31285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0" name="Freeform 3339">
                <a:extLst>
                  <a:ext uri="{FF2B5EF4-FFF2-40B4-BE49-F238E27FC236}">
                    <a16:creationId xmlns:a16="http://schemas.microsoft.com/office/drawing/2014/main" id="{401ED224-A019-91C8-FFA1-CABD866F260E}"/>
                  </a:ext>
                </a:extLst>
              </p:cNvPr>
              <p:cNvSpPr/>
              <p:nvPr/>
            </p:nvSpPr>
            <p:spPr>
              <a:xfrm>
                <a:off x="8182078" y="32775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1" name="Freeform 3340">
                <a:extLst>
                  <a:ext uri="{FF2B5EF4-FFF2-40B4-BE49-F238E27FC236}">
                    <a16:creationId xmlns:a16="http://schemas.microsoft.com/office/drawing/2014/main" id="{9C5541FC-18AD-8F85-C6BC-E2365E5FE944}"/>
                  </a:ext>
                </a:extLst>
              </p:cNvPr>
              <p:cNvSpPr/>
              <p:nvPr/>
            </p:nvSpPr>
            <p:spPr>
              <a:xfrm>
                <a:off x="7665028" y="312275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2" name="Freeform 3341">
                <a:extLst>
                  <a:ext uri="{FF2B5EF4-FFF2-40B4-BE49-F238E27FC236}">
                    <a16:creationId xmlns:a16="http://schemas.microsoft.com/office/drawing/2014/main" id="{BB40E86F-AC13-1650-C13B-F64AEA7C4A46}"/>
                  </a:ext>
                </a:extLst>
              </p:cNvPr>
              <p:cNvSpPr/>
              <p:nvPr/>
            </p:nvSpPr>
            <p:spPr>
              <a:xfrm>
                <a:off x="7799419" y="30971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3" name="Freeform 3342">
                <a:extLst>
                  <a:ext uri="{FF2B5EF4-FFF2-40B4-BE49-F238E27FC236}">
                    <a16:creationId xmlns:a16="http://schemas.microsoft.com/office/drawing/2014/main" id="{6740F068-5F57-5829-153E-CE835E6A5526}"/>
                  </a:ext>
                </a:extLst>
              </p:cNvPr>
              <p:cNvSpPr/>
              <p:nvPr/>
            </p:nvSpPr>
            <p:spPr>
              <a:xfrm>
                <a:off x="7950132" y="32704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4" name="Freeform 3343">
                <a:extLst>
                  <a:ext uri="{FF2B5EF4-FFF2-40B4-BE49-F238E27FC236}">
                    <a16:creationId xmlns:a16="http://schemas.microsoft.com/office/drawing/2014/main" id="{BBD03F11-E73B-A38F-A5DC-0DB20F60199B}"/>
                  </a:ext>
                </a:extLst>
              </p:cNvPr>
              <p:cNvSpPr/>
              <p:nvPr/>
            </p:nvSpPr>
            <p:spPr>
              <a:xfrm>
                <a:off x="7874213" y="30328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6" name="Freeform 3345">
                <a:extLst>
                  <a:ext uri="{FF2B5EF4-FFF2-40B4-BE49-F238E27FC236}">
                    <a16:creationId xmlns:a16="http://schemas.microsoft.com/office/drawing/2014/main" id="{FAD48D7E-0936-F91F-8112-3E5F6280DD85}"/>
                  </a:ext>
                </a:extLst>
              </p:cNvPr>
              <p:cNvSpPr/>
              <p:nvPr/>
            </p:nvSpPr>
            <p:spPr>
              <a:xfrm>
                <a:off x="7812285" y="32783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7" name="Freeform 3346">
                <a:extLst>
                  <a:ext uri="{FF2B5EF4-FFF2-40B4-BE49-F238E27FC236}">
                    <a16:creationId xmlns:a16="http://schemas.microsoft.com/office/drawing/2014/main" id="{79050EE7-56FE-6E85-FF16-63B8CE271B1F}"/>
                  </a:ext>
                </a:extLst>
              </p:cNvPr>
              <p:cNvSpPr/>
              <p:nvPr/>
            </p:nvSpPr>
            <p:spPr>
              <a:xfrm>
                <a:off x="7830622" y="30812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8" name="Freeform 3347">
                <a:extLst>
                  <a:ext uri="{FF2B5EF4-FFF2-40B4-BE49-F238E27FC236}">
                    <a16:creationId xmlns:a16="http://schemas.microsoft.com/office/drawing/2014/main" id="{E7788B6F-2648-F89D-37EF-FA443A106DB4}"/>
                  </a:ext>
                </a:extLst>
              </p:cNvPr>
              <p:cNvSpPr/>
              <p:nvPr/>
            </p:nvSpPr>
            <p:spPr>
              <a:xfrm>
                <a:off x="8023723" y="31398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0" name="Freeform 3349">
                <a:extLst>
                  <a:ext uri="{FF2B5EF4-FFF2-40B4-BE49-F238E27FC236}">
                    <a16:creationId xmlns:a16="http://schemas.microsoft.com/office/drawing/2014/main" id="{B4C921A0-9ECF-E9D5-B5F8-ECCFD0D41473}"/>
                  </a:ext>
                </a:extLst>
              </p:cNvPr>
              <p:cNvSpPr/>
              <p:nvPr/>
            </p:nvSpPr>
            <p:spPr>
              <a:xfrm>
                <a:off x="7720521" y="32480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2" name="Freeform 3351">
                <a:extLst>
                  <a:ext uri="{FF2B5EF4-FFF2-40B4-BE49-F238E27FC236}">
                    <a16:creationId xmlns:a16="http://schemas.microsoft.com/office/drawing/2014/main" id="{5ABEA1D0-2CD2-AF13-D812-4E6A1B2DCA31}"/>
                  </a:ext>
                </a:extLst>
              </p:cNvPr>
              <p:cNvSpPr/>
              <p:nvPr/>
            </p:nvSpPr>
            <p:spPr>
              <a:xfrm>
                <a:off x="7834965" y="30804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3" name="Freeform 3352">
                <a:extLst>
                  <a:ext uri="{FF2B5EF4-FFF2-40B4-BE49-F238E27FC236}">
                    <a16:creationId xmlns:a16="http://schemas.microsoft.com/office/drawing/2014/main" id="{AB97CC01-F9FB-7363-E6E7-D0C1B66CAC70}"/>
                  </a:ext>
                </a:extLst>
              </p:cNvPr>
              <p:cNvSpPr/>
              <p:nvPr/>
            </p:nvSpPr>
            <p:spPr>
              <a:xfrm>
                <a:off x="8288318" y="319399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4" name="Freeform 3353">
                <a:extLst>
                  <a:ext uri="{FF2B5EF4-FFF2-40B4-BE49-F238E27FC236}">
                    <a16:creationId xmlns:a16="http://schemas.microsoft.com/office/drawing/2014/main" id="{0990B91E-0B5F-1A01-AECA-C9F42F3ED362}"/>
                  </a:ext>
                </a:extLst>
              </p:cNvPr>
              <p:cNvSpPr/>
              <p:nvPr/>
            </p:nvSpPr>
            <p:spPr>
              <a:xfrm>
                <a:off x="8231138" y="3150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5" name="Freeform 3354">
                <a:extLst>
                  <a:ext uri="{FF2B5EF4-FFF2-40B4-BE49-F238E27FC236}">
                    <a16:creationId xmlns:a16="http://schemas.microsoft.com/office/drawing/2014/main" id="{57A341CD-63D4-5D89-BD1E-46BF051C5B60}"/>
                  </a:ext>
                </a:extLst>
              </p:cNvPr>
              <p:cNvSpPr/>
              <p:nvPr/>
            </p:nvSpPr>
            <p:spPr>
              <a:xfrm>
                <a:off x="7842685" y="31744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6" name="Freeform 3355">
                <a:extLst>
                  <a:ext uri="{FF2B5EF4-FFF2-40B4-BE49-F238E27FC236}">
                    <a16:creationId xmlns:a16="http://schemas.microsoft.com/office/drawing/2014/main" id="{E88BC49B-3AD7-8B82-E9FF-DC106000C585}"/>
                  </a:ext>
                </a:extLst>
              </p:cNvPr>
              <p:cNvSpPr/>
              <p:nvPr/>
            </p:nvSpPr>
            <p:spPr>
              <a:xfrm>
                <a:off x="8097069" y="310031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7" name="Freeform 3356">
                <a:extLst>
                  <a:ext uri="{FF2B5EF4-FFF2-40B4-BE49-F238E27FC236}">
                    <a16:creationId xmlns:a16="http://schemas.microsoft.com/office/drawing/2014/main" id="{AD6E0BC1-DE24-C3DC-D4EA-C10586A1BAA4}"/>
                  </a:ext>
                </a:extLst>
              </p:cNvPr>
              <p:cNvSpPr/>
              <p:nvPr/>
            </p:nvSpPr>
            <p:spPr>
              <a:xfrm>
                <a:off x="8279150" y="31451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0" name="Freeform 3359">
                <a:extLst>
                  <a:ext uri="{FF2B5EF4-FFF2-40B4-BE49-F238E27FC236}">
                    <a16:creationId xmlns:a16="http://schemas.microsoft.com/office/drawing/2014/main" id="{0F582D9F-DC66-40B5-7D39-234CC4D24E53}"/>
                  </a:ext>
                </a:extLst>
              </p:cNvPr>
              <p:cNvSpPr/>
              <p:nvPr/>
            </p:nvSpPr>
            <p:spPr>
              <a:xfrm>
                <a:off x="8023641" y="32724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1" name="Freeform 3360">
                <a:extLst>
                  <a:ext uri="{FF2B5EF4-FFF2-40B4-BE49-F238E27FC236}">
                    <a16:creationId xmlns:a16="http://schemas.microsoft.com/office/drawing/2014/main" id="{2A9ECA83-4D42-D797-DD35-A73712679025}"/>
                  </a:ext>
                </a:extLst>
              </p:cNvPr>
              <p:cNvSpPr/>
              <p:nvPr/>
            </p:nvSpPr>
            <p:spPr>
              <a:xfrm>
                <a:off x="7650472" y="326385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2" name="Freeform 3361">
                <a:extLst>
                  <a:ext uri="{FF2B5EF4-FFF2-40B4-BE49-F238E27FC236}">
                    <a16:creationId xmlns:a16="http://schemas.microsoft.com/office/drawing/2014/main" id="{8587D23B-2711-DDAC-587A-9453E1AB73F5}"/>
                  </a:ext>
                </a:extLst>
              </p:cNvPr>
              <p:cNvSpPr/>
              <p:nvPr/>
            </p:nvSpPr>
            <p:spPr>
              <a:xfrm>
                <a:off x="7736284" y="31551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3" name="Freeform 3362">
                <a:extLst>
                  <a:ext uri="{FF2B5EF4-FFF2-40B4-BE49-F238E27FC236}">
                    <a16:creationId xmlns:a16="http://schemas.microsoft.com/office/drawing/2014/main" id="{9DF914B3-0938-C7D3-0FEE-C6F1C61ED44D}"/>
                  </a:ext>
                </a:extLst>
              </p:cNvPr>
              <p:cNvSpPr/>
              <p:nvPr/>
            </p:nvSpPr>
            <p:spPr>
              <a:xfrm>
                <a:off x="7712237" y="31409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4" name="Freeform 3363">
                <a:extLst>
                  <a:ext uri="{FF2B5EF4-FFF2-40B4-BE49-F238E27FC236}">
                    <a16:creationId xmlns:a16="http://schemas.microsoft.com/office/drawing/2014/main" id="{729C3EB6-E34B-FC81-2764-18AAE6B910A8}"/>
                  </a:ext>
                </a:extLst>
              </p:cNvPr>
              <p:cNvSpPr/>
              <p:nvPr/>
            </p:nvSpPr>
            <p:spPr>
              <a:xfrm>
                <a:off x="8316869" y="32664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6" name="Freeform 3365">
                <a:extLst>
                  <a:ext uri="{FF2B5EF4-FFF2-40B4-BE49-F238E27FC236}">
                    <a16:creationId xmlns:a16="http://schemas.microsoft.com/office/drawing/2014/main" id="{415C16FA-6E4A-A617-3482-F433740DF1E2}"/>
                  </a:ext>
                </a:extLst>
              </p:cNvPr>
              <p:cNvSpPr/>
              <p:nvPr/>
            </p:nvSpPr>
            <p:spPr>
              <a:xfrm>
                <a:off x="8074148" y="31720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7" name="Freeform 3366">
                <a:extLst>
                  <a:ext uri="{FF2B5EF4-FFF2-40B4-BE49-F238E27FC236}">
                    <a16:creationId xmlns:a16="http://schemas.microsoft.com/office/drawing/2014/main" id="{6BA9CC23-52ED-3E11-7F3B-6AA8FF5B1AE0}"/>
                  </a:ext>
                </a:extLst>
              </p:cNvPr>
              <p:cNvSpPr/>
              <p:nvPr/>
            </p:nvSpPr>
            <p:spPr>
              <a:xfrm>
                <a:off x="7977961" y="327415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8" name="Freeform 3367">
                <a:extLst>
                  <a:ext uri="{FF2B5EF4-FFF2-40B4-BE49-F238E27FC236}">
                    <a16:creationId xmlns:a16="http://schemas.microsoft.com/office/drawing/2014/main" id="{45ADA338-0D3B-F5E7-D05A-19F5B9CD01A2}"/>
                  </a:ext>
                </a:extLst>
              </p:cNvPr>
              <p:cNvSpPr/>
              <p:nvPr/>
            </p:nvSpPr>
            <p:spPr>
              <a:xfrm>
                <a:off x="7830220" y="31080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9" name="Freeform 3368">
                <a:extLst>
                  <a:ext uri="{FF2B5EF4-FFF2-40B4-BE49-F238E27FC236}">
                    <a16:creationId xmlns:a16="http://schemas.microsoft.com/office/drawing/2014/main" id="{A3374C44-FA70-EBA5-ECD5-5CB3ED0AFDB7}"/>
                  </a:ext>
                </a:extLst>
              </p:cNvPr>
              <p:cNvSpPr/>
              <p:nvPr/>
            </p:nvSpPr>
            <p:spPr>
              <a:xfrm>
                <a:off x="7966299" y="3238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0" name="Freeform 3369">
                <a:extLst>
                  <a:ext uri="{FF2B5EF4-FFF2-40B4-BE49-F238E27FC236}">
                    <a16:creationId xmlns:a16="http://schemas.microsoft.com/office/drawing/2014/main" id="{D4E626CF-A5A4-0BAF-C075-546AB7A5E665}"/>
                  </a:ext>
                </a:extLst>
              </p:cNvPr>
              <p:cNvSpPr/>
              <p:nvPr/>
            </p:nvSpPr>
            <p:spPr>
              <a:xfrm>
                <a:off x="8050746" y="3200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2" name="Freeform 3371">
                <a:extLst>
                  <a:ext uri="{FF2B5EF4-FFF2-40B4-BE49-F238E27FC236}">
                    <a16:creationId xmlns:a16="http://schemas.microsoft.com/office/drawing/2014/main" id="{BB6C189D-909D-6E64-7289-64EFFF4EA2A4}"/>
                  </a:ext>
                </a:extLst>
              </p:cNvPr>
              <p:cNvSpPr/>
              <p:nvPr/>
            </p:nvSpPr>
            <p:spPr>
              <a:xfrm>
                <a:off x="8293387" y="32304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3" name="Freeform 3372">
                <a:extLst>
                  <a:ext uri="{FF2B5EF4-FFF2-40B4-BE49-F238E27FC236}">
                    <a16:creationId xmlns:a16="http://schemas.microsoft.com/office/drawing/2014/main" id="{84AAA485-1870-E9A9-6363-81C46918FBCA}"/>
                  </a:ext>
                </a:extLst>
              </p:cNvPr>
              <p:cNvSpPr/>
              <p:nvPr/>
            </p:nvSpPr>
            <p:spPr>
              <a:xfrm>
                <a:off x="8293948" y="32180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4" name="Freeform 3373">
                <a:extLst>
                  <a:ext uri="{FF2B5EF4-FFF2-40B4-BE49-F238E27FC236}">
                    <a16:creationId xmlns:a16="http://schemas.microsoft.com/office/drawing/2014/main" id="{921A9DA8-AC8C-8F34-48E4-3D58450749BB}"/>
                  </a:ext>
                </a:extLst>
              </p:cNvPr>
              <p:cNvSpPr/>
              <p:nvPr/>
            </p:nvSpPr>
            <p:spPr>
              <a:xfrm>
                <a:off x="7995654" y="32640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5" name="Freeform 3374">
                <a:extLst>
                  <a:ext uri="{FF2B5EF4-FFF2-40B4-BE49-F238E27FC236}">
                    <a16:creationId xmlns:a16="http://schemas.microsoft.com/office/drawing/2014/main" id="{59A472D1-CA44-3F53-F972-7BB047C28719}"/>
                  </a:ext>
                </a:extLst>
              </p:cNvPr>
              <p:cNvSpPr/>
              <p:nvPr/>
            </p:nvSpPr>
            <p:spPr>
              <a:xfrm>
                <a:off x="7972572" y="32422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6" name="Freeform 3375">
                <a:extLst>
                  <a:ext uri="{FF2B5EF4-FFF2-40B4-BE49-F238E27FC236}">
                    <a16:creationId xmlns:a16="http://schemas.microsoft.com/office/drawing/2014/main" id="{00C3DF45-3BA3-E7C1-0CBA-523D985D7814}"/>
                  </a:ext>
                </a:extLst>
              </p:cNvPr>
              <p:cNvSpPr/>
              <p:nvPr/>
            </p:nvSpPr>
            <p:spPr>
              <a:xfrm>
                <a:off x="8216500" y="32594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8" name="Freeform 3377">
                <a:extLst>
                  <a:ext uri="{FF2B5EF4-FFF2-40B4-BE49-F238E27FC236}">
                    <a16:creationId xmlns:a16="http://schemas.microsoft.com/office/drawing/2014/main" id="{A6EE4D00-858D-6072-108C-F076112650D9}"/>
                  </a:ext>
                </a:extLst>
              </p:cNvPr>
              <p:cNvSpPr/>
              <p:nvPr/>
            </p:nvSpPr>
            <p:spPr>
              <a:xfrm>
                <a:off x="8126667" y="32019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9" name="Freeform 3378">
                <a:extLst>
                  <a:ext uri="{FF2B5EF4-FFF2-40B4-BE49-F238E27FC236}">
                    <a16:creationId xmlns:a16="http://schemas.microsoft.com/office/drawing/2014/main" id="{223F7216-3EB4-0293-3852-74DCE92BA3A0}"/>
                  </a:ext>
                </a:extLst>
              </p:cNvPr>
              <p:cNvSpPr/>
              <p:nvPr/>
            </p:nvSpPr>
            <p:spPr>
              <a:xfrm>
                <a:off x="7783494" y="31152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1" name="Freeform 3380">
                <a:extLst>
                  <a:ext uri="{FF2B5EF4-FFF2-40B4-BE49-F238E27FC236}">
                    <a16:creationId xmlns:a16="http://schemas.microsoft.com/office/drawing/2014/main" id="{37C97B2A-D266-7CDB-A1E0-E98B094D0EE4}"/>
                  </a:ext>
                </a:extLst>
              </p:cNvPr>
              <p:cNvSpPr/>
              <p:nvPr/>
            </p:nvSpPr>
            <p:spPr>
              <a:xfrm>
                <a:off x="8292742" y="32111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2" name="Freeform 3381">
                <a:extLst>
                  <a:ext uri="{FF2B5EF4-FFF2-40B4-BE49-F238E27FC236}">
                    <a16:creationId xmlns:a16="http://schemas.microsoft.com/office/drawing/2014/main" id="{410C827B-B850-6F94-AC47-057AE1AF1319}"/>
                  </a:ext>
                </a:extLst>
              </p:cNvPr>
              <p:cNvSpPr/>
              <p:nvPr/>
            </p:nvSpPr>
            <p:spPr>
              <a:xfrm>
                <a:off x="7745132" y="32042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3" name="Freeform 3382">
                <a:extLst>
                  <a:ext uri="{FF2B5EF4-FFF2-40B4-BE49-F238E27FC236}">
                    <a16:creationId xmlns:a16="http://schemas.microsoft.com/office/drawing/2014/main" id="{C58C10D7-520A-F5C0-4F24-44142F83CF61}"/>
                  </a:ext>
                </a:extLst>
              </p:cNvPr>
              <p:cNvSpPr/>
              <p:nvPr/>
            </p:nvSpPr>
            <p:spPr>
              <a:xfrm>
                <a:off x="7770305" y="31731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5" name="Freeform 3384">
                <a:extLst>
                  <a:ext uri="{FF2B5EF4-FFF2-40B4-BE49-F238E27FC236}">
                    <a16:creationId xmlns:a16="http://schemas.microsoft.com/office/drawing/2014/main" id="{F879E534-569E-88CF-FB08-CADD65363D34}"/>
                  </a:ext>
                </a:extLst>
              </p:cNvPr>
              <p:cNvSpPr/>
              <p:nvPr/>
            </p:nvSpPr>
            <p:spPr>
              <a:xfrm>
                <a:off x="8150473" y="31464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7" name="Freeform 3386">
                <a:extLst>
                  <a:ext uri="{FF2B5EF4-FFF2-40B4-BE49-F238E27FC236}">
                    <a16:creationId xmlns:a16="http://schemas.microsoft.com/office/drawing/2014/main" id="{17B7302C-B886-60F5-2010-36926414D09C}"/>
                  </a:ext>
                </a:extLst>
              </p:cNvPr>
              <p:cNvSpPr/>
              <p:nvPr/>
            </p:nvSpPr>
            <p:spPr>
              <a:xfrm>
                <a:off x="7978926" y="318011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9" name="Freeform 3388">
                <a:extLst>
                  <a:ext uri="{FF2B5EF4-FFF2-40B4-BE49-F238E27FC236}">
                    <a16:creationId xmlns:a16="http://schemas.microsoft.com/office/drawing/2014/main" id="{E2789DD5-BA04-639C-D341-FA1760C66531}"/>
                  </a:ext>
                </a:extLst>
              </p:cNvPr>
              <p:cNvSpPr/>
              <p:nvPr/>
            </p:nvSpPr>
            <p:spPr>
              <a:xfrm>
                <a:off x="7794753" y="32218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0" name="Freeform 3389">
                <a:extLst>
                  <a:ext uri="{FF2B5EF4-FFF2-40B4-BE49-F238E27FC236}">
                    <a16:creationId xmlns:a16="http://schemas.microsoft.com/office/drawing/2014/main" id="{71153D5D-29FF-C9FF-131D-A4AF7D4C0434}"/>
                  </a:ext>
                </a:extLst>
              </p:cNvPr>
              <p:cNvSpPr/>
              <p:nvPr/>
            </p:nvSpPr>
            <p:spPr>
              <a:xfrm>
                <a:off x="7727116" y="325460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1" name="Freeform 3390">
                <a:extLst>
                  <a:ext uri="{FF2B5EF4-FFF2-40B4-BE49-F238E27FC236}">
                    <a16:creationId xmlns:a16="http://schemas.microsoft.com/office/drawing/2014/main" id="{043E51F4-1292-CCB2-0871-1D33E6570332}"/>
                  </a:ext>
                </a:extLst>
              </p:cNvPr>
              <p:cNvSpPr/>
              <p:nvPr/>
            </p:nvSpPr>
            <p:spPr>
              <a:xfrm>
                <a:off x="7681836" y="3231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2" name="Freeform 3391">
                <a:extLst>
                  <a:ext uri="{FF2B5EF4-FFF2-40B4-BE49-F238E27FC236}">
                    <a16:creationId xmlns:a16="http://schemas.microsoft.com/office/drawing/2014/main" id="{46F7F193-2029-2294-36ED-B9C95E280712}"/>
                  </a:ext>
                </a:extLst>
              </p:cNvPr>
              <p:cNvSpPr/>
              <p:nvPr/>
            </p:nvSpPr>
            <p:spPr>
              <a:xfrm>
                <a:off x="7852257" y="316045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3" name="Freeform 3392">
                <a:extLst>
                  <a:ext uri="{FF2B5EF4-FFF2-40B4-BE49-F238E27FC236}">
                    <a16:creationId xmlns:a16="http://schemas.microsoft.com/office/drawing/2014/main" id="{7405545F-5129-6E1D-F36B-676552B84849}"/>
                  </a:ext>
                </a:extLst>
              </p:cNvPr>
              <p:cNvSpPr/>
              <p:nvPr/>
            </p:nvSpPr>
            <p:spPr>
              <a:xfrm>
                <a:off x="7713363" y="32432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5" name="Freeform 3394">
                <a:extLst>
                  <a:ext uri="{FF2B5EF4-FFF2-40B4-BE49-F238E27FC236}">
                    <a16:creationId xmlns:a16="http://schemas.microsoft.com/office/drawing/2014/main" id="{99A6971A-B8A0-B666-4153-7024ED9C8786}"/>
                  </a:ext>
                </a:extLst>
              </p:cNvPr>
              <p:cNvSpPr/>
              <p:nvPr/>
            </p:nvSpPr>
            <p:spPr>
              <a:xfrm>
                <a:off x="7688995" y="30482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6" name="Freeform 3395">
                <a:extLst>
                  <a:ext uri="{FF2B5EF4-FFF2-40B4-BE49-F238E27FC236}">
                    <a16:creationId xmlns:a16="http://schemas.microsoft.com/office/drawing/2014/main" id="{4E074A24-9E51-EF03-460C-C4DE10381AEF}"/>
                  </a:ext>
                </a:extLst>
              </p:cNvPr>
              <p:cNvSpPr/>
              <p:nvPr/>
            </p:nvSpPr>
            <p:spPr>
              <a:xfrm>
                <a:off x="7803357" y="32330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9" name="Freeform 3398">
                <a:extLst>
                  <a:ext uri="{FF2B5EF4-FFF2-40B4-BE49-F238E27FC236}">
                    <a16:creationId xmlns:a16="http://schemas.microsoft.com/office/drawing/2014/main" id="{EEF7B072-DA56-899C-4AE9-4C6752C9B4E7}"/>
                  </a:ext>
                </a:extLst>
              </p:cNvPr>
              <p:cNvSpPr/>
              <p:nvPr/>
            </p:nvSpPr>
            <p:spPr>
              <a:xfrm>
                <a:off x="8273360" y="30582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0" name="Freeform 3399">
                <a:extLst>
                  <a:ext uri="{FF2B5EF4-FFF2-40B4-BE49-F238E27FC236}">
                    <a16:creationId xmlns:a16="http://schemas.microsoft.com/office/drawing/2014/main" id="{FFAD7287-8991-C313-38CF-84613FC5BD7F}"/>
                  </a:ext>
                </a:extLst>
              </p:cNvPr>
              <p:cNvSpPr/>
              <p:nvPr/>
            </p:nvSpPr>
            <p:spPr>
              <a:xfrm>
                <a:off x="7869226" y="32394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1" name="Freeform 3400">
                <a:extLst>
                  <a:ext uri="{FF2B5EF4-FFF2-40B4-BE49-F238E27FC236}">
                    <a16:creationId xmlns:a16="http://schemas.microsoft.com/office/drawing/2014/main" id="{946031F1-D581-F379-BD1F-E6EC50AD6CFA}"/>
                  </a:ext>
                </a:extLst>
              </p:cNvPr>
              <p:cNvSpPr/>
              <p:nvPr/>
            </p:nvSpPr>
            <p:spPr>
              <a:xfrm>
                <a:off x="8070771" y="31221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4" name="Freeform 3403">
                <a:extLst>
                  <a:ext uri="{FF2B5EF4-FFF2-40B4-BE49-F238E27FC236}">
                    <a16:creationId xmlns:a16="http://schemas.microsoft.com/office/drawing/2014/main" id="{6B36CD32-4DA8-33FC-BDB0-0F22AA1BD8F8}"/>
                  </a:ext>
                </a:extLst>
              </p:cNvPr>
              <p:cNvSpPr/>
              <p:nvPr/>
            </p:nvSpPr>
            <p:spPr>
              <a:xfrm>
                <a:off x="7742236" y="32349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5" name="Freeform 3404">
                <a:extLst>
                  <a:ext uri="{FF2B5EF4-FFF2-40B4-BE49-F238E27FC236}">
                    <a16:creationId xmlns:a16="http://schemas.microsoft.com/office/drawing/2014/main" id="{1CD60C5C-3B62-3654-CB88-35EB1EB2EE4F}"/>
                  </a:ext>
                </a:extLst>
              </p:cNvPr>
              <p:cNvSpPr/>
              <p:nvPr/>
            </p:nvSpPr>
            <p:spPr>
              <a:xfrm>
                <a:off x="7677172" y="32470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6" name="Freeform 3405">
                <a:extLst>
                  <a:ext uri="{FF2B5EF4-FFF2-40B4-BE49-F238E27FC236}">
                    <a16:creationId xmlns:a16="http://schemas.microsoft.com/office/drawing/2014/main" id="{47570BA5-EB73-8903-BBA7-F6AFC11DC145}"/>
                  </a:ext>
                </a:extLst>
              </p:cNvPr>
              <p:cNvSpPr/>
              <p:nvPr/>
            </p:nvSpPr>
            <p:spPr>
              <a:xfrm>
                <a:off x="7878876" y="32391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8" name="Freeform 3407">
                <a:extLst>
                  <a:ext uri="{FF2B5EF4-FFF2-40B4-BE49-F238E27FC236}">
                    <a16:creationId xmlns:a16="http://schemas.microsoft.com/office/drawing/2014/main" id="{83CEB224-04A6-2CEC-7342-211405E42865}"/>
                  </a:ext>
                </a:extLst>
              </p:cNvPr>
              <p:cNvSpPr/>
              <p:nvPr/>
            </p:nvSpPr>
            <p:spPr>
              <a:xfrm>
                <a:off x="7947642" y="30821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9" name="Freeform 3408">
                <a:extLst>
                  <a:ext uri="{FF2B5EF4-FFF2-40B4-BE49-F238E27FC236}">
                    <a16:creationId xmlns:a16="http://schemas.microsoft.com/office/drawing/2014/main" id="{FCD7D518-F080-9CB0-C162-4D07C58C317B}"/>
                  </a:ext>
                </a:extLst>
              </p:cNvPr>
              <p:cNvSpPr/>
              <p:nvPr/>
            </p:nvSpPr>
            <p:spPr>
              <a:xfrm>
                <a:off x="7738053" y="32227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0" name="Freeform 3409">
                <a:extLst>
                  <a:ext uri="{FF2B5EF4-FFF2-40B4-BE49-F238E27FC236}">
                    <a16:creationId xmlns:a16="http://schemas.microsoft.com/office/drawing/2014/main" id="{95E8EF68-667F-B471-842C-89601B400448}"/>
                  </a:ext>
                </a:extLst>
              </p:cNvPr>
              <p:cNvSpPr/>
              <p:nvPr/>
            </p:nvSpPr>
            <p:spPr>
              <a:xfrm>
                <a:off x="8083878" y="31892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1" name="Freeform 3410">
                <a:extLst>
                  <a:ext uri="{FF2B5EF4-FFF2-40B4-BE49-F238E27FC236}">
                    <a16:creationId xmlns:a16="http://schemas.microsoft.com/office/drawing/2014/main" id="{3C403E7E-1F1D-E6D2-04D4-43C6BF213AD3}"/>
                  </a:ext>
                </a:extLst>
              </p:cNvPr>
              <p:cNvSpPr/>
              <p:nvPr/>
            </p:nvSpPr>
            <p:spPr>
              <a:xfrm>
                <a:off x="7768454" y="31283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2" name="Freeform 3411">
                <a:extLst>
                  <a:ext uri="{FF2B5EF4-FFF2-40B4-BE49-F238E27FC236}">
                    <a16:creationId xmlns:a16="http://schemas.microsoft.com/office/drawing/2014/main" id="{8A0FC7B2-C17F-7B1C-CFFB-AD967D2D4C1A}"/>
                  </a:ext>
                </a:extLst>
              </p:cNvPr>
              <p:cNvSpPr/>
              <p:nvPr/>
            </p:nvSpPr>
            <p:spPr>
              <a:xfrm>
                <a:off x="8209504" y="30244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3" name="Freeform 3412">
                <a:extLst>
                  <a:ext uri="{FF2B5EF4-FFF2-40B4-BE49-F238E27FC236}">
                    <a16:creationId xmlns:a16="http://schemas.microsoft.com/office/drawing/2014/main" id="{8B5A0AD6-3F9E-92C2-6E3A-409CBA315931}"/>
                  </a:ext>
                </a:extLst>
              </p:cNvPr>
              <p:cNvSpPr/>
              <p:nvPr/>
            </p:nvSpPr>
            <p:spPr>
              <a:xfrm>
                <a:off x="7800865" y="32386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4" name="Freeform 3413">
                <a:extLst>
                  <a:ext uri="{FF2B5EF4-FFF2-40B4-BE49-F238E27FC236}">
                    <a16:creationId xmlns:a16="http://schemas.microsoft.com/office/drawing/2014/main" id="{F8A74B00-D7B3-2A9F-B23A-DD4906AFCAC9}"/>
                  </a:ext>
                </a:extLst>
              </p:cNvPr>
              <p:cNvSpPr/>
              <p:nvPr/>
            </p:nvSpPr>
            <p:spPr>
              <a:xfrm>
                <a:off x="7851693" y="31333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5" name="Freeform 3414">
                <a:extLst>
                  <a:ext uri="{FF2B5EF4-FFF2-40B4-BE49-F238E27FC236}">
                    <a16:creationId xmlns:a16="http://schemas.microsoft.com/office/drawing/2014/main" id="{699767C3-57F9-CE83-0070-2EE843DC3B85}"/>
                  </a:ext>
                </a:extLst>
              </p:cNvPr>
              <p:cNvSpPr/>
              <p:nvPr/>
            </p:nvSpPr>
            <p:spPr>
              <a:xfrm>
                <a:off x="8161731" y="31849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6" name="Freeform 3415">
                <a:extLst>
                  <a:ext uri="{FF2B5EF4-FFF2-40B4-BE49-F238E27FC236}">
                    <a16:creationId xmlns:a16="http://schemas.microsoft.com/office/drawing/2014/main" id="{30A59D5B-AD87-619A-C314-C8E838680959}"/>
                  </a:ext>
                </a:extLst>
              </p:cNvPr>
              <p:cNvSpPr/>
              <p:nvPr/>
            </p:nvSpPr>
            <p:spPr>
              <a:xfrm>
                <a:off x="7815261" y="323783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7" name="Freeform 3416">
                <a:extLst>
                  <a:ext uri="{FF2B5EF4-FFF2-40B4-BE49-F238E27FC236}">
                    <a16:creationId xmlns:a16="http://schemas.microsoft.com/office/drawing/2014/main" id="{733E05BD-74DE-1E9E-857B-76A88753887C}"/>
                  </a:ext>
                </a:extLst>
              </p:cNvPr>
              <p:cNvSpPr/>
              <p:nvPr/>
            </p:nvSpPr>
            <p:spPr>
              <a:xfrm>
                <a:off x="7713122" y="32750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8" name="Freeform 3417">
                <a:extLst>
                  <a:ext uri="{FF2B5EF4-FFF2-40B4-BE49-F238E27FC236}">
                    <a16:creationId xmlns:a16="http://schemas.microsoft.com/office/drawing/2014/main" id="{CE638293-E8C9-B13F-31B8-6EF68047FF46}"/>
                  </a:ext>
                </a:extLst>
              </p:cNvPr>
              <p:cNvSpPr/>
              <p:nvPr/>
            </p:nvSpPr>
            <p:spPr>
              <a:xfrm>
                <a:off x="8263227" y="32788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9" name="Freeform 3418">
                <a:extLst>
                  <a:ext uri="{FF2B5EF4-FFF2-40B4-BE49-F238E27FC236}">
                    <a16:creationId xmlns:a16="http://schemas.microsoft.com/office/drawing/2014/main" id="{C845E41B-9593-73CD-686C-64142F7E91BF}"/>
                  </a:ext>
                </a:extLst>
              </p:cNvPr>
              <p:cNvSpPr/>
              <p:nvPr/>
            </p:nvSpPr>
            <p:spPr>
              <a:xfrm>
                <a:off x="7617497" y="32156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1" name="Freeform 3420">
                <a:extLst>
                  <a:ext uri="{FF2B5EF4-FFF2-40B4-BE49-F238E27FC236}">
                    <a16:creationId xmlns:a16="http://schemas.microsoft.com/office/drawing/2014/main" id="{EB80191F-BA48-1FF6-6461-536BBC82A336}"/>
                  </a:ext>
                </a:extLst>
              </p:cNvPr>
              <p:cNvSpPr/>
              <p:nvPr/>
            </p:nvSpPr>
            <p:spPr>
              <a:xfrm>
                <a:off x="7938955" y="3237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3" name="Freeform 3422">
                <a:extLst>
                  <a:ext uri="{FF2B5EF4-FFF2-40B4-BE49-F238E27FC236}">
                    <a16:creationId xmlns:a16="http://schemas.microsoft.com/office/drawing/2014/main" id="{789FA3BA-5B49-8F56-7104-B6F0E298E376}"/>
                  </a:ext>
                </a:extLst>
              </p:cNvPr>
              <p:cNvSpPr/>
              <p:nvPr/>
            </p:nvSpPr>
            <p:spPr>
              <a:xfrm>
                <a:off x="8387724" y="32222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5" name="Freeform 3424">
                <a:extLst>
                  <a:ext uri="{FF2B5EF4-FFF2-40B4-BE49-F238E27FC236}">
                    <a16:creationId xmlns:a16="http://schemas.microsoft.com/office/drawing/2014/main" id="{AE26842E-F7EC-6716-8442-3DE0372F1294}"/>
                  </a:ext>
                </a:extLst>
              </p:cNvPr>
              <p:cNvSpPr/>
              <p:nvPr/>
            </p:nvSpPr>
            <p:spPr>
              <a:xfrm>
                <a:off x="8138489" y="30938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6" name="Freeform 3425">
                <a:extLst>
                  <a:ext uri="{FF2B5EF4-FFF2-40B4-BE49-F238E27FC236}">
                    <a16:creationId xmlns:a16="http://schemas.microsoft.com/office/drawing/2014/main" id="{9B27C276-5829-3A83-087C-B75DAD82E1B6}"/>
                  </a:ext>
                </a:extLst>
              </p:cNvPr>
              <p:cNvSpPr/>
              <p:nvPr/>
            </p:nvSpPr>
            <p:spPr>
              <a:xfrm>
                <a:off x="7826602" y="31232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7" name="Freeform 3426">
                <a:extLst>
                  <a:ext uri="{FF2B5EF4-FFF2-40B4-BE49-F238E27FC236}">
                    <a16:creationId xmlns:a16="http://schemas.microsoft.com/office/drawing/2014/main" id="{EB5139B5-76EE-B6AC-B568-5933913832F8}"/>
                  </a:ext>
                </a:extLst>
              </p:cNvPr>
              <p:cNvSpPr/>
              <p:nvPr/>
            </p:nvSpPr>
            <p:spPr>
              <a:xfrm>
                <a:off x="7603502" y="32381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8" name="Freeform 3427">
                <a:extLst>
                  <a:ext uri="{FF2B5EF4-FFF2-40B4-BE49-F238E27FC236}">
                    <a16:creationId xmlns:a16="http://schemas.microsoft.com/office/drawing/2014/main" id="{670511CD-C57E-B62A-B74C-38B7F17896CC}"/>
                  </a:ext>
                </a:extLst>
              </p:cNvPr>
              <p:cNvSpPr/>
              <p:nvPr/>
            </p:nvSpPr>
            <p:spPr>
              <a:xfrm>
                <a:off x="8138165" y="319874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0" name="Freeform 3429">
                <a:extLst>
                  <a:ext uri="{FF2B5EF4-FFF2-40B4-BE49-F238E27FC236}">
                    <a16:creationId xmlns:a16="http://schemas.microsoft.com/office/drawing/2014/main" id="{456FA1E2-BB6D-735C-929C-5A30A3675876}"/>
                  </a:ext>
                </a:extLst>
              </p:cNvPr>
              <p:cNvSpPr/>
              <p:nvPr/>
            </p:nvSpPr>
            <p:spPr>
              <a:xfrm>
                <a:off x="8269660" y="31250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2" name="Freeform 3431">
                <a:extLst>
                  <a:ext uri="{FF2B5EF4-FFF2-40B4-BE49-F238E27FC236}">
                    <a16:creationId xmlns:a16="http://schemas.microsoft.com/office/drawing/2014/main" id="{35DB26ED-619E-DB02-7536-DCF667499816}"/>
                  </a:ext>
                </a:extLst>
              </p:cNvPr>
              <p:cNvSpPr/>
              <p:nvPr/>
            </p:nvSpPr>
            <p:spPr>
              <a:xfrm>
                <a:off x="8065705" y="32112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3" name="Freeform 3432">
                <a:extLst>
                  <a:ext uri="{FF2B5EF4-FFF2-40B4-BE49-F238E27FC236}">
                    <a16:creationId xmlns:a16="http://schemas.microsoft.com/office/drawing/2014/main" id="{318C2430-4BF2-4BC3-B370-1022B3F750A5}"/>
                  </a:ext>
                </a:extLst>
              </p:cNvPr>
              <p:cNvSpPr/>
              <p:nvPr/>
            </p:nvSpPr>
            <p:spPr>
              <a:xfrm>
                <a:off x="7974662" y="30929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5" name="Freeform 3434">
                <a:extLst>
                  <a:ext uri="{FF2B5EF4-FFF2-40B4-BE49-F238E27FC236}">
                    <a16:creationId xmlns:a16="http://schemas.microsoft.com/office/drawing/2014/main" id="{5CD6279C-067B-7817-EBA2-936CA0E05018}"/>
                  </a:ext>
                </a:extLst>
              </p:cNvPr>
              <p:cNvSpPr/>
              <p:nvPr/>
            </p:nvSpPr>
            <p:spPr>
              <a:xfrm>
                <a:off x="8212881" y="32227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7" name="Freeform 3436">
                <a:extLst>
                  <a:ext uri="{FF2B5EF4-FFF2-40B4-BE49-F238E27FC236}">
                    <a16:creationId xmlns:a16="http://schemas.microsoft.com/office/drawing/2014/main" id="{4CFB1978-D9B8-CF9A-6A9D-A5977A8E4EA7}"/>
                  </a:ext>
                </a:extLst>
              </p:cNvPr>
              <p:cNvSpPr/>
              <p:nvPr/>
            </p:nvSpPr>
            <p:spPr>
              <a:xfrm>
                <a:off x="7678861" y="318937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9" name="Freeform 3438">
                <a:extLst>
                  <a:ext uri="{FF2B5EF4-FFF2-40B4-BE49-F238E27FC236}">
                    <a16:creationId xmlns:a16="http://schemas.microsoft.com/office/drawing/2014/main" id="{A5683DE9-3C6E-4D98-DEB4-1AD9790B5154}"/>
                  </a:ext>
                </a:extLst>
              </p:cNvPr>
              <p:cNvSpPr/>
              <p:nvPr/>
            </p:nvSpPr>
            <p:spPr>
              <a:xfrm>
                <a:off x="8027824" y="32643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0" name="Freeform 3439">
                <a:extLst>
                  <a:ext uri="{FF2B5EF4-FFF2-40B4-BE49-F238E27FC236}">
                    <a16:creationId xmlns:a16="http://schemas.microsoft.com/office/drawing/2014/main" id="{B08E8035-966D-3303-8A0D-794AE632E17C}"/>
                  </a:ext>
                </a:extLst>
              </p:cNvPr>
              <p:cNvSpPr/>
              <p:nvPr/>
            </p:nvSpPr>
            <p:spPr>
              <a:xfrm>
                <a:off x="7909197" y="3005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1" name="Freeform 3440">
                <a:extLst>
                  <a:ext uri="{FF2B5EF4-FFF2-40B4-BE49-F238E27FC236}">
                    <a16:creationId xmlns:a16="http://schemas.microsoft.com/office/drawing/2014/main" id="{9CDC367D-6D1C-D9F7-C6F4-A8057299C7C6}"/>
                  </a:ext>
                </a:extLst>
              </p:cNvPr>
              <p:cNvSpPr/>
              <p:nvPr/>
            </p:nvSpPr>
            <p:spPr>
              <a:xfrm>
                <a:off x="7996459" y="29789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2" name="Freeform 3441">
                <a:extLst>
                  <a:ext uri="{FF2B5EF4-FFF2-40B4-BE49-F238E27FC236}">
                    <a16:creationId xmlns:a16="http://schemas.microsoft.com/office/drawing/2014/main" id="{CAB5CB85-B27F-6061-A015-AD972E7ED1E4}"/>
                  </a:ext>
                </a:extLst>
              </p:cNvPr>
              <p:cNvSpPr/>
              <p:nvPr/>
            </p:nvSpPr>
            <p:spPr>
              <a:xfrm>
                <a:off x="7796201" y="325506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3" name="Freeform 3442">
                <a:extLst>
                  <a:ext uri="{FF2B5EF4-FFF2-40B4-BE49-F238E27FC236}">
                    <a16:creationId xmlns:a16="http://schemas.microsoft.com/office/drawing/2014/main" id="{245EFFAD-59F6-AB6E-5E70-D59CA2232BAA}"/>
                  </a:ext>
                </a:extLst>
              </p:cNvPr>
              <p:cNvSpPr/>
              <p:nvPr/>
            </p:nvSpPr>
            <p:spPr>
              <a:xfrm>
                <a:off x="8157950" y="31714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6" name="Freeform 3445">
                <a:extLst>
                  <a:ext uri="{FF2B5EF4-FFF2-40B4-BE49-F238E27FC236}">
                    <a16:creationId xmlns:a16="http://schemas.microsoft.com/office/drawing/2014/main" id="{FBA7967C-04EA-F6BA-A415-5878B756BA0A}"/>
                  </a:ext>
                </a:extLst>
              </p:cNvPr>
              <p:cNvSpPr/>
              <p:nvPr/>
            </p:nvSpPr>
            <p:spPr>
              <a:xfrm>
                <a:off x="7741350" y="31572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7" name="Freeform 3446">
                <a:extLst>
                  <a:ext uri="{FF2B5EF4-FFF2-40B4-BE49-F238E27FC236}">
                    <a16:creationId xmlns:a16="http://schemas.microsoft.com/office/drawing/2014/main" id="{5B48318B-572D-1B06-724D-3A11680958CA}"/>
                  </a:ext>
                </a:extLst>
              </p:cNvPr>
              <p:cNvSpPr/>
              <p:nvPr/>
            </p:nvSpPr>
            <p:spPr>
              <a:xfrm>
                <a:off x="7965654" y="32037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8" name="Freeform 3447">
                <a:extLst>
                  <a:ext uri="{FF2B5EF4-FFF2-40B4-BE49-F238E27FC236}">
                    <a16:creationId xmlns:a16="http://schemas.microsoft.com/office/drawing/2014/main" id="{B4E19579-8A67-C06E-85FB-CE4556D4A964}"/>
                  </a:ext>
                </a:extLst>
              </p:cNvPr>
              <p:cNvSpPr/>
              <p:nvPr/>
            </p:nvSpPr>
            <p:spPr>
              <a:xfrm>
                <a:off x="7782529" y="31798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9" name="Freeform 3448">
                <a:extLst>
                  <a:ext uri="{FF2B5EF4-FFF2-40B4-BE49-F238E27FC236}">
                    <a16:creationId xmlns:a16="http://schemas.microsoft.com/office/drawing/2014/main" id="{46F89B9D-48DC-3504-C9A4-15D078F16156}"/>
                  </a:ext>
                </a:extLst>
              </p:cNvPr>
              <p:cNvSpPr/>
              <p:nvPr/>
            </p:nvSpPr>
            <p:spPr>
              <a:xfrm>
                <a:off x="8088705" y="31580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2" name="Freeform 3451">
                <a:extLst>
                  <a:ext uri="{FF2B5EF4-FFF2-40B4-BE49-F238E27FC236}">
                    <a16:creationId xmlns:a16="http://schemas.microsoft.com/office/drawing/2014/main" id="{8D799FE1-46FD-EC65-AEDB-CAEB22D6F527}"/>
                  </a:ext>
                </a:extLst>
              </p:cNvPr>
              <p:cNvSpPr/>
              <p:nvPr/>
            </p:nvSpPr>
            <p:spPr>
              <a:xfrm>
                <a:off x="7636720" y="32712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3" name="Freeform 3452">
                <a:extLst>
                  <a:ext uri="{FF2B5EF4-FFF2-40B4-BE49-F238E27FC236}">
                    <a16:creationId xmlns:a16="http://schemas.microsoft.com/office/drawing/2014/main" id="{DD6CCEF0-813A-710D-8A9A-E9D805B46286}"/>
                  </a:ext>
                </a:extLst>
              </p:cNvPr>
              <p:cNvSpPr/>
              <p:nvPr/>
            </p:nvSpPr>
            <p:spPr>
              <a:xfrm>
                <a:off x="7819764" y="30882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5" name="Freeform 3454">
                <a:extLst>
                  <a:ext uri="{FF2B5EF4-FFF2-40B4-BE49-F238E27FC236}">
                    <a16:creationId xmlns:a16="http://schemas.microsoft.com/office/drawing/2014/main" id="{9046B1D8-BD04-C194-B0C4-7718E4F9AF49}"/>
                  </a:ext>
                </a:extLst>
              </p:cNvPr>
              <p:cNvSpPr/>
              <p:nvPr/>
            </p:nvSpPr>
            <p:spPr>
              <a:xfrm>
                <a:off x="8206286" y="32540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6" name="Freeform 3455">
                <a:extLst>
                  <a:ext uri="{FF2B5EF4-FFF2-40B4-BE49-F238E27FC236}">
                    <a16:creationId xmlns:a16="http://schemas.microsoft.com/office/drawing/2014/main" id="{7A958FF3-11CC-D0FD-45C8-0395913E8E03}"/>
                  </a:ext>
                </a:extLst>
              </p:cNvPr>
              <p:cNvSpPr/>
              <p:nvPr/>
            </p:nvSpPr>
            <p:spPr>
              <a:xfrm>
                <a:off x="7788883" y="30966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0" name="Freeform 3459">
                <a:extLst>
                  <a:ext uri="{FF2B5EF4-FFF2-40B4-BE49-F238E27FC236}">
                    <a16:creationId xmlns:a16="http://schemas.microsoft.com/office/drawing/2014/main" id="{E8A16B02-9F33-801F-B624-27FF55914BFA}"/>
                  </a:ext>
                </a:extLst>
              </p:cNvPr>
              <p:cNvSpPr/>
              <p:nvPr/>
            </p:nvSpPr>
            <p:spPr>
              <a:xfrm>
                <a:off x="8136396" y="32661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1" name="Freeform 3460">
                <a:extLst>
                  <a:ext uri="{FF2B5EF4-FFF2-40B4-BE49-F238E27FC236}">
                    <a16:creationId xmlns:a16="http://schemas.microsoft.com/office/drawing/2014/main" id="{F7940E86-A3E3-B213-E789-AC0D0215E3C6}"/>
                  </a:ext>
                </a:extLst>
              </p:cNvPr>
              <p:cNvSpPr/>
              <p:nvPr/>
            </p:nvSpPr>
            <p:spPr>
              <a:xfrm>
                <a:off x="7810115" y="32160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2" name="Freeform 3461">
                <a:extLst>
                  <a:ext uri="{FF2B5EF4-FFF2-40B4-BE49-F238E27FC236}">
                    <a16:creationId xmlns:a16="http://schemas.microsoft.com/office/drawing/2014/main" id="{B7E3FB2D-046B-EAE2-3DF0-6FC891D3B668}"/>
                  </a:ext>
                </a:extLst>
              </p:cNvPr>
              <p:cNvSpPr/>
              <p:nvPr/>
            </p:nvSpPr>
            <p:spPr>
              <a:xfrm>
                <a:off x="7873811" y="31596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4" name="Freeform 3463">
                <a:extLst>
                  <a:ext uri="{FF2B5EF4-FFF2-40B4-BE49-F238E27FC236}">
                    <a16:creationId xmlns:a16="http://schemas.microsoft.com/office/drawing/2014/main" id="{0C0FD169-5A45-BA97-7B2A-33B75EB6BD41}"/>
                  </a:ext>
                </a:extLst>
              </p:cNvPr>
              <p:cNvSpPr/>
              <p:nvPr/>
            </p:nvSpPr>
            <p:spPr>
              <a:xfrm>
                <a:off x="7792340" y="32104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5" name="Freeform 3464">
                <a:extLst>
                  <a:ext uri="{FF2B5EF4-FFF2-40B4-BE49-F238E27FC236}">
                    <a16:creationId xmlns:a16="http://schemas.microsoft.com/office/drawing/2014/main" id="{3E319F16-749B-2D67-7CDE-60EAAA11685C}"/>
                  </a:ext>
                </a:extLst>
              </p:cNvPr>
              <p:cNvSpPr/>
              <p:nvPr/>
            </p:nvSpPr>
            <p:spPr>
              <a:xfrm>
                <a:off x="8038361" y="31638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6" name="Freeform 3465">
                <a:extLst>
                  <a:ext uri="{FF2B5EF4-FFF2-40B4-BE49-F238E27FC236}">
                    <a16:creationId xmlns:a16="http://schemas.microsoft.com/office/drawing/2014/main" id="{A306CFE2-5FAE-EC55-3930-CD45796094EE}"/>
                  </a:ext>
                </a:extLst>
              </p:cNvPr>
              <p:cNvSpPr/>
              <p:nvPr/>
            </p:nvSpPr>
            <p:spPr>
              <a:xfrm>
                <a:off x="8123771" y="32616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7" name="Freeform 3466">
                <a:extLst>
                  <a:ext uri="{FF2B5EF4-FFF2-40B4-BE49-F238E27FC236}">
                    <a16:creationId xmlns:a16="http://schemas.microsoft.com/office/drawing/2014/main" id="{63B57046-630E-B63C-3728-8F1D9D2CDC8F}"/>
                  </a:ext>
                </a:extLst>
              </p:cNvPr>
              <p:cNvSpPr/>
              <p:nvPr/>
            </p:nvSpPr>
            <p:spPr>
              <a:xfrm>
                <a:off x="8117820" y="31823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9" name="Freeform 3468">
                <a:extLst>
                  <a:ext uri="{FF2B5EF4-FFF2-40B4-BE49-F238E27FC236}">
                    <a16:creationId xmlns:a16="http://schemas.microsoft.com/office/drawing/2014/main" id="{DAFE2448-3B25-802E-B91D-34BB29AD61E7}"/>
                  </a:ext>
                </a:extLst>
              </p:cNvPr>
              <p:cNvSpPr/>
              <p:nvPr/>
            </p:nvSpPr>
            <p:spPr>
              <a:xfrm>
                <a:off x="8165833" y="32141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0" name="Freeform 3469">
                <a:extLst>
                  <a:ext uri="{FF2B5EF4-FFF2-40B4-BE49-F238E27FC236}">
                    <a16:creationId xmlns:a16="http://schemas.microsoft.com/office/drawing/2014/main" id="{1E598A57-615B-B047-5180-F5F5C612CF96}"/>
                  </a:ext>
                </a:extLst>
              </p:cNvPr>
              <p:cNvSpPr/>
              <p:nvPr/>
            </p:nvSpPr>
            <p:spPr>
              <a:xfrm>
                <a:off x="8017530" y="32709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2" name="Freeform 3471">
                <a:extLst>
                  <a:ext uri="{FF2B5EF4-FFF2-40B4-BE49-F238E27FC236}">
                    <a16:creationId xmlns:a16="http://schemas.microsoft.com/office/drawing/2014/main" id="{F7389F01-4736-F7AD-7068-D5B8DC8E1DCE}"/>
                  </a:ext>
                </a:extLst>
              </p:cNvPr>
              <p:cNvSpPr/>
              <p:nvPr/>
            </p:nvSpPr>
            <p:spPr>
              <a:xfrm>
                <a:off x="8000157" y="31974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3" name="Freeform 3472">
                <a:extLst>
                  <a:ext uri="{FF2B5EF4-FFF2-40B4-BE49-F238E27FC236}">
                    <a16:creationId xmlns:a16="http://schemas.microsoft.com/office/drawing/2014/main" id="{B609954B-4DF8-86D5-80E9-719C094AA13D}"/>
                  </a:ext>
                </a:extLst>
              </p:cNvPr>
              <p:cNvSpPr/>
              <p:nvPr/>
            </p:nvSpPr>
            <p:spPr>
              <a:xfrm>
                <a:off x="8074630" y="32212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4" name="Freeform 3473">
                <a:extLst>
                  <a:ext uri="{FF2B5EF4-FFF2-40B4-BE49-F238E27FC236}">
                    <a16:creationId xmlns:a16="http://schemas.microsoft.com/office/drawing/2014/main" id="{41C2FB48-3B13-4006-B4BB-B3CD6738DC53}"/>
                  </a:ext>
                </a:extLst>
              </p:cNvPr>
              <p:cNvSpPr/>
              <p:nvPr/>
            </p:nvSpPr>
            <p:spPr>
              <a:xfrm>
                <a:off x="8087499" y="325206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5" name="Freeform 3474">
                <a:extLst>
                  <a:ext uri="{FF2B5EF4-FFF2-40B4-BE49-F238E27FC236}">
                    <a16:creationId xmlns:a16="http://schemas.microsoft.com/office/drawing/2014/main" id="{A3BF051F-A748-3387-1DDF-B5B357D3B847}"/>
                  </a:ext>
                </a:extLst>
              </p:cNvPr>
              <p:cNvSpPr/>
              <p:nvPr/>
            </p:nvSpPr>
            <p:spPr>
              <a:xfrm>
                <a:off x="7927777" y="30023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6" name="Freeform 3475">
                <a:extLst>
                  <a:ext uri="{FF2B5EF4-FFF2-40B4-BE49-F238E27FC236}">
                    <a16:creationId xmlns:a16="http://schemas.microsoft.com/office/drawing/2014/main" id="{5542ED11-F867-CEDA-5EE3-4A55270BF569}"/>
                  </a:ext>
                </a:extLst>
              </p:cNvPr>
              <p:cNvSpPr/>
              <p:nvPr/>
            </p:nvSpPr>
            <p:spPr>
              <a:xfrm>
                <a:off x="7979810" y="31892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0" name="Freeform 3479">
                <a:extLst>
                  <a:ext uri="{FF2B5EF4-FFF2-40B4-BE49-F238E27FC236}">
                    <a16:creationId xmlns:a16="http://schemas.microsoft.com/office/drawing/2014/main" id="{264FAF17-DCE9-8701-62EA-FFDDC33D18C7}"/>
                  </a:ext>
                </a:extLst>
              </p:cNvPr>
              <p:cNvSpPr/>
              <p:nvPr/>
            </p:nvSpPr>
            <p:spPr>
              <a:xfrm>
                <a:off x="8091762" y="32665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2" name="Freeform 3481">
                <a:extLst>
                  <a:ext uri="{FF2B5EF4-FFF2-40B4-BE49-F238E27FC236}">
                    <a16:creationId xmlns:a16="http://schemas.microsoft.com/office/drawing/2014/main" id="{7C93420E-885B-76FC-B05D-BC2FCD3BB1A0}"/>
                  </a:ext>
                </a:extLst>
              </p:cNvPr>
              <p:cNvSpPr/>
              <p:nvPr/>
            </p:nvSpPr>
            <p:spPr>
              <a:xfrm>
                <a:off x="8037314" y="32297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4" name="Freeform 3483">
                <a:extLst>
                  <a:ext uri="{FF2B5EF4-FFF2-40B4-BE49-F238E27FC236}">
                    <a16:creationId xmlns:a16="http://schemas.microsoft.com/office/drawing/2014/main" id="{0A2B2EFC-82DB-20DD-CE8E-E2B162524114}"/>
                  </a:ext>
                </a:extLst>
              </p:cNvPr>
              <p:cNvSpPr/>
              <p:nvPr/>
            </p:nvSpPr>
            <p:spPr>
              <a:xfrm>
                <a:off x="8149105" y="322996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5" name="Freeform 3484">
                <a:extLst>
                  <a:ext uri="{FF2B5EF4-FFF2-40B4-BE49-F238E27FC236}">
                    <a16:creationId xmlns:a16="http://schemas.microsoft.com/office/drawing/2014/main" id="{3FC1AB8C-0382-26DF-7F33-34D41DEC1204}"/>
                  </a:ext>
                </a:extLst>
              </p:cNvPr>
              <p:cNvSpPr/>
              <p:nvPr/>
            </p:nvSpPr>
            <p:spPr>
              <a:xfrm>
                <a:off x="8022034" y="30143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6" name="Freeform 3485">
                <a:extLst>
                  <a:ext uri="{FF2B5EF4-FFF2-40B4-BE49-F238E27FC236}">
                    <a16:creationId xmlns:a16="http://schemas.microsoft.com/office/drawing/2014/main" id="{2A28B045-B42C-214E-4760-6DF4B9E08A5A}"/>
                  </a:ext>
                </a:extLst>
              </p:cNvPr>
              <p:cNvSpPr/>
              <p:nvPr/>
            </p:nvSpPr>
            <p:spPr>
              <a:xfrm>
                <a:off x="7691809" y="30488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7" name="Freeform 3486">
                <a:extLst>
                  <a:ext uri="{FF2B5EF4-FFF2-40B4-BE49-F238E27FC236}">
                    <a16:creationId xmlns:a16="http://schemas.microsoft.com/office/drawing/2014/main" id="{B0A6833F-A877-3173-B58F-E4D3DB079A27}"/>
                  </a:ext>
                </a:extLst>
              </p:cNvPr>
              <p:cNvSpPr/>
              <p:nvPr/>
            </p:nvSpPr>
            <p:spPr>
              <a:xfrm>
                <a:off x="8333357" y="30890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9" name="Freeform 3488">
                <a:extLst>
                  <a:ext uri="{FF2B5EF4-FFF2-40B4-BE49-F238E27FC236}">
                    <a16:creationId xmlns:a16="http://schemas.microsoft.com/office/drawing/2014/main" id="{D9E15158-9BAA-99B4-F965-769A5704D911}"/>
                  </a:ext>
                </a:extLst>
              </p:cNvPr>
              <p:cNvSpPr/>
              <p:nvPr/>
            </p:nvSpPr>
            <p:spPr>
              <a:xfrm>
                <a:off x="7764433" y="32636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1" name="Freeform 3490">
                <a:extLst>
                  <a:ext uri="{FF2B5EF4-FFF2-40B4-BE49-F238E27FC236}">
                    <a16:creationId xmlns:a16="http://schemas.microsoft.com/office/drawing/2014/main" id="{3D9DA700-1A04-9051-F2FB-35CD4E6FA9DD}"/>
                  </a:ext>
                </a:extLst>
              </p:cNvPr>
              <p:cNvSpPr/>
              <p:nvPr/>
            </p:nvSpPr>
            <p:spPr>
              <a:xfrm>
                <a:off x="8193580" y="321690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4" name="Freeform 3493">
                <a:extLst>
                  <a:ext uri="{FF2B5EF4-FFF2-40B4-BE49-F238E27FC236}">
                    <a16:creationId xmlns:a16="http://schemas.microsoft.com/office/drawing/2014/main" id="{2D64685A-8FF9-3A04-2FDC-12D1FBBE06C3}"/>
                  </a:ext>
                </a:extLst>
              </p:cNvPr>
              <p:cNvSpPr/>
              <p:nvPr/>
            </p:nvSpPr>
            <p:spPr>
              <a:xfrm>
                <a:off x="7871477" y="32473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5" name="Freeform 3494">
                <a:extLst>
                  <a:ext uri="{FF2B5EF4-FFF2-40B4-BE49-F238E27FC236}">
                    <a16:creationId xmlns:a16="http://schemas.microsoft.com/office/drawing/2014/main" id="{F9F5C704-8981-39B1-8CFA-43EA53D87F59}"/>
                  </a:ext>
                </a:extLst>
              </p:cNvPr>
              <p:cNvSpPr/>
              <p:nvPr/>
            </p:nvSpPr>
            <p:spPr>
              <a:xfrm>
                <a:off x="8091681" y="31754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6" name="Freeform 3495">
                <a:extLst>
                  <a:ext uri="{FF2B5EF4-FFF2-40B4-BE49-F238E27FC236}">
                    <a16:creationId xmlns:a16="http://schemas.microsoft.com/office/drawing/2014/main" id="{CA660D92-8398-402B-CD86-77DB3E819F54}"/>
                  </a:ext>
                </a:extLst>
              </p:cNvPr>
              <p:cNvSpPr/>
              <p:nvPr/>
            </p:nvSpPr>
            <p:spPr>
              <a:xfrm>
                <a:off x="7879682" y="319793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7" name="Freeform 3496">
                <a:extLst>
                  <a:ext uri="{FF2B5EF4-FFF2-40B4-BE49-F238E27FC236}">
                    <a16:creationId xmlns:a16="http://schemas.microsoft.com/office/drawing/2014/main" id="{1012C3E3-D4A1-2C66-429D-898478DA9F35}"/>
                  </a:ext>
                </a:extLst>
              </p:cNvPr>
              <p:cNvSpPr/>
              <p:nvPr/>
            </p:nvSpPr>
            <p:spPr>
              <a:xfrm>
                <a:off x="8366010" y="323228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8" name="Freeform 3497">
                <a:extLst>
                  <a:ext uri="{FF2B5EF4-FFF2-40B4-BE49-F238E27FC236}">
                    <a16:creationId xmlns:a16="http://schemas.microsoft.com/office/drawing/2014/main" id="{560B3077-4C58-70E0-C65C-6F5288CB9911}"/>
                  </a:ext>
                </a:extLst>
              </p:cNvPr>
              <p:cNvSpPr/>
              <p:nvPr/>
            </p:nvSpPr>
            <p:spPr>
              <a:xfrm>
                <a:off x="8091762" y="32605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9" name="Freeform 3498">
                <a:extLst>
                  <a:ext uri="{FF2B5EF4-FFF2-40B4-BE49-F238E27FC236}">
                    <a16:creationId xmlns:a16="http://schemas.microsoft.com/office/drawing/2014/main" id="{799334CC-F342-AA1C-63FC-8C9C2950E8BD}"/>
                  </a:ext>
                </a:extLst>
              </p:cNvPr>
              <p:cNvSpPr/>
              <p:nvPr/>
            </p:nvSpPr>
            <p:spPr>
              <a:xfrm>
                <a:off x="7778346" y="31664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0" name="Freeform 3499">
                <a:extLst>
                  <a:ext uri="{FF2B5EF4-FFF2-40B4-BE49-F238E27FC236}">
                    <a16:creationId xmlns:a16="http://schemas.microsoft.com/office/drawing/2014/main" id="{2F40F4A8-E260-F83A-9EFD-585C867A31FF}"/>
                  </a:ext>
                </a:extLst>
              </p:cNvPr>
              <p:cNvSpPr/>
              <p:nvPr/>
            </p:nvSpPr>
            <p:spPr>
              <a:xfrm>
                <a:off x="8226554" y="31702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1" name="Freeform 3500">
                <a:extLst>
                  <a:ext uri="{FF2B5EF4-FFF2-40B4-BE49-F238E27FC236}">
                    <a16:creationId xmlns:a16="http://schemas.microsoft.com/office/drawing/2014/main" id="{AC8714A1-C5B8-D051-A9BC-CBDA3B48311A}"/>
                  </a:ext>
                </a:extLst>
              </p:cNvPr>
              <p:cNvSpPr/>
              <p:nvPr/>
            </p:nvSpPr>
            <p:spPr>
              <a:xfrm>
                <a:off x="8151356" y="31957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3" name="Freeform 3502">
                <a:extLst>
                  <a:ext uri="{FF2B5EF4-FFF2-40B4-BE49-F238E27FC236}">
                    <a16:creationId xmlns:a16="http://schemas.microsoft.com/office/drawing/2014/main" id="{97EC4F47-A903-92E8-6A9A-7868536FB01C}"/>
                  </a:ext>
                </a:extLst>
              </p:cNvPr>
              <p:cNvSpPr/>
              <p:nvPr/>
            </p:nvSpPr>
            <p:spPr>
              <a:xfrm>
                <a:off x="8114522" y="31394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4" name="Freeform 3503">
                <a:extLst>
                  <a:ext uri="{FF2B5EF4-FFF2-40B4-BE49-F238E27FC236}">
                    <a16:creationId xmlns:a16="http://schemas.microsoft.com/office/drawing/2014/main" id="{F0207F90-8A2F-52B3-74A2-C28617E7EBC2}"/>
                  </a:ext>
                </a:extLst>
              </p:cNvPr>
              <p:cNvSpPr/>
              <p:nvPr/>
            </p:nvSpPr>
            <p:spPr>
              <a:xfrm>
                <a:off x="8270947" y="30807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7" name="Freeform 3506">
                <a:extLst>
                  <a:ext uri="{FF2B5EF4-FFF2-40B4-BE49-F238E27FC236}">
                    <a16:creationId xmlns:a16="http://schemas.microsoft.com/office/drawing/2014/main" id="{870A8C62-0921-EB38-59B3-A7ACC810ED31}"/>
                  </a:ext>
                </a:extLst>
              </p:cNvPr>
              <p:cNvSpPr/>
              <p:nvPr/>
            </p:nvSpPr>
            <p:spPr>
              <a:xfrm>
                <a:off x="7661409" y="31758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9" name="Freeform 3508">
                <a:extLst>
                  <a:ext uri="{FF2B5EF4-FFF2-40B4-BE49-F238E27FC236}">
                    <a16:creationId xmlns:a16="http://schemas.microsoft.com/office/drawing/2014/main" id="{A2EE0417-FB1B-B81C-EC1E-3F4CF84D6554}"/>
                  </a:ext>
                </a:extLst>
              </p:cNvPr>
              <p:cNvSpPr/>
              <p:nvPr/>
            </p:nvSpPr>
            <p:spPr>
              <a:xfrm>
                <a:off x="7705884" y="31355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0" name="Freeform 3509">
                <a:extLst>
                  <a:ext uri="{FF2B5EF4-FFF2-40B4-BE49-F238E27FC236}">
                    <a16:creationId xmlns:a16="http://schemas.microsoft.com/office/drawing/2014/main" id="{4BA41810-00E5-692C-D989-C6DBFBDA7D78}"/>
                  </a:ext>
                </a:extLst>
              </p:cNvPr>
              <p:cNvSpPr/>
              <p:nvPr/>
            </p:nvSpPr>
            <p:spPr>
              <a:xfrm>
                <a:off x="8080905" y="31693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1" name="Freeform 3510">
                <a:extLst>
                  <a:ext uri="{FF2B5EF4-FFF2-40B4-BE49-F238E27FC236}">
                    <a16:creationId xmlns:a16="http://schemas.microsoft.com/office/drawing/2014/main" id="{34F9287F-92E6-D514-38E5-68BF40E944C6}"/>
                  </a:ext>
                </a:extLst>
              </p:cNvPr>
              <p:cNvSpPr/>
              <p:nvPr/>
            </p:nvSpPr>
            <p:spPr>
              <a:xfrm>
                <a:off x="7789204" y="315941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2" name="Freeform 3511">
                <a:extLst>
                  <a:ext uri="{FF2B5EF4-FFF2-40B4-BE49-F238E27FC236}">
                    <a16:creationId xmlns:a16="http://schemas.microsoft.com/office/drawing/2014/main" id="{A16786C7-7ADC-45F6-7A9D-6B615A0CE525}"/>
                  </a:ext>
                </a:extLst>
              </p:cNvPr>
              <p:cNvSpPr/>
              <p:nvPr/>
            </p:nvSpPr>
            <p:spPr>
              <a:xfrm>
                <a:off x="8360300" y="32451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3" name="Freeform 3512">
                <a:extLst>
                  <a:ext uri="{FF2B5EF4-FFF2-40B4-BE49-F238E27FC236}">
                    <a16:creationId xmlns:a16="http://schemas.microsoft.com/office/drawing/2014/main" id="{F4FACBBB-1E78-B92D-DC31-F0FF8FFDD229}"/>
                  </a:ext>
                </a:extLst>
              </p:cNvPr>
              <p:cNvSpPr/>
              <p:nvPr/>
            </p:nvSpPr>
            <p:spPr>
              <a:xfrm>
                <a:off x="7719957" y="32571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4" name="Freeform 3513">
                <a:extLst>
                  <a:ext uri="{FF2B5EF4-FFF2-40B4-BE49-F238E27FC236}">
                    <a16:creationId xmlns:a16="http://schemas.microsoft.com/office/drawing/2014/main" id="{56ED4488-0C0D-F05B-EE15-A9D96236D7A8}"/>
                  </a:ext>
                </a:extLst>
              </p:cNvPr>
              <p:cNvSpPr/>
              <p:nvPr/>
            </p:nvSpPr>
            <p:spPr>
              <a:xfrm>
                <a:off x="7865365" y="314704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6" name="Freeform 3515">
                <a:extLst>
                  <a:ext uri="{FF2B5EF4-FFF2-40B4-BE49-F238E27FC236}">
                    <a16:creationId xmlns:a16="http://schemas.microsoft.com/office/drawing/2014/main" id="{93D04699-9E9E-4967-534F-C5F68ACC9274}"/>
                  </a:ext>
                </a:extLst>
              </p:cNvPr>
              <p:cNvSpPr/>
              <p:nvPr/>
            </p:nvSpPr>
            <p:spPr>
              <a:xfrm>
                <a:off x="7687307" y="31266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8" name="Freeform 3517">
                <a:extLst>
                  <a:ext uri="{FF2B5EF4-FFF2-40B4-BE49-F238E27FC236}">
                    <a16:creationId xmlns:a16="http://schemas.microsoft.com/office/drawing/2014/main" id="{1141F7BD-647A-73E3-75C8-182C97245C28}"/>
                  </a:ext>
                </a:extLst>
              </p:cNvPr>
              <p:cNvSpPr/>
              <p:nvPr/>
            </p:nvSpPr>
            <p:spPr>
              <a:xfrm>
                <a:off x="7817272" y="31612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0" name="Freeform 3519">
                <a:extLst>
                  <a:ext uri="{FF2B5EF4-FFF2-40B4-BE49-F238E27FC236}">
                    <a16:creationId xmlns:a16="http://schemas.microsoft.com/office/drawing/2014/main" id="{5DB8914B-7172-90F8-77E7-B1D60AEB1D69}"/>
                  </a:ext>
                </a:extLst>
              </p:cNvPr>
              <p:cNvSpPr/>
              <p:nvPr/>
            </p:nvSpPr>
            <p:spPr>
              <a:xfrm>
                <a:off x="7995573" y="30889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1" name="Freeform 3520">
                <a:extLst>
                  <a:ext uri="{FF2B5EF4-FFF2-40B4-BE49-F238E27FC236}">
                    <a16:creationId xmlns:a16="http://schemas.microsoft.com/office/drawing/2014/main" id="{8CD37BFF-A2F3-8BFA-1FA2-945E2B07781F}"/>
                  </a:ext>
                </a:extLst>
              </p:cNvPr>
              <p:cNvSpPr/>
              <p:nvPr/>
            </p:nvSpPr>
            <p:spPr>
              <a:xfrm>
                <a:off x="7696234" y="31062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2" name="Freeform 3521">
                <a:extLst>
                  <a:ext uri="{FF2B5EF4-FFF2-40B4-BE49-F238E27FC236}">
                    <a16:creationId xmlns:a16="http://schemas.microsoft.com/office/drawing/2014/main" id="{B32CA3B1-BAE6-2C5D-43DC-6E0DBF6305E9}"/>
                  </a:ext>
                </a:extLst>
              </p:cNvPr>
              <p:cNvSpPr/>
              <p:nvPr/>
            </p:nvSpPr>
            <p:spPr>
              <a:xfrm>
                <a:off x="7938875" y="31302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4" name="Freeform 3523">
                <a:extLst>
                  <a:ext uri="{FF2B5EF4-FFF2-40B4-BE49-F238E27FC236}">
                    <a16:creationId xmlns:a16="http://schemas.microsoft.com/office/drawing/2014/main" id="{1475536A-79AC-BD18-B039-63F22E2747C5}"/>
                  </a:ext>
                </a:extLst>
              </p:cNvPr>
              <p:cNvSpPr/>
              <p:nvPr/>
            </p:nvSpPr>
            <p:spPr>
              <a:xfrm>
                <a:off x="8281966" y="31524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8" name="Freeform 3527">
                <a:extLst>
                  <a:ext uri="{FF2B5EF4-FFF2-40B4-BE49-F238E27FC236}">
                    <a16:creationId xmlns:a16="http://schemas.microsoft.com/office/drawing/2014/main" id="{A650A306-9968-ED9B-4BB8-B13171CB8BB6}"/>
                  </a:ext>
                </a:extLst>
              </p:cNvPr>
              <p:cNvSpPr/>
              <p:nvPr/>
            </p:nvSpPr>
            <p:spPr>
              <a:xfrm>
                <a:off x="7448683" y="3288955"/>
                <a:ext cx="1112272" cy="23594"/>
              </a:xfrm>
              <a:custGeom>
                <a:avLst/>
                <a:gdLst>
                  <a:gd name="connsiteX0" fmla="*/ 0 w 1244123"/>
                  <a:gd name="connsiteY0" fmla="*/ 0 h 18351"/>
                  <a:gd name="connsiteX1" fmla="*/ 1244124 w 1244123"/>
                  <a:gd name="connsiteY1" fmla="*/ 0 h 18351"/>
                  <a:gd name="connsiteX2" fmla="*/ 1244124 w 1244123"/>
                  <a:gd name="connsiteY2" fmla="*/ 18352 h 18351"/>
                  <a:gd name="connsiteX3" fmla="*/ 0 w 1244123"/>
                  <a:gd name="connsiteY3" fmla="*/ 18352 h 1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18351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18352"/>
                    </a:lnTo>
                    <a:lnTo>
                      <a:pt x="0" y="18352"/>
                    </a:lnTo>
                    <a:close/>
                  </a:path>
                </a:pathLst>
              </a:custGeom>
              <a:solidFill>
                <a:srgbClr val="99D8C9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9" name="Freeform 3528">
                <a:extLst>
                  <a:ext uri="{FF2B5EF4-FFF2-40B4-BE49-F238E27FC236}">
                    <a16:creationId xmlns:a16="http://schemas.microsoft.com/office/drawing/2014/main" id="{11D8551F-A962-56AD-1160-63A088A93F5C}"/>
                  </a:ext>
                </a:extLst>
              </p:cNvPr>
              <p:cNvSpPr/>
              <p:nvPr/>
            </p:nvSpPr>
            <p:spPr>
              <a:xfrm>
                <a:off x="7263307" y="3233903"/>
                <a:ext cx="1483031" cy="54939"/>
              </a:xfrm>
              <a:custGeom>
                <a:avLst/>
                <a:gdLst>
                  <a:gd name="connsiteX0" fmla="*/ 0 w 1658831"/>
                  <a:gd name="connsiteY0" fmla="*/ 0 h 42730"/>
                  <a:gd name="connsiteX1" fmla="*/ 1658832 w 1658831"/>
                  <a:gd name="connsiteY1" fmla="*/ 0 h 42730"/>
                  <a:gd name="connsiteX2" fmla="*/ 1658832 w 1658831"/>
                  <a:gd name="connsiteY2" fmla="*/ 42730 h 42730"/>
                  <a:gd name="connsiteX3" fmla="*/ 0 w 1658831"/>
                  <a:gd name="connsiteY3" fmla="*/ 42730 h 42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42730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42730"/>
                    </a:lnTo>
                    <a:lnTo>
                      <a:pt x="0" y="42730"/>
                    </a:lnTo>
                    <a:close/>
                  </a:path>
                </a:pathLst>
              </a:custGeom>
              <a:solidFill>
                <a:srgbClr val="99D8C9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0" name="Freeform 3529">
                <a:extLst>
                  <a:ext uri="{FF2B5EF4-FFF2-40B4-BE49-F238E27FC236}">
                    <a16:creationId xmlns:a16="http://schemas.microsoft.com/office/drawing/2014/main" id="{57087CAC-8E8F-A1CB-EB48-0FFEE06AA802}"/>
                  </a:ext>
                </a:extLst>
              </p:cNvPr>
              <p:cNvSpPr/>
              <p:nvPr/>
            </p:nvSpPr>
            <p:spPr>
              <a:xfrm>
                <a:off x="7263307" y="3145999"/>
                <a:ext cx="1483031" cy="88018"/>
              </a:xfrm>
              <a:custGeom>
                <a:avLst/>
                <a:gdLst>
                  <a:gd name="connsiteX0" fmla="*/ 0 w 1658831"/>
                  <a:gd name="connsiteY0" fmla="*/ 0 h 68458"/>
                  <a:gd name="connsiteX1" fmla="*/ 1658832 w 1658831"/>
                  <a:gd name="connsiteY1" fmla="*/ 0 h 68458"/>
                  <a:gd name="connsiteX2" fmla="*/ 1658832 w 1658831"/>
                  <a:gd name="connsiteY2" fmla="*/ 68458 h 68458"/>
                  <a:gd name="connsiteX3" fmla="*/ 0 w 1658831"/>
                  <a:gd name="connsiteY3" fmla="*/ 68458 h 6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68458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68458"/>
                    </a:lnTo>
                    <a:lnTo>
                      <a:pt x="0" y="68458"/>
                    </a:lnTo>
                    <a:close/>
                  </a:path>
                </a:pathLst>
              </a:custGeom>
              <a:solidFill>
                <a:srgbClr val="99D8C9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1" name="Freeform 3530">
                <a:extLst>
                  <a:ext uri="{FF2B5EF4-FFF2-40B4-BE49-F238E27FC236}">
                    <a16:creationId xmlns:a16="http://schemas.microsoft.com/office/drawing/2014/main" id="{26F0E401-693B-D329-6AB0-E55C701C18F7}"/>
                  </a:ext>
                </a:extLst>
              </p:cNvPr>
              <p:cNvSpPr/>
              <p:nvPr/>
            </p:nvSpPr>
            <p:spPr>
              <a:xfrm>
                <a:off x="7448683" y="3068043"/>
                <a:ext cx="1112272" cy="77954"/>
              </a:xfrm>
              <a:custGeom>
                <a:avLst/>
                <a:gdLst>
                  <a:gd name="connsiteX0" fmla="*/ 0 w 1244123"/>
                  <a:gd name="connsiteY0" fmla="*/ 0 h 60631"/>
                  <a:gd name="connsiteX1" fmla="*/ 1244124 w 1244123"/>
                  <a:gd name="connsiteY1" fmla="*/ 0 h 60631"/>
                  <a:gd name="connsiteX2" fmla="*/ 1244124 w 1244123"/>
                  <a:gd name="connsiteY2" fmla="*/ 60632 h 60631"/>
                  <a:gd name="connsiteX3" fmla="*/ 0 w 1244123"/>
                  <a:gd name="connsiteY3" fmla="*/ 60632 h 60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60631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60632"/>
                    </a:lnTo>
                    <a:lnTo>
                      <a:pt x="0" y="60632"/>
                    </a:lnTo>
                    <a:close/>
                  </a:path>
                </a:pathLst>
              </a:custGeom>
              <a:solidFill>
                <a:srgbClr val="99D8C9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2" name="Freeform 3531">
                <a:extLst>
                  <a:ext uri="{FF2B5EF4-FFF2-40B4-BE49-F238E27FC236}">
                    <a16:creationId xmlns:a16="http://schemas.microsoft.com/office/drawing/2014/main" id="{C71F5142-F73E-C3AA-FD43-C48F4845F003}"/>
                  </a:ext>
                </a:extLst>
              </p:cNvPr>
              <p:cNvSpPr/>
              <p:nvPr/>
            </p:nvSpPr>
            <p:spPr>
              <a:xfrm>
                <a:off x="7634065" y="2966609"/>
                <a:ext cx="741515" cy="101434"/>
              </a:xfrm>
              <a:custGeom>
                <a:avLst/>
                <a:gdLst>
                  <a:gd name="connsiteX0" fmla="*/ 0 w 829415"/>
                  <a:gd name="connsiteY0" fmla="*/ 0 h 78893"/>
                  <a:gd name="connsiteX1" fmla="*/ 829416 w 829415"/>
                  <a:gd name="connsiteY1" fmla="*/ 0 h 78893"/>
                  <a:gd name="connsiteX2" fmla="*/ 829416 w 829415"/>
                  <a:gd name="connsiteY2" fmla="*/ 78893 h 78893"/>
                  <a:gd name="connsiteX3" fmla="*/ 0 w 829415"/>
                  <a:gd name="connsiteY3" fmla="*/ 78893 h 78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78893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78893"/>
                    </a:lnTo>
                    <a:lnTo>
                      <a:pt x="0" y="78893"/>
                    </a:lnTo>
                    <a:close/>
                  </a:path>
                </a:pathLst>
              </a:custGeom>
              <a:solidFill>
                <a:srgbClr val="99D8C9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3" name="Freeform 3532">
                <a:extLst>
                  <a:ext uri="{FF2B5EF4-FFF2-40B4-BE49-F238E27FC236}">
                    <a16:creationId xmlns:a16="http://schemas.microsoft.com/office/drawing/2014/main" id="{7FD1DCDD-336F-489C-3BC3-CDDBD3DECB22}"/>
                  </a:ext>
                </a:extLst>
              </p:cNvPr>
              <p:cNvSpPr/>
              <p:nvPr/>
            </p:nvSpPr>
            <p:spPr>
              <a:xfrm>
                <a:off x="7263307" y="3233903"/>
                <a:ext cx="1483031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9626" cap="flat">
                <a:solidFill>
                  <a:srgbClr val="99D8C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4" name="Freeform 3533">
                <a:extLst>
                  <a:ext uri="{FF2B5EF4-FFF2-40B4-BE49-F238E27FC236}">
                    <a16:creationId xmlns:a16="http://schemas.microsoft.com/office/drawing/2014/main" id="{000C1933-6861-12EF-3170-D6D6E7AA534B}"/>
                  </a:ext>
                </a:extLst>
              </p:cNvPr>
              <p:cNvSpPr/>
              <p:nvPr/>
            </p:nvSpPr>
            <p:spPr>
              <a:xfrm>
                <a:off x="7989140" y="186274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9" name="Freeform 3538">
                <a:extLst>
                  <a:ext uri="{FF2B5EF4-FFF2-40B4-BE49-F238E27FC236}">
                    <a16:creationId xmlns:a16="http://schemas.microsoft.com/office/drawing/2014/main" id="{E4F6519A-3F3A-5BE9-AB55-B6ED44BF55F7}"/>
                  </a:ext>
                </a:extLst>
              </p:cNvPr>
              <p:cNvSpPr/>
              <p:nvPr/>
            </p:nvSpPr>
            <p:spPr>
              <a:xfrm>
                <a:off x="7989140" y="31050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4" name="Freeform 3543">
                <a:extLst>
                  <a:ext uri="{FF2B5EF4-FFF2-40B4-BE49-F238E27FC236}">
                    <a16:creationId xmlns:a16="http://schemas.microsoft.com/office/drawing/2014/main" id="{27064B33-8D18-FEF7-B018-96830005EEED}"/>
                  </a:ext>
                </a:extLst>
              </p:cNvPr>
              <p:cNvSpPr/>
              <p:nvPr/>
            </p:nvSpPr>
            <p:spPr>
              <a:xfrm>
                <a:off x="7989140" y="30648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8" name="Freeform 3547">
                <a:extLst>
                  <a:ext uri="{FF2B5EF4-FFF2-40B4-BE49-F238E27FC236}">
                    <a16:creationId xmlns:a16="http://schemas.microsoft.com/office/drawing/2014/main" id="{D7C5711A-0A7F-DB4D-90A8-8A20166460B2}"/>
                  </a:ext>
                </a:extLst>
              </p:cNvPr>
              <p:cNvSpPr/>
              <p:nvPr/>
            </p:nvSpPr>
            <p:spPr>
              <a:xfrm>
                <a:off x="7989140" y="29971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2" name="Freeform 3551">
                <a:extLst>
                  <a:ext uri="{FF2B5EF4-FFF2-40B4-BE49-F238E27FC236}">
                    <a16:creationId xmlns:a16="http://schemas.microsoft.com/office/drawing/2014/main" id="{9563A5E1-9C6A-B935-E7CC-61B0474F2588}"/>
                  </a:ext>
                </a:extLst>
              </p:cNvPr>
              <p:cNvSpPr/>
              <p:nvPr/>
            </p:nvSpPr>
            <p:spPr>
              <a:xfrm>
                <a:off x="7989140" y="31137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3" name="Freeform 3552">
                <a:extLst>
                  <a:ext uri="{FF2B5EF4-FFF2-40B4-BE49-F238E27FC236}">
                    <a16:creationId xmlns:a16="http://schemas.microsoft.com/office/drawing/2014/main" id="{3BF9E059-CE36-48B3-8A1F-99FAC6591FBE}"/>
                  </a:ext>
                </a:extLst>
              </p:cNvPr>
              <p:cNvSpPr/>
              <p:nvPr/>
            </p:nvSpPr>
            <p:spPr>
              <a:xfrm>
                <a:off x="7989140" y="30733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4" name="Freeform 3553">
                <a:extLst>
                  <a:ext uri="{FF2B5EF4-FFF2-40B4-BE49-F238E27FC236}">
                    <a16:creationId xmlns:a16="http://schemas.microsoft.com/office/drawing/2014/main" id="{7E88AECB-A7DB-5E10-324C-8058774D797C}"/>
                  </a:ext>
                </a:extLst>
              </p:cNvPr>
              <p:cNvSpPr/>
              <p:nvPr/>
            </p:nvSpPr>
            <p:spPr>
              <a:xfrm>
                <a:off x="7989140" y="31091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6" name="Freeform 3555">
                <a:extLst>
                  <a:ext uri="{FF2B5EF4-FFF2-40B4-BE49-F238E27FC236}">
                    <a16:creationId xmlns:a16="http://schemas.microsoft.com/office/drawing/2014/main" id="{3F862D80-C85B-03C4-905A-12C7B50EE5A0}"/>
                  </a:ext>
                </a:extLst>
              </p:cNvPr>
              <p:cNvSpPr/>
              <p:nvPr/>
            </p:nvSpPr>
            <p:spPr>
              <a:xfrm>
                <a:off x="7989140" y="326767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4" name="Freeform 3563">
                <a:extLst>
                  <a:ext uri="{FF2B5EF4-FFF2-40B4-BE49-F238E27FC236}">
                    <a16:creationId xmlns:a16="http://schemas.microsoft.com/office/drawing/2014/main" id="{5E8B4ADF-3E7B-4E26-4874-57234E5DEB01}"/>
                  </a:ext>
                </a:extLst>
              </p:cNvPr>
              <p:cNvSpPr/>
              <p:nvPr/>
            </p:nvSpPr>
            <p:spPr>
              <a:xfrm>
                <a:off x="7989140" y="30324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5" name="Freeform 3564">
                <a:extLst>
                  <a:ext uri="{FF2B5EF4-FFF2-40B4-BE49-F238E27FC236}">
                    <a16:creationId xmlns:a16="http://schemas.microsoft.com/office/drawing/2014/main" id="{B5DC19AE-3295-7471-85BE-1752A1301920}"/>
                  </a:ext>
                </a:extLst>
              </p:cNvPr>
              <p:cNvSpPr/>
              <p:nvPr/>
            </p:nvSpPr>
            <p:spPr>
              <a:xfrm>
                <a:off x="7989140" y="311361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8" name="Freeform 3567">
                <a:extLst>
                  <a:ext uri="{FF2B5EF4-FFF2-40B4-BE49-F238E27FC236}">
                    <a16:creationId xmlns:a16="http://schemas.microsoft.com/office/drawing/2014/main" id="{BA9EFBE4-A65D-297B-7F44-7B959E9BFBC4}"/>
                  </a:ext>
                </a:extLst>
              </p:cNvPr>
              <p:cNvSpPr/>
              <p:nvPr/>
            </p:nvSpPr>
            <p:spPr>
              <a:xfrm>
                <a:off x="7989140" y="29528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9" name="Freeform 3568">
                <a:extLst>
                  <a:ext uri="{FF2B5EF4-FFF2-40B4-BE49-F238E27FC236}">
                    <a16:creationId xmlns:a16="http://schemas.microsoft.com/office/drawing/2014/main" id="{14983E00-F101-5A09-9088-8E9B6F47CFFA}"/>
                  </a:ext>
                </a:extLst>
              </p:cNvPr>
              <p:cNvSpPr/>
              <p:nvPr/>
            </p:nvSpPr>
            <p:spPr>
              <a:xfrm>
                <a:off x="7989140" y="31077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0" name="Freeform 3569">
                <a:extLst>
                  <a:ext uri="{FF2B5EF4-FFF2-40B4-BE49-F238E27FC236}">
                    <a16:creationId xmlns:a16="http://schemas.microsoft.com/office/drawing/2014/main" id="{F59F2D62-7462-90C9-3261-EFC02515C2AF}"/>
                  </a:ext>
                </a:extLst>
              </p:cNvPr>
              <p:cNvSpPr/>
              <p:nvPr/>
            </p:nvSpPr>
            <p:spPr>
              <a:xfrm>
                <a:off x="7989140" y="32686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4" name="Freeform 3573">
                <a:extLst>
                  <a:ext uri="{FF2B5EF4-FFF2-40B4-BE49-F238E27FC236}">
                    <a16:creationId xmlns:a16="http://schemas.microsoft.com/office/drawing/2014/main" id="{8ED6D061-BD0F-7117-1DD7-4A8CD27BBD7A}"/>
                  </a:ext>
                </a:extLst>
              </p:cNvPr>
              <p:cNvSpPr/>
              <p:nvPr/>
            </p:nvSpPr>
            <p:spPr>
              <a:xfrm>
                <a:off x="7989140" y="32772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5" name="Freeform 3574">
                <a:extLst>
                  <a:ext uri="{FF2B5EF4-FFF2-40B4-BE49-F238E27FC236}">
                    <a16:creationId xmlns:a16="http://schemas.microsoft.com/office/drawing/2014/main" id="{B5121341-1CE6-E209-1503-2DC9CBAD66CA}"/>
                  </a:ext>
                </a:extLst>
              </p:cNvPr>
              <p:cNvSpPr/>
              <p:nvPr/>
            </p:nvSpPr>
            <p:spPr>
              <a:xfrm>
                <a:off x="7989140" y="32787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7" name="Freeform 3576">
                <a:extLst>
                  <a:ext uri="{FF2B5EF4-FFF2-40B4-BE49-F238E27FC236}">
                    <a16:creationId xmlns:a16="http://schemas.microsoft.com/office/drawing/2014/main" id="{AB33BCA0-CA59-C76D-F6FB-62DC7A642A1F}"/>
                  </a:ext>
                </a:extLst>
              </p:cNvPr>
              <p:cNvSpPr/>
              <p:nvPr/>
            </p:nvSpPr>
            <p:spPr>
              <a:xfrm>
                <a:off x="7989140" y="31070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1" name="Freeform 3580">
                <a:extLst>
                  <a:ext uri="{FF2B5EF4-FFF2-40B4-BE49-F238E27FC236}">
                    <a16:creationId xmlns:a16="http://schemas.microsoft.com/office/drawing/2014/main" id="{60A13EF4-ECCE-4F00-FBB3-84053693EAF0}"/>
                  </a:ext>
                </a:extLst>
              </p:cNvPr>
              <p:cNvSpPr/>
              <p:nvPr/>
            </p:nvSpPr>
            <p:spPr>
              <a:xfrm>
                <a:off x="7989140" y="32682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2" name="Freeform 3581">
                <a:extLst>
                  <a:ext uri="{FF2B5EF4-FFF2-40B4-BE49-F238E27FC236}">
                    <a16:creationId xmlns:a16="http://schemas.microsoft.com/office/drawing/2014/main" id="{1B521240-4345-E81F-B08A-2CB2BE801747}"/>
                  </a:ext>
                </a:extLst>
              </p:cNvPr>
              <p:cNvSpPr/>
              <p:nvPr/>
            </p:nvSpPr>
            <p:spPr>
              <a:xfrm>
                <a:off x="7989140" y="32706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3" name="Freeform 3582">
                <a:extLst>
                  <a:ext uri="{FF2B5EF4-FFF2-40B4-BE49-F238E27FC236}">
                    <a16:creationId xmlns:a16="http://schemas.microsoft.com/office/drawing/2014/main" id="{1FA7C3EF-5A4A-1D22-219A-299E3EEA4222}"/>
                  </a:ext>
                </a:extLst>
              </p:cNvPr>
              <p:cNvSpPr/>
              <p:nvPr/>
            </p:nvSpPr>
            <p:spPr>
              <a:xfrm>
                <a:off x="7989140" y="309672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4" name="Freeform 3583">
                <a:extLst>
                  <a:ext uri="{FF2B5EF4-FFF2-40B4-BE49-F238E27FC236}">
                    <a16:creationId xmlns:a16="http://schemas.microsoft.com/office/drawing/2014/main" id="{E3D6F155-1E52-0653-B15F-27229ED22F4D}"/>
                  </a:ext>
                </a:extLst>
              </p:cNvPr>
              <p:cNvSpPr/>
              <p:nvPr/>
            </p:nvSpPr>
            <p:spPr>
              <a:xfrm>
                <a:off x="7989140" y="30384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7" name="Freeform 3586">
                <a:extLst>
                  <a:ext uri="{FF2B5EF4-FFF2-40B4-BE49-F238E27FC236}">
                    <a16:creationId xmlns:a16="http://schemas.microsoft.com/office/drawing/2014/main" id="{ADF7C76F-DE3B-10E1-0F9F-99D4B77C8800}"/>
                  </a:ext>
                </a:extLst>
              </p:cNvPr>
              <p:cNvSpPr/>
              <p:nvPr/>
            </p:nvSpPr>
            <p:spPr>
              <a:xfrm>
                <a:off x="7989140" y="32787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1" name="Freeform 3590">
                <a:extLst>
                  <a:ext uri="{FF2B5EF4-FFF2-40B4-BE49-F238E27FC236}">
                    <a16:creationId xmlns:a16="http://schemas.microsoft.com/office/drawing/2014/main" id="{A0A67CCF-956B-7A68-5BD1-CB932B4AAB5C}"/>
                  </a:ext>
                </a:extLst>
              </p:cNvPr>
              <p:cNvSpPr/>
              <p:nvPr/>
            </p:nvSpPr>
            <p:spPr>
              <a:xfrm>
                <a:off x="7989140" y="30397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2" name="Freeform 3591">
                <a:extLst>
                  <a:ext uri="{FF2B5EF4-FFF2-40B4-BE49-F238E27FC236}">
                    <a16:creationId xmlns:a16="http://schemas.microsoft.com/office/drawing/2014/main" id="{5EBBEA35-0D9A-6FF2-0FFA-6D1A6FA9E2C9}"/>
                  </a:ext>
                </a:extLst>
              </p:cNvPr>
              <p:cNvSpPr/>
              <p:nvPr/>
            </p:nvSpPr>
            <p:spPr>
              <a:xfrm>
                <a:off x="7989140" y="30296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4" name="Freeform 3593">
                <a:extLst>
                  <a:ext uri="{FF2B5EF4-FFF2-40B4-BE49-F238E27FC236}">
                    <a16:creationId xmlns:a16="http://schemas.microsoft.com/office/drawing/2014/main" id="{5CAFA5EC-35DD-C77A-3FE0-61174FF716E7}"/>
                  </a:ext>
                </a:extLst>
              </p:cNvPr>
              <p:cNvSpPr/>
              <p:nvPr/>
            </p:nvSpPr>
            <p:spPr>
              <a:xfrm>
                <a:off x="7989140" y="32669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5" name="Freeform 3594">
                <a:extLst>
                  <a:ext uri="{FF2B5EF4-FFF2-40B4-BE49-F238E27FC236}">
                    <a16:creationId xmlns:a16="http://schemas.microsoft.com/office/drawing/2014/main" id="{8E3AF710-5B35-A7B0-F913-FC474418BD17}"/>
                  </a:ext>
                </a:extLst>
              </p:cNvPr>
              <p:cNvSpPr/>
              <p:nvPr/>
            </p:nvSpPr>
            <p:spPr>
              <a:xfrm>
                <a:off x="7989140" y="29807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6" name="Freeform 3595">
                <a:extLst>
                  <a:ext uri="{FF2B5EF4-FFF2-40B4-BE49-F238E27FC236}">
                    <a16:creationId xmlns:a16="http://schemas.microsoft.com/office/drawing/2014/main" id="{6A286EEC-E27E-D72C-6F95-B1814A95715C}"/>
                  </a:ext>
                </a:extLst>
              </p:cNvPr>
              <p:cNvSpPr/>
              <p:nvPr/>
            </p:nvSpPr>
            <p:spPr>
              <a:xfrm>
                <a:off x="7989140" y="30742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7" name="Freeform 3596">
                <a:extLst>
                  <a:ext uri="{FF2B5EF4-FFF2-40B4-BE49-F238E27FC236}">
                    <a16:creationId xmlns:a16="http://schemas.microsoft.com/office/drawing/2014/main" id="{A6606D3B-4D3A-C163-6722-3B540BCB6715}"/>
                  </a:ext>
                </a:extLst>
              </p:cNvPr>
              <p:cNvSpPr/>
              <p:nvPr/>
            </p:nvSpPr>
            <p:spPr>
              <a:xfrm>
                <a:off x="7989140" y="30599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8" name="Freeform 3597">
                <a:extLst>
                  <a:ext uri="{FF2B5EF4-FFF2-40B4-BE49-F238E27FC236}">
                    <a16:creationId xmlns:a16="http://schemas.microsoft.com/office/drawing/2014/main" id="{AE69B844-306A-5BDA-D580-452A0A5C132A}"/>
                  </a:ext>
                </a:extLst>
              </p:cNvPr>
              <p:cNvSpPr/>
              <p:nvPr/>
            </p:nvSpPr>
            <p:spPr>
              <a:xfrm>
                <a:off x="7989140" y="31184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9" name="Freeform 3598">
                <a:extLst>
                  <a:ext uri="{FF2B5EF4-FFF2-40B4-BE49-F238E27FC236}">
                    <a16:creationId xmlns:a16="http://schemas.microsoft.com/office/drawing/2014/main" id="{F9A4F57B-4E8B-5D21-9ED4-3BD9B9708D8F}"/>
                  </a:ext>
                </a:extLst>
              </p:cNvPr>
              <p:cNvSpPr/>
              <p:nvPr/>
            </p:nvSpPr>
            <p:spPr>
              <a:xfrm>
                <a:off x="7989140" y="30525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1" name="Freeform 3600">
                <a:extLst>
                  <a:ext uri="{FF2B5EF4-FFF2-40B4-BE49-F238E27FC236}">
                    <a16:creationId xmlns:a16="http://schemas.microsoft.com/office/drawing/2014/main" id="{A99BC66E-47BB-6D3C-F33C-BF668A73AF09}"/>
                  </a:ext>
                </a:extLst>
              </p:cNvPr>
              <p:cNvSpPr/>
              <p:nvPr/>
            </p:nvSpPr>
            <p:spPr>
              <a:xfrm>
                <a:off x="7989140" y="32665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9" name="Freeform 3608">
                <a:extLst>
                  <a:ext uri="{FF2B5EF4-FFF2-40B4-BE49-F238E27FC236}">
                    <a16:creationId xmlns:a16="http://schemas.microsoft.com/office/drawing/2014/main" id="{5183D5E3-B6AE-0688-9DF1-6D59C2AB7238}"/>
                  </a:ext>
                </a:extLst>
              </p:cNvPr>
              <p:cNvSpPr/>
              <p:nvPr/>
            </p:nvSpPr>
            <p:spPr>
              <a:xfrm>
                <a:off x="7989140" y="30992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0" name="Freeform 3609">
                <a:extLst>
                  <a:ext uri="{FF2B5EF4-FFF2-40B4-BE49-F238E27FC236}">
                    <a16:creationId xmlns:a16="http://schemas.microsoft.com/office/drawing/2014/main" id="{500A8982-E154-AD6F-DA8D-C349D28C27E3}"/>
                  </a:ext>
                </a:extLst>
              </p:cNvPr>
              <p:cNvSpPr/>
              <p:nvPr/>
            </p:nvSpPr>
            <p:spPr>
              <a:xfrm>
                <a:off x="7989140" y="29882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1" name="Freeform 3610">
                <a:extLst>
                  <a:ext uri="{FF2B5EF4-FFF2-40B4-BE49-F238E27FC236}">
                    <a16:creationId xmlns:a16="http://schemas.microsoft.com/office/drawing/2014/main" id="{6AD1F9CD-3136-538A-B23D-604580A419C8}"/>
                  </a:ext>
                </a:extLst>
              </p:cNvPr>
              <p:cNvSpPr/>
              <p:nvPr/>
            </p:nvSpPr>
            <p:spPr>
              <a:xfrm>
                <a:off x="7989140" y="30895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3" name="Freeform 3612">
                <a:extLst>
                  <a:ext uri="{FF2B5EF4-FFF2-40B4-BE49-F238E27FC236}">
                    <a16:creationId xmlns:a16="http://schemas.microsoft.com/office/drawing/2014/main" id="{DCAA144C-3C66-2799-31B0-4754FB418E2B}"/>
                  </a:ext>
                </a:extLst>
              </p:cNvPr>
              <p:cNvSpPr/>
              <p:nvPr/>
            </p:nvSpPr>
            <p:spPr>
              <a:xfrm>
                <a:off x="7989140" y="327126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5" name="Freeform 3614">
                <a:extLst>
                  <a:ext uri="{FF2B5EF4-FFF2-40B4-BE49-F238E27FC236}">
                    <a16:creationId xmlns:a16="http://schemas.microsoft.com/office/drawing/2014/main" id="{53A4F566-2014-B37F-302A-CCCBE8DA0C41}"/>
                  </a:ext>
                </a:extLst>
              </p:cNvPr>
              <p:cNvSpPr/>
              <p:nvPr/>
            </p:nvSpPr>
            <p:spPr>
              <a:xfrm>
                <a:off x="7989140" y="308365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7" name="Freeform 3616">
                <a:extLst>
                  <a:ext uri="{FF2B5EF4-FFF2-40B4-BE49-F238E27FC236}">
                    <a16:creationId xmlns:a16="http://schemas.microsoft.com/office/drawing/2014/main" id="{69D83097-3970-DBFE-9B19-928C7A22062A}"/>
                  </a:ext>
                </a:extLst>
              </p:cNvPr>
              <p:cNvSpPr/>
              <p:nvPr/>
            </p:nvSpPr>
            <p:spPr>
              <a:xfrm>
                <a:off x="7989140" y="29839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8" name="Freeform 3617">
                <a:extLst>
                  <a:ext uri="{FF2B5EF4-FFF2-40B4-BE49-F238E27FC236}">
                    <a16:creationId xmlns:a16="http://schemas.microsoft.com/office/drawing/2014/main" id="{5C4DD648-4653-A3B0-C9AE-A2E28B706DCA}"/>
                  </a:ext>
                </a:extLst>
              </p:cNvPr>
              <p:cNvSpPr/>
              <p:nvPr/>
            </p:nvSpPr>
            <p:spPr>
              <a:xfrm>
                <a:off x="7989140" y="30858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9" name="Freeform 3618">
                <a:extLst>
                  <a:ext uri="{FF2B5EF4-FFF2-40B4-BE49-F238E27FC236}">
                    <a16:creationId xmlns:a16="http://schemas.microsoft.com/office/drawing/2014/main" id="{93BF67CF-EA98-1D4E-968F-E60CBBB0077A}"/>
                  </a:ext>
                </a:extLst>
              </p:cNvPr>
              <p:cNvSpPr/>
              <p:nvPr/>
            </p:nvSpPr>
            <p:spPr>
              <a:xfrm>
                <a:off x="7989140" y="308504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0" name="Freeform 3619">
                <a:extLst>
                  <a:ext uri="{FF2B5EF4-FFF2-40B4-BE49-F238E27FC236}">
                    <a16:creationId xmlns:a16="http://schemas.microsoft.com/office/drawing/2014/main" id="{9102BC57-79C5-20B8-E91F-ED0DB2385A17}"/>
                  </a:ext>
                </a:extLst>
              </p:cNvPr>
              <p:cNvSpPr/>
              <p:nvPr/>
            </p:nvSpPr>
            <p:spPr>
              <a:xfrm>
                <a:off x="7989140" y="30276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2" name="Freeform 3621">
                <a:extLst>
                  <a:ext uri="{FF2B5EF4-FFF2-40B4-BE49-F238E27FC236}">
                    <a16:creationId xmlns:a16="http://schemas.microsoft.com/office/drawing/2014/main" id="{1A717FF9-7C1C-27A9-7516-A22918CECB27}"/>
                  </a:ext>
                </a:extLst>
              </p:cNvPr>
              <p:cNvSpPr/>
              <p:nvPr/>
            </p:nvSpPr>
            <p:spPr>
              <a:xfrm>
                <a:off x="7989140" y="30872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3" name="Freeform 3622">
                <a:extLst>
                  <a:ext uri="{FF2B5EF4-FFF2-40B4-BE49-F238E27FC236}">
                    <a16:creationId xmlns:a16="http://schemas.microsoft.com/office/drawing/2014/main" id="{D03A8E5A-AF12-83CD-C481-587B74A2F221}"/>
                  </a:ext>
                </a:extLst>
              </p:cNvPr>
              <p:cNvSpPr/>
              <p:nvPr/>
            </p:nvSpPr>
            <p:spPr>
              <a:xfrm>
                <a:off x="7989140" y="30858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4" name="Freeform 3623">
                <a:extLst>
                  <a:ext uri="{FF2B5EF4-FFF2-40B4-BE49-F238E27FC236}">
                    <a16:creationId xmlns:a16="http://schemas.microsoft.com/office/drawing/2014/main" id="{028BCC50-F7B6-8AA6-A72D-D98E43791D5B}"/>
                  </a:ext>
                </a:extLst>
              </p:cNvPr>
              <p:cNvSpPr/>
              <p:nvPr/>
            </p:nvSpPr>
            <p:spPr>
              <a:xfrm>
                <a:off x="7989140" y="32782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6" name="Freeform 3625">
                <a:extLst>
                  <a:ext uri="{FF2B5EF4-FFF2-40B4-BE49-F238E27FC236}">
                    <a16:creationId xmlns:a16="http://schemas.microsoft.com/office/drawing/2014/main" id="{268E21C4-C326-D8FB-5E83-99694F962675}"/>
                  </a:ext>
                </a:extLst>
              </p:cNvPr>
              <p:cNvSpPr/>
              <p:nvPr/>
            </p:nvSpPr>
            <p:spPr>
              <a:xfrm>
                <a:off x="7989140" y="31033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7" name="Freeform 3626">
                <a:extLst>
                  <a:ext uri="{FF2B5EF4-FFF2-40B4-BE49-F238E27FC236}">
                    <a16:creationId xmlns:a16="http://schemas.microsoft.com/office/drawing/2014/main" id="{847950AA-7C70-E307-CEAB-1B170C81CD98}"/>
                  </a:ext>
                </a:extLst>
              </p:cNvPr>
              <p:cNvSpPr/>
              <p:nvPr/>
            </p:nvSpPr>
            <p:spPr>
              <a:xfrm>
                <a:off x="7989140" y="30984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9" name="Freeform 3628">
                <a:extLst>
                  <a:ext uri="{FF2B5EF4-FFF2-40B4-BE49-F238E27FC236}">
                    <a16:creationId xmlns:a16="http://schemas.microsoft.com/office/drawing/2014/main" id="{C6B325CE-0654-3E2F-158F-07AB7DD72C21}"/>
                  </a:ext>
                </a:extLst>
              </p:cNvPr>
              <p:cNvSpPr/>
              <p:nvPr/>
            </p:nvSpPr>
            <p:spPr>
              <a:xfrm>
                <a:off x="7989140" y="30670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2" name="Freeform 3631">
                <a:extLst>
                  <a:ext uri="{FF2B5EF4-FFF2-40B4-BE49-F238E27FC236}">
                    <a16:creationId xmlns:a16="http://schemas.microsoft.com/office/drawing/2014/main" id="{98501E1C-C26A-8241-4703-390AF59496E7}"/>
                  </a:ext>
                </a:extLst>
              </p:cNvPr>
              <p:cNvSpPr/>
              <p:nvPr/>
            </p:nvSpPr>
            <p:spPr>
              <a:xfrm>
                <a:off x="7989140" y="30428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4" name="Freeform 3633">
                <a:extLst>
                  <a:ext uri="{FF2B5EF4-FFF2-40B4-BE49-F238E27FC236}">
                    <a16:creationId xmlns:a16="http://schemas.microsoft.com/office/drawing/2014/main" id="{7787CF2A-6A17-714C-0DA9-EF3DCB064BD1}"/>
                  </a:ext>
                </a:extLst>
              </p:cNvPr>
              <p:cNvSpPr/>
              <p:nvPr/>
            </p:nvSpPr>
            <p:spPr>
              <a:xfrm>
                <a:off x="7989140" y="30277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5" name="Freeform 3634">
                <a:extLst>
                  <a:ext uri="{FF2B5EF4-FFF2-40B4-BE49-F238E27FC236}">
                    <a16:creationId xmlns:a16="http://schemas.microsoft.com/office/drawing/2014/main" id="{530E183B-57CE-B3EE-B11C-3C243C0B836F}"/>
                  </a:ext>
                </a:extLst>
              </p:cNvPr>
              <p:cNvSpPr/>
              <p:nvPr/>
            </p:nvSpPr>
            <p:spPr>
              <a:xfrm>
                <a:off x="7989140" y="30591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0" name="Freeform 3639">
                <a:extLst>
                  <a:ext uri="{FF2B5EF4-FFF2-40B4-BE49-F238E27FC236}">
                    <a16:creationId xmlns:a16="http://schemas.microsoft.com/office/drawing/2014/main" id="{EDE1B442-0AEB-104E-BAEA-25DDDDB9F8A9}"/>
                  </a:ext>
                </a:extLst>
              </p:cNvPr>
              <p:cNvSpPr/>
              <p:nvPr/>
            </p:nvSpPr>
            <p:spPr>
              <a:xfrm>
                <a:off x="7989140" y="30553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2" name="Freeform 3641">
                <a:extLst>
                  <a:ext uri="{FF2B5EF4-FFF2-40B4-BE49-F238E27FC236}">
                    <a16:creationId xmlns:a16="http://schemas.microsoft.com/office/drawing/2014/main" id="{6CFFE4E5-C6BB-A69E-6E97-7D3A24BC6DF3}"/>
                  </a:ext>
                </a:extLst>
              </p:cNvPr>
              <p:cNvSpPr/>
              <p:nvPr/>
            </p:nvSpPr>
            <p:spPr>
              <a:xfrm>
                <a:off x="7989140" y="32670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3" name="Freeform 3642">
                <a:extLst>
                  <a:ext uri="{FF2B5EF4-FFF2-40B4-BE49-F238E27FC236}">
                    <a16:creationId xmlns:a16="http://schemas.microsoft.com/office/drawing/2014/main" id="{61449387-5908-BF10-CE75-878AAD9C232F}"/>
                  </a:ext>
                </a:extLst>
              </p:cNvPr>
              <p:cNvSpPr/>
              <p:nvPr/>
            </p:nvSpPr>
            <p:spPr>
              <a:xfrm>
                <a:off x="7989140" y="30756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6" name="Freeform 3645">
                <a:extLst>
                  <a:ext uri="{FF2B5EF4-FFF2-40B4-BE49-F238E27FC236}">
                    <a16:creationId xmlns:a16="http://schemas.microsoft.com/office/drawing/2014/main" id="{1B7347C1-FD71-3D1D-9C51-6426EC3B3D1A}"/>
                  </a:ext>
                </a:extLst>
              </p:cNvPr>
              <p:cNvSpPr/>
              <p:nvPr/>
            </p:nvSpPr>
            <p:spPr>
              <a:xfrm>
                <a:off x="7989140" y="29677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8" name="Freeform 3647">
                <a:extLst>
                  <a:ext uri="{FF2B5EF4-FFF2-40B4-BE49-F238E27FC236}">
                    <a16:creationId xmlns:a16="http://schemas.microsoft.com/office/drawing/2014/main" id="{DC85AAA4-E356-047E-478F-112CC47F83F1}"/>
                  </a:ext>
                </a:extLst>
              </p:cNvPr>
              <p:cNvSpPr/>
              <p:nvPr/>
            </p:nvSpPr>
            <p:spPr>
              <a:xfrm>
                <a:off x="7989140" y="30875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9" name="Freeform 3648">
                <a:extLst>
                  <a:ext uri="{FF2B5EF4-FFF2-40B4-BE49-F238E27FC236}">
                    <a16:creationId xmlns:a16="http://schemas.microsoft.com/office/drawing/2014/main" id="{A9F04D41-9D4E-578F-371C-E4045846CF49}"/>
                  </a:ext>
                </a:extLst>
              </p:cNvPr>
              <p:cNvSpPr/>
              <p:nvPr/>
            </p:nvSpPr>
            <p:spPr>
              <a:xfrm>
                <a:off x="7989140" y="29754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1" name="Freeform 3650">
                <a:extLst>
                  <a:ext uri="{FF2B5EF4-FFF2-40B4-BE49-F238E27FC236}">
                    <a16:creationId xmlns:a16="http://schemas.microsoft.com/office/drawing/2014/main" id="{B2567F97-10E1-C60C-7150-7AD498C2ECEB}"/>
                  </a:ext>
                </a:extLst>
              </p:cNvPr>
              <p:cNvSpPr/>
              <p:nvPr/>
            </p:nvSpPr>
            <p:spPr>
              <a:xfrm>
                <a:off x="7989140" y="29941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4" name="Freeform 3653">
                <a:extLst>
                  <a:ext uri="{FF2B5EF4-FFF2-40B4-BE49-F238E27FC236}">
                    <a16:creationId xmlns:a16="http://schemas.microsoft.com/office/drawing/2014/main" id="{9CADF6F1-5F35-7A50-BE06-65C7A2A26FD5}"/>
                  </a:ext>
                </a:extLst>
              </p:cNvPr>
              <p:cNvSpPr/>
              <p:nvPr/>
            </p:nvSpPr>
            <p:spPr>
              <a:xfrm>
                <a:off x="7989140" y="31202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6" name="Freeform 3655">
                <a:extLst>
                  <a:ext uri="{FF2B5EF4-FFF2-40B4-BE49-F238E27FC236}">
                    <a16:creationId xmlns:a16="http://schemas.microsoft.com/office/drawing/2014/main" id="{798456C9-9BB9-CCE6-6121-5636EC52F24A}"/>
                  </a:ext>
                </a:extLst>
              </p:cNvPr>
              <p:cNvSpPr/>
              <p:nvPr/>
            </p:nvSpPr>
            <p:spPr>
              <a:xfrm>
                <a:off x="7989140" y="303057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7" name="Freeform 3656">
                <a:extLst>
                  <a:ext uri="{FF2B5EF4-FFF2-40B4-BE49-F238E27FC236}">
                    <a16:creationId xmlns:a16="http://schemas.microsoft.com/office/drawing/2014/main" id="{E0793CBA-03BF-44DD-CC26-AF03201293CF}"/>
                  </a:ext>
                </a:extLst>
              </p:cNvPr>
              <p:cNvSpPr/>
              <p:nvPr/>
            </p:nvSpPr>
            <p:spPr>
              <a:xfrm>
                <a:off x="7989140" y="32738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8" name="Freeform 3657">
                <a:extLst>
                  <a:ext uri="{FF2B5EF4-FFF2-40B4-BE49-F238E27FC236}">
                    <a16:creationId xmlns:a16="http://schemas.microsoft.com/office/drawing/2014/main" id="{061FB205-FAC2-7EDE-388A-9E50B709587E}"/>
                  </a:ext>
                </a:extLst>
              </p:cNvPr>
              <p:cNvSpPr/>
              <p:nvPr/>
            </p:nvSpPr>
            <p:spPr>
              <a:xfrm>
                <a:off x="7989140" y="32743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9" name="Freeform 3658">
                <a:extLst>
                  <a:ext uri="{FF2B5EF4-FFF2-40B4-BE49-F238E27FC236}">
                    <a16:creationId xmlns:a16="http://schemas.microsoft.com/office/drawing/2014/main" id="{9E2CF111-9BE8-F2B0-2EE6-7121D7341829}"/>
                  </a:ext>
                </a:extLst>
              </p:cNvPr>
              <p:cNvSpPr/>
              <p:nvPr/>
            </p:nvSpPr>
            <p:spPr>
              <a:xfrm>
                <a:off x="7989140" y="20397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0" name="Freeform 3659">
                <a:extLst>
                  <a:ext uri="{FF2B5EF4-FFF2-40B4-BE49-F238E27FC236}">
                    <a16:creationId xmlns:a16="http://schemas.microsoft.com/office/drawing/2014/main" id="{F3E17A4D-DBCE-6765-2DDC-6DA4B39F638E}"/>
                  </a:ext>
                </a:extLst>
              </p:cNvPr>
              <p:cNvSpPr/>
              <p:nvPr/>
            </p:nvSpPr>
            <p:spPr>
              <a:xfrm>
                <a:off x="7989140" y="30230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2" name="Freeform 3661">
                <a:extLst>
                  <a:ext uri="{FF2B5EF4-FFF2-40B4-BE49-F238E27FC236}">
                    <a16:creationId xmlns:a16="http://schemas.microsoft.com/office/drawing/2014/main" id="{77842A3C-3952-5C9F-1A17-172B0B7A3D97}"/>
                  </a:ext>
                </a:extLst>
              </p:cNvPr>
              <p:cNvSpPr/>
              <p:nvPr/>
            </p:nvSpPr>
            <p:spPr>
              <a:xfrm>
                <a:off x="7989140" y="30230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7" name="Freeform 3666">
                <a:extLst>
                  <a:ext uri="{FF2B5EF4-FFF2-40B4-BE49-F238E27FC236}">
                    <a16:creationId xmlns:a16="http://schemas.microsoft.com/office/drawing/2014/main" id="{ACB3389D-56F2-7F32-934F-5D5BA81917A4}"/>
                  </a:ext>
                </a:extLst>
              </p:cNvPr>
              <p:cNvSpPr/>
              <p:nvPr/>
            </p:nvSpPr>
            <p:spPr>
              <a:xfrm>
                <a:off x="7989140" y="29710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8" name="Freeform 3667">
                <a:extLst>
                  <a:ext uri="{FF2B5EF4-FFF2-40B4-BE49-F238E27FC236}">
                    <a16:creationId xmlns:a16="http://schemas.microsoft.com/office/drawing/2014/main" id="{000BC9C4-7EBB-859B-AA20-2A788DFB1EB5}"/>
                  </a:ext>
                </a:extLst>
              </p:cNvPr>
              <p:cNvSpPr/>
              <p:nvPr/>
            </p:nvSpPr>
            <p:spPr>
              <a:xfrm>
                <a:off x="7989140" y="30621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0" name="Freeform 3669">
                <a:extLst>
                  <a:ext uri="{FF2B5EF4-FFF2-40B4-BE49-F238E27FC236}">
                    <a16:creationId xmlns:a16="http://schemas.microsoft.com/office/drawing/2014/main" id="{7281D310-1873-909D-F00B-10DCB6824D9E}"/>
                  </a:ext>
                </a:extLst>
              </p:cNvPr>
              <p:cNvSpPr/>
              <p:nvPr/>
            </p:nvSpPr>
            <p:spPr>
              <a:xfrm>
                <a:off x="7989140" y="31062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2" name="Freeform 3671">
                <a:extLst>
                  <a:ext uri="{FF2B5EF4-FFF2-40B4-BE49-F238E27FC236}">
                    <a16:creationId xmlns:a16="http://schemas.microsoft.com/office/drawing/2014/main" id="{81BDFDED-B6FA-FF36-D03D-A8E2A7E5F794}"/>
                  </a:ext>
                </a:extLst>
              </p:cNvPr>
              <p:cNvSpPr/>
              <p:nvPr/>
            </p:nvSpPr>
            <p:spPr>
              <a:xfrm>
                <a:off x="7989140" y="30067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4" name="Freeform 3673">
                <a:extLst>
                  <a:ext uri="{FF2B5EF4-FFF2-40B4-BE49-F238E27FC236}">
                    <a16:creationId xmlns:a16="http://schemas.microsoft.com/office/drawing/2014/main" id="{89127E5D-8079-935E-374D-DE4977E51685}"/>
                  </a:ext>
                </a:extLst>
              </p:cNvPr>
              <p:cNvSpPr/>
              <p:nvPr/>
            </p:nvSpPr>
            <p:spPr>
              <a:xfrm>
                <a:off x="7989140" y="30704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5" name="Freeform 3674">
                <a:extLst>
                  <a:ext uri="{FF2B5EF4-FFF2-40B4-BE49-F238E27FC236}">
                    <a16:creationId xmlns:a16="http://schemas.microsoft.com/office/drawing/2014/main" id="{3D746022-2E98-9C00-A47F-133EBB8C0C09}"/>
                  </a:ext>
                </a:extLst>
              </p:cNvPr>
              <p:cNvSpPr/>
              <p:nvPr/>
            </p:nvSpPr>
            <p:spPr>
              <a:xfrm>
                <a:off x="7989140" y="31088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6" name="Freeform 3675">
                <a:extLst>
                  <a:ext uri="{FF2B5EF4-FFF2-40B4-BE49-F238E27FC236}">
                    <a16:creationId xmlns:a16="http://schemas.microsoft.com/office/drawing/2014/main" id="{C2CC5BAB-8041-5DD2-5A93-79A44C59AAC1}"/>
                  </a:ext>
                </a:extLst>
              </p:cNvPr>
              <p:cNvSpPr/>
              <p:nvPr/>
            </p:nvSpPr>
            <p:spPr>
              <a:xfrm>
                <a:off x="7989140" y="30571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7" name="Freeform 3676">
                <a:extLst>
                  <a:ext uri="{FF2B5EF4-FFF2-40B4-BE49-F238E27FC236}">
                    <a16:creationId xmlns:a16="http://schemas.microsoft.com/office/drawing/2014/main" id="{EB32B292-355C-6A73-72D1-9E8A31D4E5CE}"/>
                  </a:ext>
                </a:extLst>
              </p:cNvPr>
              <p:cNvSpPr/>
              <p:nvPr/>
            </p:nvSpPr>
            <p:spPr>
              <a:xfrm>
                <a:off x="7989140" y="30449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9" name="Freeform 3678">
                <a:extLst>
                  <a:ext uri="{FF2B5EF4-FFF2-40B4-BE49-F238E27FC236}">
                    <a16:creationId xmlns:a16="http://schemas.microsoft.com/office/drawing/2014/main" id="{D410C5A1-9E31-403E-0DA9-2DB631F80FFF}"/>
                  </a:ext>
                </a:extLst>
              </p:cNvPr>
              <p:cNvSpPr/>
              <p:nvPr/>
            </p:nvSpPr>
            <p:spPr>
              <a:xfrm>
                <a:off x="7989140" y="306550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0" name="Freeform 3679">
                <a:extLst>
                  <a:ext uri="{FF2B5EF4-FFF2-40B4-BE49-F238E27FC236}">
                    <a16:creationId xmlns:a16="http://schemas.microsoft.com/office/drawing/2014/main" id="{34364BA9-C03E-23C2-945D-4210B9E6BCA5}"/>
                  </a:ext>
                </a:extLst>
              </p:cNvPr>
              <p:cNvSpPr/>
              <p:nvPr/>
            </p:nvSpPr>
            <p:spPr>
              <a:xfrm>
                <a:off x="7989140" y="327103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1" name="Freeform 3680">
                <a:extLst>
                  <a:ext uri="{FF2B5EF4-FFF2-40B4-BE49-F238E27FC236}">
                    <a16:creationId xmlns:a16="http://schemas.microsoft.com/office/drawing/2014/main" id="{9EED4729-E364-E958-AC02-FE194A974A1D}"/>
                  </a:ext>
                </a:extLst>
              </p:cNvPr>
              <p:cNvSpPr/>
              <p:nvPr/>
            </p:nvSpPr>
            <p:spPr>
              <a:xfrm>
                <a:off x="7989140" y="31229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2" name="Freeform 3681">
                <a:extLst>
                  <a:ext uri="{FF2B5EF4-FFF2-40B4-BE49-F238E27FC236}">
                    <a16:creationId xmlns:a16="http://schemas.microsoft.com/office/drawing/2014/main" id="{DE256BDF-9B9C-03B4-4559-38E085488B46}"/>
                  </a:ext>
                </a:extLst>
              </p:cNvPr>
              <p:cNvSpPr/>
              <p:nvPr/>
            </p:nvSpPr>
            <p:spPr>
              <a:xfrm>
                <a:off x="7989140" y="32768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4" name="Freeform 3683">
                <a:extLst>
                  <a:ext uri="{FF2B5EF4-FFF2-40B4-BE49-F238E27FC236}">
                    <a16:creationId xmlns:a16="http://schemas.microsoft.com/office/drawing/2014/main" id="{DEF083E2-2A36-7196-A6F7-2970B20124A3}"/>
                  </a:ext>
                </a:extLst>
              </p:cNvPr>
              <p:cNvSpPr/>
              <p:nvPr/>
            </p:nvSpPr>
            <p:spPr>
              <a:xfrm>
                <a:off x="7989140" y="31074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7" name="Freeform 3686">
                <a:extLst>
                  <a:ext uri="{FF2B5EF4-FFF2-40B4-BE49-F238E27FC236}">
                    <a16:creationId xmlns:a16="http://schemas.microsoft.com/office/drawing/2014/main" id="{C088DB04-BA4C-E5F5-84D1-22C8FC590F3B}"/>
                  </a:ext>
                </a:extLst>
              </p:cNvPr>
              <p:cNvSpPr/>
              <p:nvPr/>
            </p:nvSpPr>
            <p:spPr>
              <a:xfrm>
                <a:off x="7989140" y="303184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2" name="Freeform 3691">
                <a:extLst>
                  <a:ext uri="{FF2B5EF4-FFF2-40B4-BE49-F238E27FC236}">
                    <a16:creationId xmlns:a16="http://schemas.microsoft.com/office/drawing/2014/main" id="{7DEE8507-928F-4F25-7C34-26C8DB8F8B34}"/>
                  </a:ext>
                </a:extLst>
              </p:cNvPr>
              <p:cNvSpPr/>
              <p:nvPr/>
            </p:nvSpPr>
            <p:spPr>
              <a:xfrm>
                <a:off x="7989140" y="327264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3" name="Freeform 3692">
                <a:extLst>
                  <a:ext uri="{FF2B5EF4-FFF2-40B4-BE49-F238E27FC236}">
                    <a16:creationId xmlns:a16="http://schemas.microsoft.com/office/drawing/2014/main" id="{37B11902-A397-9F81-9E8D-EA8E0025A2E0}"/>
                  </a:ext>
                </a:extLst>
              </p:cNvPr>
              <p:cNvSpPr/>
              <p:nvPr/>
            </p:nvSpPr>
            <p:spPr>
              <a:xfrm>
                <a:off x="7989140" y="30976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4" name="Freeform 3693">
                <a:extLst>
                  <a:ext uri="{FF2B5EF4-FFF2-40B4-BE49-F238E27FC236}">
                    <a16:creationId xmlns:a16="http://schemas.microsoft.com/office/drawing/2014/main" id="{896DE9E4-5F8E-0F53-5877-99CE4D7A36DA}"/>
                  </a:ext>
                </a:extLst>
              </p:cNvPr>
              <p:cNvSpPr/>
              <p:nvPr/>
            </p:nvSpPr>
            <p:spPr>
              <a:xfrm>
                <a:off x="7989140" y="30685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5" name="Freeform 3694">
                <a:extLst>
                  <a:ext uri="{FF2B5EF4-FFF2-40B4-BE49-F238E27FC236}">
                    <a16:creationId xmlns:a16="http://schemas.microsoft.com/office/drawing/2014/main" id="{F9613054-B154-BF58-7413-2ED031D31F54}"/>
                  </a:ext>
                </a:extLst>
              </p:cNvPr>
              <p:cNvSpPr/>
              <p:nvPr/>
            </p:nvSpPr>
            <p:spPr>
              <a:xfrm>
                <a:off x="7989140" y="30516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9" name="Freeform 3698">
                <a:extLst>
                  <a:ext uri="{FF2B5EF4-FFF2-40B4-BE49-F238E27FC236}">
                    <a16:creationId xmlns:a16="http://schemas.microsoft.com/office/drawing/2014/main" id="{A39CF8F9-50F1-0F9D-EC9E-E565A4A7183F}"/>
                  </a:ext>
                </a:extLst>
              </p:cNvPr>
              <p:cNvSpPr/>
              <p:nvPr/>
            </p:nvSpPr>
            <p:spPr>
              <a:xfrm>
                <a:off x="7989140" y="31177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1" name="Freeform 3700">
                <a:extLst>
                  <a:ext uri="{FF2B5EF4-FFF2-40B4-BE49-F238E27FC236}">
                    <a16:creationId xmlns:a16="http://schemas.microsoft.com/office/drawing/2014/main" id="{EE80533D-34C5-8A26-4D3C-031EA41C0B1B}"/>
                  </a:ext>
                </a:extLst>
              </p:cNvPr>
              <p:cNvSpPr/>
              <p:nvPr/>
            </p:nvSpPr>
            <p:spPr>
              <a:xfrm>
                <a:off x="7989140" y="30308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2" name="Freeform 3701">
                <a:extLst>
                  <a:ext uri="{FF2B5EF4-FFF2-40B4-BE49-F238E27FC236}">
                    <a16:creationId xmlns:a16="http://schemas.microsoft.com/office/drawing/2014/main" id="{6458309E-7E3E-395B-70FF-BF644706ACEB}"/>
                  </a:ext>
                </a:extLst>
              </p:cNvPr>
              <p:cNvSpPr/>
              <p:nvPr/>
            </p:nvSpPr>
            <p:spPr>
              <a:xfrm>
                <a:off x="7989140" y="31202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3" name="Freeform 3702">
                <a:extLst>
                  <a:ext uri="{FF2B5EF4-FFF2-40B4-BE49-F238E27FC236}">
                    <a16:creationId xmlns:a16="http://schemas.microsoft.com/office/drawing/2014/main" id="{97E37FCE-8ABF-0750-CFE5-D48168B540DD}"/>
                  </a:ext>
                </a:extLst>
              </p:cNvPr>
              <p:cNvSpPr/>
              <p:nvPr/>
            </p:nvSpPr>
            <p:spPr>
              <a:xfrm>
                <a:off x="7989140" y="32695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5" name="Freeform 3704">
                <a:extLst>
                  <a:ext uri="{FF2B5EF4-FFF2-40B4-BE49-F238E27FC236}">
                    <a16:creationId xmlns:a16="http://schemas.microsoft.com/office/drawing/2014/main" id="{335A4F60-CD3E-D949-0F2E-6E6175A37B57}"/>
                  </a:ext>
                </a:extLst>
              </p:cNvPr>
              <p:cNvSpPr/>
              <p:nvPr/>
            </p:nvSpPr>
            <p:spPr>
              <a:xfrm>
                <a:off x="7989140" y="311535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6" name="Freeform 3705">
                <a:extLst>
                  <a:ext uri="{FF2B5EF4-FFF2-40B4-BE49-F238E27FC236}">
                    <a16:creationId xmlns:a16="http://schemas.microsoft.com/office/drawing/2014/main" id="{DBB2FD88-8B39-0E51-3F32-0F04DC325CD7}"/>
                  </a:ext>
                </a:extLst>
              </p:cNvPr>
              <p:cNvSpPr/>
              <p:nvPr/>
            </p:nvSpPr>
            <p:spPr>
              <a:xfrm>
                <a:off x="7989140" y="32727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9" name="Freeform 3708">
                <a:extLst>
                  <a:ext uri="{FF2B5EF4-FFF2-40B4-BE49-F238E27FC236}">
                    <a16:creationId xmlns:a16="http://schemas.microsoft.com/office/drawing/2014/main" id="{0017F7A9-6592-8A97-9408-55F0351B83AC}"/>
                  </a:ext>
                </a:extLst>
              </p:cNvPr>
              <p:cNvSpPr/>
              <p:nvPr/>
            </p:nvSpPr>
            <p:spPr>
              <a:xfrm>
                <a:off x="7989140" y="327137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0" name="Freeform 3709">
                <a:extLst>
                  <a:ext uri="{FF2B5EF4-FFF2-40B4-BE49-F238E27FC236}">
                    <a16:creationId xmlns:a16="http://schemas.microsoft.com/office/drawing/2014/main" id="{1C9BCB77-FBD0-84A5-7D25-74230FE5864D}"/>
                  </a:ext>
                </a:extLst>
              </p:cNvPr>
              <p:cNvSpPr/>
              <p:nvPr/>
            </p:nvSpPr>
            <p:spPr>
              <a:xfrm>
                <a:off x="7989140" y="32784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7" name="Freeform 3716">
                <a:extLst>
                  <a:ext uri="{FF2B5EF4-FFF2-40B4-BE49-F238E27FC236}">
                    <a16:creationId xmlns:a16="http://schemas.microsoft.com/office/drawing/2014/main" id="{B5B415F7-3D98-BDDA-0E9B-DE641780B96C}"/>
                  </a:ext>
                </a:extLst>
              </p:cNvPr>
              <p:cNvSpPr/>
              <p:nvPr/>
            </p:nvSpPr>
            <p:spPr>
              <a:xfrm>
                <a:off x="7989140" y="32761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0" name="Freeform 3719">
                <a:extLst>
                  <a:ext uri="{FF2B5EF4-FFF2-40B4-BE49-F238E27FC236}">
                    <a16:creationId xmlns:a16="http://schemas.microsoft.com/office/drawing/2014/main" id="{FC01097D-4622-818C-DA26-3B5DE3A772E8}"/>
                  </a:ext>
                </a:extLst>
              </p:cNvPr>
              <p:cNvSpPr/>
              <p:nvPr/>
            </p:nvSpPr>
            <p:spPr>
              <a:xfrm>
                <a:off x="7989140" y="29549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1" name="Freeform 3720">
                <a:extLst>
                  <a:ext uri="{FF2B5EF4-FFF2-40B4-BE49-F238E27FC236}">
                    <a16:creationId xmlns:a16="http://schemas.microsoft.com/office/drawing/2014/main" id="{2669A68A-5511-5F56-D617-89C83E501DA5}"/>
                  </a:ext>
                </a:extLst>
              </p:cNvPr>
              <p:cNvSpPr/>
              <p:nvPr/>
            </p:nvSpPr>
            <p:spPr>
              <a:xfrm>
                <a:off x="7989140" y="31018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2" name="Freeform 3721">
                <a:extLst>
                  <a:ext uri="{FF2B5EF4-FFF2-40B4-BE49-F238E27FC236}">
                    <a16:creationId xmlns:a16="http://schemas.microsoft.com/office/drawing/2014/main" id="{9247549C-0C99-13DA-F559-3F24A941608D}"/>
                  </a:ext>
                </a:extLst>
              </p:cNvPr>
              <p:cNvSpPr/>
              <p:nvPr/>
            </p:nvSpPr>
            <p:spPr>
              <a:xfrm>
                <a:off x="7989140" y="30948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4" name="Freeform 3723">
                <a:extLst>
                  <a:ext uri="{FF2B5EF4-FFF2-40B4-BE49-F238E27FC236}">
                    <a16:creationId xmlns:a16="http://schemas.microsoft.com/office/drawing/2014/main" id="{24B675D5-8BDB-1E6D-C9E0-5EC4A9DC47DA}"/>
                  </a:ext>
                </a:extLst>
              </p:cNvPr>
              <p:cNvSpPr/>
              <p:nvPr/>
            </p:nvSpPr>
            <p:spPr>
              <a:xfrm>
                <a:off x="7989140" y="32753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5" name="Freeform 3724">
                <a:extLst>
                  <a:ext uri="{FF2B5EF4-FFF2-40B4-BE49-F238E27FC236}">
                    <a16:creationId xmlns:a16="http://schemas.microsoft.com/office/drawing/2014/main" id="{6C192973-B1D2-CA76-BB10-6BC6F40EB207}"/>
                  </a:ext>
                </a:extLst>
              </p:cNvPr>
              <p:cNvSpPr/>
              <p:nvPr/>
            </p:nvSpPr>
            <p:spPr>
              <a:xfrm>
                <a:off x="7989140" y="308921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6" name="Freeform 3725">
                <a:extLst>
                  <a:ext uri="{FF2B5EF4-FFF2-40B4-BE49-F238E27FC236}">
                    <a16:creationId xmlns:a16="http://schemas.microsoft.com/office/drawing/2014/main" id="{A4C2A7D1-733E-7D9B-07DF-87333D70E982}"/>
                  </a:ext>
                </a:extLst>
              </p:cNvPr>
              <p:cNvSpPr/>
              <p:nvPr/>
            </p:nvSpPr>
            <p:spPr>
              <a:xfrm>
                <a:off x="7989140" y="32717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7" name="Freeform 3726">
                <a:extLst>
                  <a:ext uri="{FF2B5EF4-FFF2-40B4-BE49-F238E27FC236}">
                    <a16:creationId xmlns:a16="http://schemas.microsoft.com/office/drawing/2014/main" id="{8B7DA713-7DF9-641A-593F-265B7ED3B599}"/>
                  </a:ext>
                </a:extLst>
              </p:cNvPr>
              <p:cNvSpPr/>
              <p:nvPr/>
            </p:nvSpPr>
            <p:spPr>
              <a:xfrm>
                <a:off x="7989140" y="30853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8" name="Freeform 3727">
                <a:extLst>
                  <a:ext uri="{FF2B5EF4-FFF2-40B4-BE49-F238E27FC236}">
                    <a16:creationId xmlns:a16="http://schemas.microsoft.com/office/drawing/2014/main" id="{84E190C8-1C0A-AB41-9580-A86C73A3DD8E}"/>
                  </a:ext>
                </a:extLst>
              </p:cNvPr>
              <p:cNvSpPr/>
              <p:nvPr/>
            </p:nvSpPr>
            <p:spPr>
              <a:xfrm>
                <a:off x="7989140" y="32711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0" name="Freeform 3729">
                <a:extLst>
                  <a:ext uri="{FF2B5EF4-FFF2-40B4-BE49-F238E27FC236}">
                    <a16:creationId xmlns:a16="http://schemas.microsoft.com/office/drawing/2014/main" id="{29A31C8C-8BB7-CF06-EB11-EBD2A047DBB5}"/>
                  </a:ext>
                </a:extLst>
              </p:cNvPr>
              <p:cNvSpPr/>
              <p:nvPr/>
            </p:nvSpPr>
            <p:spPr>
              <a:xfrm>
                <a:off x="7989140" y="30253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3" name="Freeform 3732">
                <a:extLst>
                  <a:ext uri="{FF2B5EF4-FFF2-40B4-BE49-F238E27FC236}">
                    <a16:creationId xmlns:a16="http://schemas.microsoft.com/office/drawing/2014/main" id="{3380322E-F017-FD06-4FA7-C7B6BD41EDB0}"/>
                  </a:ext>
                </a:extLst>
              </p:cNvPr>
              <p:cNvSpPr/>
              <p:nvPr/>
            </p:nvSpPr>
            <p:spPr>
              <a:xfrm>
                <a:off x="7989140" y="32776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4" name="Freeform 3733">
                <a:extLst>
                  <a:ext uri="{FF2B5EF4-FFF2-40B4-BE49-F238E27FC236}">
                    <a16:creationId xmlns:a16="http://schemas.microsoft.com/office/drawing/2014/main" id="{E5314725-C23C-019B-8DC3-9338032B878F}"/>
                  </a:ext>
                </a:extLst>
              </p:cNvPr>
              <p:cNvSpPr/>
              <p:nvPr/>
            </p:nvSpPr>
            <p:spPr>
              <a:xfrm>
                <a:off x="7989140" y="31074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7" name="Freeform 3736">
                <a:extLst>
                  <a:ext uri="{FF2B5EF4-FFF2-40B4-BE49-F238E27FC236}">
                    <a16:creationId xmlns:a16="http://schemas.microsoft.com/office/drawing/2014/main" id="{9D48024B-98D3-FEB3-5D16-932C5D507B93}"/>
                  </a:ext>
                </a:extLst>
              </p:cNvPr>
              <p:cNvSpPr/>
              <p:nvPr/>
            </p:nvSpPr>
            <p:spPr>
              <a:xfrm>
                <a:off x="7989140" y="31050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9" name="Freeform 3738">
                <a:extLst>
                  <a:ext uri="{FF2B5EF4-FFF2-40B4-BE49-F238E27FC236}">
                    <a16:creationId xmlns:a16="http://schemas.microsoft.com/office/drawing/2014/main" id="{2B48D778-ED20-CD4D-887A-AFCE32652E8C}"/>
                  </a:ext>
                </a:extLst>
              </p:cNvPr>
              <p:cNvSpPr/>
              <p:nvPr/>
            </p:nvSpPr>
            <p:spPr>
              <a:xfrm>
                <a:off x="7989140" y="32707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0" name="Freeform 3739">
                <a:extLst>
                  <a:ext uri="{FF2B5EF4-FFF2-40B4-BE49-F238E27FC236}">
                    <a16:creationId xmlns:a16="http://schemas.microsoft.com/office/drawing/2014/main" id="{4103DB78-BD7A-4775-AABD-6ECB6C205A21}"/>
                  </a:ext>
                </a:extLst>
              </p:cNvPr>
              <p:cNvSpPr/>
              <p:nvPr/>
            </p:nvSpPr>
            <p:spPr>
              <a:xfrm>
                <a:off x="7989140" y="31163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2" name="Freeform 3741">
                <a:extLst>
                  <a:ext uri="{FF2B5EF4-FFF2-40B4-BE49-F238E27FC236}">
                    <a16:creationId xmlns:a16="http://schemas.microsoft.com/office/drawing/2014/main" id="{32315CF9-F4A8-448E-6BEC-D1EE1740E63D}"/>
                  </a:ext>
                </a:extLst>
              </p:cNvPr>
              <p:cNvSpPr/>
              <p:nvPr/>
            </p:nvSpPr>
            <p:spPr>
              <a:xfrm>
                <a:off x="7989140" y="32757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3" name="Freeform 3742">
                <a:extLst>
                  <a:ext uri="{FF2B5EF4-FFF2-40B4-BE49-F238E27FC236}">
                    <a16:creationId xmlns:a16="http://schemas.microsoft.com/office/drawing/2014/main" id="{26A1DC23-8199-C47E-6A94-25500A784C77}"/>
                  </a:ext>
                </a:extLst>
              </p:cNvPr>
              <p:cNvSpPr/>
              <p:nvPr/>
            </p:nvSpPr>
            <p:spPr>
              <a:xfrm>
                <a:off x="7989140" y="30789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4" name="Freeform 3743">
                <a:extLst>
                  <a:ext uri="{FF2B5EF4-FFF2-40B4-BE49-F238E27FC236}">
                    <a16:creationId xmlns:a16="http://schemas.microsoft.com/office/drawing/2014/main" id="{1BC28AAF-9EEA-16A8-A6E8-A52F008C09EB}"/>
                  </a:ext>
                </a:extLst>
              </p:cNvPr>
              <p:cNvSpPr/>
              <p:nvPr/>
            </p:nvSpPr>
            <p:spPr>
              <a:xfrm>
                <a:off x="7989140" y="32670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9" name="Freeform 3748">
                <a:extLst>
                  <a:ext uri="{FF2B5EF4-FFF2-40B4-BE49-F238E27FC236}">
                    <a16:creationId xmlns:a16="http://schemas.microsoft.com/office/drawing/2014/main" id="{1B8D9F0A-B42D-86C0-BBC3-E3DFE32EC926}"/>
                  </a:ext>
                </a:extLst>
              </p:cNvPr>
              <p:cNvSpPr/>
              <p:nvPr/>
            </p:nvSpPr>
            <p:spPr>
              <a:xfrm>
                <a:off x="7989140" y="31045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3" name="Freeform 3752">
                <a:extLst>
                  <a:ext uri="{FF2B5EF4-FFF2-40B4-BE49-F238E27FC236}">
                    <a16:creationId xmlns:a16="http://schemas.microsoft.com/office/drawing/2014/main" id="{C3CDB519-2A3A-07B0-201C-176A6597ACE4}"/>
                  </a:ext>
                </a:extLst>
              </p:cNvPr>
              <p:cNvSpPr/>
              <p:nvPr/>
            </p:nvSpPr>
            <p:spPr>
              <a:xfrm>
                <a:off x="7989140" y="311430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4" name="Freeform 3753">
                <a:extLst>
                  <a:ext uri="{FF2B5EF4-FFF2-40B4-BE49-F238E27FC236}">
                    <a16:creationId xmlns:a16="http://schemas.microsoft.com/office/drawing/2014/main" id="{28F27D1A-6F5D-EA5F-B6E7-A8D42CEA8B73}"/>
                  </a:ext>
                </a:extLst>
              </p:cNvPr>
              <p:cNvSpPr/>
              <p:nvPr/>
            </p:nvSpPr>
            <p:spPr>
              <a:xfrm>
                <a:off x="7989140" y="31074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5" name="Freeform 3754">
                <a:extLst>
                  <a:ext uri="{FF2B5EF4-FFF2-40B4-BE49-F238E27FC236}">
                    <a16:creationId xmlns:a16="http://schemas.microsoft.com/office/drawing/2014/main" id="{1EE7DC13-C0B1-4D56-F408-18237B62C896}"/>
                  </a:ext>
                </a:extLst>
              </p:cNvPr>
              <p:cNvSpPr/>
              <p:nvPr/>
            </p:nvSpPr>
            <p:spPr>
              <a:xfrm>
                <a:off x="7989140" y="327704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6" name="Freeform 3755">
                <a:extLst>
                  <a:ext uri="{FF2B5EF4-FFF2-40B4-BE49-F238E27FC236}">
                    <a16:creationId xmlns:a16="http://schemas.microsoft.com/office/drawing/2014/main" id="{DCBF6587-E235-BF3E-933E-DC2A1D44BC26}"/>
                  </a:ext>
                </a:extLst>
              </p:cNvPr>
              <p:cNvSpPr/>
              <p:nvPr/>
            </p:nvSpPr>
            <p:spPr>
              <a:xfrm>
                <a:off x="7989140" y="30766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9" name="Freeform 3758">
                <a:extLst>
                  <a:ext uri="{FF2B5EF4-FFF2-40B4-BE49-F238E27FC236}">
                    <a16:creationId xmlns:a16="http://schemas.microsoft.com/office/drawing/2014/main" id="{0E1DDBA9-0E5F-5A94-1D7F-FA912BF8A83C}"/>
                  </a:ext>
                </a:extLst>
              </p:cNvPr>
              <p:cNvSpPr/>
              <p:nvPr/>
            </p:nvSpPr>
            <p:spPr>
              <a:xfrm>
                <a:off x="7989140" y="32786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0" name="Freeform 3759">
                <a:extLst>
                  <a:ext uri="{FF2B5EF4-FFF2-40B4-BE49-F238E27FC236}">
                    <a16:creationId xmlns:a16="http://schemas.microsoft.com/office/drawing/2014/main" id="{523D727B-822B-4B61-005F-2225530BC433}"/>
                  </a:ext>
                </a:extLst>
              </p:cNvPr>
              <p:cNvSpPr/>
              <p:nvPr/>
            </p:nvSpPr>
            <p:spPr>
              <a:xfrm>
                <a:off x="7989140" y="311627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1" name="Freeform 3760">
                <a:extLst>
                  <a:ext uri="{FF2B5EF4-FFF2-40B4-BE49-F238E27FC236}">
                    <a16:creationId xmlns:a16="http://schemas.microsoft.com/office/drawing/2014/main" id="{B7AE1BBE-5964-F1C0-C2BB-8E51180D72F0}"/>
                  </a:ext>
                </a:extLst>
              </p:cNvPr>
              <p:cNvSpPr/>
              <p:nvPr/>
            </p:nvSpPr>
            <p:spPr>
              <a:xfrm>
                <a:off x="7989140" y="31104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2" name="Freeform 3761">
                <a:extLst>
                  <a:ext uri="{FF2B5EF4-FFF2-40B4-BE49-F238E27FC236}">
                    <a16:creationId xmlns:a16="http://schemas.microsoft.com/office/drawing/2014/main" id="{9328323D-BF04-2231-7A48-34C2B9C771D6}"/>
                  </a:ext>
                </a:extLst>
              </p:cNvPr>
              <p:cNvSpPr/>
              <p:nvPr/>
            </p:nvSpPr>
            <p:spPr>
              <a:xfrm>
                <a:off x="7989140" y="308493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3" name="Freeform 3762">
                <a:extLst>
                  <a:ext uri="{FF2B5EF4-FFF2-40B4-BE49-F238E27FC236}">
                    <a16:creationId xmlns:a16="http://schemas.microsoft.com/office/drawing/2014/main" id="{63A5663D-4E2D-ADAA-6EE2-B59CA415488F}"/>
                  </a:ext>
                </a:extLst>
              </p:cNvPr>
              <p:cNvSpPr/>
              <p:nvPr/>
            </p:nvSpPr>
            <p:spPr>
              <a:xfrm>
                <a:off x="7989140" y="30206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5" name="Freeform 3764">
                <a:extLst>
                  <a:ext uri="{FF2B5EF4-FFF2-40B4-BE49-F238E27FC236}">
                    <a16:creationId xmlns:a16="http://schemas.microsoft.com/office/drawing/2014/main" id="{706DA017-3BC2-8786-E83A-355CEDD31FB1}"/>
                  </a:ext>
                </a:extLst>
              </p:cNvPr>
              <p:cNvSpPr/>
              <p:nvPr/>
            </p:nvSpPr>
            <p:spPr>
              <a:xfrm>
                <a:off x="7989140" y="30689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8" name="Freeform 3767">
                <a:extLst>
                  <a:ext uri="{FF2B5EF4-FFF2-40B4-BE49-F238E27FC236}">
                    <a16:creationId xmlns:a16="http://schemas.microsoft.com/office/drawing/2014/main" id="{F7284A71-E1DC-AEB6-EFD1-234ECC3DF7F6}"/>
                  </a:ext>
                </a:extLst>
              </p:cNvPr>
              <p:cNvSpPr/>
              <p:nvPr/>
            </p:nvSpPr>
            <p:spPr>
              <a:xfrm>
                <a:off x="7989140" y="30681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9" name="Freeform 3768">
                <a:extLst>
                  <a:ext uri="{FF2B5EF4-FFF2-40B4-BE49-F238E27FC236}">
                    <a16:creationId xmlns:a16="http://schemas.microsoft.com/office/drawing/2014/main" id="{9C17E134-A57C-DB99-FAC9-84DB8CC5EE1D}"/>
                  </a:ext>
                </a:extLst>
              </p:cNvPr>
              <p:cNvSpPr/>
              <p:nvPr/>
            </p:nvSpPr>
            <p:spPr>
              <a:xfrm>
                <a:off x="7989140" y="30880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0" name="Freeform 3769">
                <a:extLst>
                  <a:ext uri="{FF2B5EF4-FFF2-40B4-BE49-F238E27FC236}">
                    <a16:creationId xmlns:a16="http://schemas.microsoft.com/office/drawing/2014/main" id="{C25C5A01-54EC-B13C-3C93-642DB84B5888}"/>
                  </a:ext>
                </a:extLst>
              </p:cNvPr>
              <p:cNvSpPr/>
              <p:nvPr/>
            </p:nvSpPr>
            <p:spPr>
              <a:xfrm>
                <a:off x="7989140" y="32778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3" name="Freeform 3772">
                <a:extLst>
                  <a:ext uri="{FF2B5EF4-FFF2-40B4-BE49-F238E27FC236}">
                    <a16:creationId xmlns:a16="http://schemas.microsoft.com/office/drawing/2014/main" id="{AA99BADA-F902-56EB-968D-819F763AE4E6}"/>
                  </a:ext>
                </a:extLst>
              </p:cNvPr>
              <p:cNvSpPr/>
              <p:nvPr/>
            </p:nvSpPr>
            <p:spPr>
              <a:xfrm>
                <a:off x="7989140" y="30958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6" name="Freeform 3775">
                <a:extLst>
                  <a:ext uri="{FF2B5EF4-FFF2-40B4-BE49-F238E27FC236}">
                    <a16:creationId xmlns:a16="http://schemas.microsoft.com/office/drawing/2014/main" id="{6B53BFEF-325D-C635-D002-9CB56A2BE5C7}"/>
                  </a:ext>
                </a:extLst>
              </p:cNvPr>
              <p:cNvSpPr/>
              <p:nvPr/>
            </p:nvSpPr>
            <p:spPr>
              <a:xfrm>
                <a:off x="7989140" y="31029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7" name="Freeform 3776">
                <a:extLst>
                  <a:ext uri="{FF2B5EF4-FFF2-40B4-BE49-F238E27FC236}">
                    <a16:creationId xmlns:a16="http://schemas.microsoft.com/office/drawing/2014/main" id="{A380BAD7-D87C-42D2-BC5A-7260CAA7D136}"/>
                  </a:ext>
                </a:extLst>
              </p:cNvPr>
              <p:cNvSpPr/>
              <p:nvPr/>
            </p:nvSpPr>
            <p:spPr>
              <a:xfrm>
                <a:off x="7989140" y="30303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0" name="Freeform 3779">
                <a:extLst>
                  <a:ext uri="{FF2B5EF4-FFF2-40B4-BE49-F238E27FC236}">
                    <a16:creationId xmlns:a16="http://schemas.microsoft.com/office/drawing/2014/main" id="{5C3520E5-7F23-74C6-1ADB-FB498404D0DF}"/>
                  </a:ext>
                </a:extLst>
              </p:cNvPr>
              <p:cNvSpPr/>
              <p:nvPr/>
            </p:nvSpPr>
            <p:spPr>
              <a:xfrm>
                <a:off x="7989140" y="327241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1" name="Freeform 3780">
                <a:extLst>
                  <a:ext uri="{FF2B5EF4-FFF2-40B4-BE49-F238E27FC236}">
                    <a16:creationId xmlns:a16="http://schemas.microsoft.com/office/drawing/2014/main" id="{134CC35F-E358-63F4-E945-2FC89F8FFEF6}"/>
                  </a:ext>
                </a:extLst>
              </p:cNvPr>
              <p:cNvSpPr/>
              <p:nvPr/>
            </p:nvSpPr>
            <p:spPr>
              <a:xfrm>
                <a:off x="7989140" y="32787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2" name="Freeform 3781">
                <a:extLst>
                  <a:ext uri="{FF2B5EF4-FFF2-40B4-BE49-F238E27FC236}">
                    <a16:creationId xmlns:a16="http://schemas.microsoft.com/office/drawing/2014/main" id="{78D2496F-F521-DE43-6FF8-3CDF480BF10E}"/>
                  </a:ext>
                </a:extLst>
              </p:cNvPr>
              <p:cNvSpPr/>
              <p:nvPr/>
            </p:nvSpPr>
            <p:spPr>
              <a:xfrm>
                <a:off x="7989140" y="30360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4" name="Freeform 3783">
                <a:extLst>
                  <a:ext uri="{FF2B5EF4-FFF2-40B4-BE49-F238E27FC236}">
                    <a16:creationId xmlns:a16="http://schemas.microsoft.com/office/drawing/2014/main" id="{1A5D5D06-0DEC-0CB7-6C97-0AAEC29796E9}"/>
                  </a:ext>
                </a:extLst>
              </p:cNvPr>
              <p:cNvSpPr/>
              <p:nvPr/>
            </p:nvSpPr>
            <p:spPr>
              <a:xfrm>
                <a:off x="7989140" y="304341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5" name="Freeform 3784">
                <a:extLst>
                  <a:ext uri="{FF2B5EF4-FFF2-40B4-BE49-F238E27FC236}">
                    <a16:creationId xmlns:a16="http://schemas.microsoft.com/office/drawing/2014/main" id="{A3047200-D9AA-E760-521F-B13A64204C8B}"/>
                  </a:ext>
                </a:extLst>
              </p:cNvPr>
              <p:cNvSpPr/>
              <p:nvPr/>
            </p:nvSpPr>
            <p:spPr>
              <a:xfrm>
                <a:off x="7989140" y="30459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6" name="Freeform 3785">
                <a:extLst>
                  <a:ext uri="{FF2B5EF4-FFF2-40B4-BE49-F238E27FC236}">
                    <a16:creationId xmlns:a16="http://schemas.microsoft.com/office/drawing/2014/main" id="{0BB9713C-DFB8-896D-4A6F-ACD9235DCCC8}"/>
                  </a:ext>
                </a:extLst>
              </p:cNvPr>
              <p:cNvSpPr/>
              <p:nvPr/>
            </p:nvSpPr>
            <p:spPr>
              <a:xfrm>
                <a:off x="7989140" y="310991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9" name="Freeform 3788">
                <a:extLst>
                  <a:ext uri="{FF2B5EF4-FFF2-40B4-BE49-F238E27FC236}">
                    <a16:creationId xmlns:a16="http://schemas.microsoft.com/office/drawing/2014/main" id="{A093268C-6381-E564-5D29-878AE9E88788}"/>
                  </a:ext>
                </a:extLst>
              </p:cNvPr>
              <p:cNvSpPr/>
              <p:nvPr/>
            </p:nvSpPr>
            <p:spPr>
              <a:xfrm>
                <a:off x="7989140" y="32793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0" name="Freeform 3789">
                <a:extLst>
                  <a:ext uri="{FF2B5EF4-FFF2-40B4-BE49-F238E27FC236}">
                    <a16:creationId xmlns:a16="http://schemas.microsoft.com/office/drawing/2014/main" id="{3CF7E51E-F67B-963C-D955-D291CD7494D3}"/>
                  </a:ext>
                </a:extLst>
              </p:cNvPr>
              <p:cNvSpPr/>
              <p:nvPr/>
            </p:nvSpPr>
            <p:spPr>
              <a:xfrm>
                <a:off x="7989140" y="306989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1" name="Freeform 3790">
                <a:extLst>
                  <a:ext uri="{FF2B5EF4-FFF2-40B4-BE49-F238E27FC236}">
                    <a16:creationId xmlns:a16="http://schemas.microsoft.com/office/drawing/2014/main" id="{A7C91C52-0505-50B8-E937-21DA787E4FCA}"/>
                  </a:ext>
                </a:extLst>
              </p:cNvPr>
              <p:cNvSpPr/>
              <p:nvPr/>
            </p:nvSpPr>
            <p:spPr>
              <a:xfrm>
                <a:off x="7989140" y="311604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2" name="Freeform 3791">
                <a:extLst>
                  <a:ext uri="{FF2B5EF4-FFF2-40B4-BE49-F238E27FC236}">
                    <a16:creationId xmlns:a16="http://schemas.microsoft.com/office/drawing/2014/main" id="{5C503F7A-1A4F-760D-0601-70080C139EFE}"/>
                  </a:ext>
                </a:extLst>
              </p:cNvPr>
              <p:cNvSpPr/>
              <p:nvPr/>
            </p:nvSpPr>
            <p:spPr>
              <a:xfrm>
                <a:off x="7989140" y="30121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3" name="Freeform 3792">
                <a:extLst>
                  <a:ext uri="{FF2B5EF4-FFF2-40B4-BE49-F238E27FC236}">
                    <a16:creationId xmlns:a16="http://schemas.microsoft.com/office/drawing/2014/main" id="{64AA4C90-FEAF-E769-A2AB-101886E7343C}"/>
                  </a:ext>
                </a:extLst>
              </p:cNvPr>
              <p:cNvSpPr/>
              <p:nvPr/>
            </p:nvSpPr>
            <p:spPr>
              <a:xfrm>
                <a:off x="7989140" y="31211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4" name="Freeform 3793">
                <a:extLst>
                  <a:ext uri="{FF2B5EF4-FFF2-40B4-BE49-F238E27FC236}">
                    <a16:creationId xmlns:a16="http://schemas.microsoft.com/office/drawing/2014/main" id="{DC3ECD54-23D9-1769-FC34-6BED12B2662A}"/>
                  </a:ext>
                </a:extLst>
              </p:cNvPr>
              <p:cNvSpPr/>
              <p:nvPr/>
            </p:nvSpPr>
            <p:spPr>
              <a:xfrm>
                <a:off x="7989140" y="32666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5" name="Freeform 3794">
                <a:extLst>
                  <a:ext uri="{FF2B5EF4-FFF2-40B4-BE49-F238E27FC236}">
                    <a16:creationId xmlns:a16="http://schemas.microsoft.com/office/drawing/2014/main" id="{54D29305-1470-3E73-546E-CAEF6CFD4B28}"/>
                  </a:ext>
                </a:extLst>
              </p:cNvPr>
              <p:cNvSpPr/>
              <p:nvPr/>
            </p:nvSpPr>
            <p:spPr>
              <a:xfrm>
                <a:off x="7989140" y="30097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8" name="Freeform 3797">
                <a:extLst>
                  <a:ext uri="{FF2B5EF4-FFF2-40B4-BE49-F238E27FC236}">
                    <a16:creationId xmlns:a16="http://schemas.microsoft.com/office/drawing/2014/main" id="{E2F15786-4FDD-B039-C140-3AE1BB749E81}"/>
                  </a:ext>
                </a:extLst>
              </p:cNvPr>
              <p:cNvSpPr/>
              <p:nvPr/>
            </p:nvSpPr>
            <p:spPr>
              <a:xfrm>
                <a:off x="7989140" y="30815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9" name="Freeform 3798">
                <a:extLst>
                  <a:ext uri="{FF2B5EF4-FFF2-40B4-BE49-F238E27FC236}">
                    <a16:creationId xmlns:a16="http://schemas.microsoft.com/office/drawing/2014/main" id="{2DEEAF7F-90C8-A35B-3A96-7B01C14F7EDE}"/>
                  </a:ext>
                </a:extLst>
              </p:cNvPr>
              <p:cNvSpPr/>
              <p:nvPr/>
            </p:nvSpPr>
            <p:spPr>
              <a:xfrm>
                <a:off x="7989140" y="31109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1" name="Freeform 3800">
                <a:extLst>
                  <a:ext uri="{FF2B5EF4-FFF2-40B4-BE49-F238E27FC236}">
                    <a16:creationId xmlns:a16="http://schemas.microsoft.com/office/drawing/2014/main" id="{E6930336-FAA5-E6BB-E31B-2A4B78F2ABB6}"/>
                  </a:ext>
                </a:extLst>
              </p:cNvPr>
              <p:cNvSpPr/>
              <p:nvPr/>
            </p:nvSpPr>
            <p:spPr>
              <a:xfrm>
                <a:off x="7989140" y="31128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3" name="Freeform 3802">
                <a:extLst>
                  <a:ext uri="{FF2B5EF4-FFF2-40B4-BE49-F238E27FC236}">
                    <a16:creationId xmlns:a16="http://schemas.microsoft.com/office/drawing/2014/main" id="{59F44A38-1E97-6DEF-A7DE-4BACE32DADA8}"/>
                  </a:ext>
                </a:extLst>
              </p:cNvPr>
              <p:cNvSpPr/>
              <p:nvPr/>
            </p:nvSpPr>
            <p:spPr>
              <a:xfrm>
                <a:off x="7989140" y="202420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4" name="Freeform 3803">
                <a:extLst>
                  <a:ext uri="{FF2B5EF4-FFF2-40B4-BE49-F238E27FC236}">
                    <a16:creationId xmlns:a16="http://schemas.microsoft.com/office/drawing/2014/main" id="{83991179-848F-8E01-04F2-AD77CB1790E3}"/>
                  </a:ext>
                </a:extLst>
              </p:cNvPr>
              <p:cNvSpPr/>
              <p:nvPr/>
            </p:nvSpPr>
            <p:spPr>
              <a:xfrm>
                <a:off x="7989140" y="30806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7" name="Freeform 3806">
                <a:extLst>
                  <a:ext uri="{FF2B5EF4-FFF2-40B4-BE49-F238E27FC236}">
                    <a16:creationId xmlns:a16="http://schemas.microsoft.com/office/drawing/2014/main" id="{1D44D46E-A2E8-E31C-63E0-932803DAE535}"/>
                  </a:ext>
                </a:extLst>
              </p:cNvPr>
              <p:cNvSpPr/>
              <p:nvPr/>
            </p:nvSpPr>
            <p:spPr>
              <a:xfrm>
                <a:off x="7989140" y="32747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8" name="Freeform 3807">
                <a:extLst>
                  <a:ext uri="{FF2B5EF4-FFF2-40B4-BE49-F238E27FC236}">
                    <a16:creationId xmlns:a16="http://schemas.microsoft.com/office/drawing/2014/main" id="{19CB545F-C7F5-946C-6A84-F1D57B111048}"/>
                  </a:ext>
                </a:extLst>
              </p:cNvPr>
              <p:cNvSpPr/>
              <p:nvPr/>
            </p:nvSpPr>
            <p:spPr>
              <a:xfrm>
                <a:off x="7989140" y="29929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9" name="Freeform 3808">
                <a:extLst>
                  <a:ext uri="{FF2B5EF4-FFF2-40B4-BE49-F238E27FC236}">
                    <a16:creationId xmlns:a16="http://schemas.microsoft.com/office/drawing/2014/main" id="{A6C378CF-38DD-DE6A-4C0F-46DDA464463A}"/>
                  </a:ext>
                </a:extLst>
              </p:cNvPr>
              <p:cNvSpPr/>
              <p:nvPr/>
            </p:nvSpPr>
            <p:spPr>
              <a:xfrm>
                <a:off x="7989140" y="29667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4" name="Freeform 3813">
                <a:extLst>
                  <a:ext uri="{FF2B5EF4-FFF2-40B4-BE49-F238E27FC236}">
                    <a16:creationId xmlns:a16="http://schemas.microsoft.com/office/drawing/2014/main" id="{D249E061-6B5F-AD02-2832-6BD16B0E0E9B}"/>
                  </a:ext>
                </a:extLst>
              </p:cNvPr>
              <p:cNvSpPr/>
              <p:nvPr/>
            </p:nvSpPr>
            <p:spPr>
              <a:xfrm>
                <a:off x="7989140" y="30760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5" name="Freeform 3814">
                <a:extLst>
                  <a:ext uri="{FF2B5EF4-FFF2-40B4-BE49-F238E27FC236}">
                    <a16:creationId xmlns:a16="http://schemas.microsoft.com/office/drawing/2014/main" id="{5680B813-BFEA-461E-B89E-E452F65F6E59}"/>
                  </a:ext>
                </a:extLst>
              </p:cNvPr>
              <p:cNvSpPr/>
              <p:nvPr/>
            </p:nvSpPr>
            <p:spPr>
              <a:xfrm>
                <a:off x="7989140" y="326906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6" name="Freeform 3815">
                <a:extLst>
                  <a:ext uri="{FF2B5EF4-FFF2-40B4-BE49-F238E27FC236}">
                    <a16:creationId xmlns:a16="http://schemas.microsoft.com/office/drawing/2014/main" id="{925E4CCC-96D0-33DF-4732-B370B9CDEF5F}"/>
                  </a:ext>
                </a:extLst>
              </p:cNvPr>
              <p:cNvSpPr/>
              <p:nvPr/>
            </p:nvSpPr>
            <p:spPr>
              <a:xfrm>
                <a:off x="7989140" y="30843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7" name="Freeform 3816">
                <a:extLst>
                  <a:ext uri="{FF2B5EF4-FFF2-40B4-BE49-F238E27FC236}">
                    <a16:creationId xmlns:a16="http://schemas.microsoft.com/office/drawing/2014/main" id="{097AED6E-AD38-71EA-4EFF-F51ED0DD4734}"/>
                  </a:ext>
                </a:extLst>
              </p:cNvPr>
              <p:cNvSpPr/>
              <p:nvPr/>
            </p:nvSpPr>
            <p:spPr>
              <a:xfrm>
                <a:off x="7989140" y="30097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3" name="Freeform 3822">
                <a:extLst>
                  <a:ext uri="{FF2B5EF4-FFF2-40B4-BE49-F238E27FC236}">
                    <a16:creationId xmlns:a16="http://schemas.microsoft.com/office/drawing/2014/main" id="{E1AAD206-B111-F41A-5DD4-A055E433115C}"/>
                  </a:ext>
                </a:extLst>
              </p:cNvPr>
              <p:cNvSpPr/>
              <p:nvPr/>
            </p:nvSpPr>
            <p:spPr>
              <a:xfrm>
                <a:off x="7989140" y="299009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4" name="Freeform 3823">
                <a:extLst>
                  <a:ext uri="{FF2B5EF4-FFF2-40B4-BE49-F238E27FC236}">
                    <a16:creationId xmlns:a16="http://schemas.microsoft.com/office/drawing/2014/main" id="{A0934424-CFBD-2892-AEC6-EC325E66FF00}"/>
                  </a:ext>
                </a:extLst>
              </p:cNvPr>
              <p:cNvSpPr/>
              <p:nvPr/>
            </p:nvSpPr>
            <p:spPr>
              <a:xfrm>
                <a:off x="7989140" y="327866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8" name="Freeform 3827">
                <a:extLst>
                  <a:ext uri="{FF2B5EF4-FFF2-40B4-BE49-F238E27FC236}">
                    <a16:creationId xmlns:a16="http://schemas.microsoft.com/office/drawing/2014/main" id="{EB1127BE-89EF-1DAA-FD99-1829B31964E2}"/>
                  </a:ext>
                </a:extLst>
              </p:cNvPr>
              <p:cNvSpPr/>
              <p:nvPr/>
            </p:nvSpPr>
            <p:spPr>
              <a:xfrm>
                <a:off x="7989140" y="29924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9" name="Freeform 3828">
                <a:extLst>
                  <a:ext uri="{FF2B5EF4-FFF2-40B4-BE49-F238E27FC236}">
                    <a16:creationId xmlns:a16="http://schemas.microsoft.com/office/drawing/2014/main" id="{D2D8A8CA-DB7C-CEF0-CDDB-29A017494734}"/>
                  </a:ext>
                </a:extLst>
              </p:cNvPr>
              <p:cNvSpPr/>
              <p:nvPr/>
            </p:nvSpPr>
            <p:spPr>
              <a:xfrm>
                <a:off x="7989140" y="30021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0" name="Freeform 3829">
                <a:extLst>
                  <a:ext uri="{FF2B5EF4-FFF2-40B4-BE49-F238E27FC236}">
                    <a16:creationId xmlns:a16="http://schemas.microsoft.com/office/drawing/2014/main" id="{8572D8AB-6266-7824-BFA2-C0EDC8BD03F1}"/>
                  </a:ext>
                </a:extLst>
              </p:cNvPr>
              <p:cNvSpPr/>
              <p:nvPr/>
            </p:nvSpPr>
            <p:spPr>
              <a:xfrm>
                <a:off x="7989140" y="30365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1" name="Freeform 3830">
                <a:extLst>
                  <a:ext uri="{FF2B5EF4-FFF2-40B4-BE49-F238E27FC236}">
                    <a16:creationId xmlns:a16="http://schemas.microsoft.com/office/drawing/2014/main" id="{A5CE37A0-858F-5BFE-B927-D4CDDDBD8CC3}"/>
                  </a:ext>
                </a:extLst>
              </p:cNvPr>
              <p:cNvSpPr/>
              <p:nvPr/>
            </p:nvSpPr>
            <p:spPr>
              <a:xfrm>
                <a:off x="7989140" y="307683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3" name="Freeform 3832">
                <a:extLst>
                  <a:ext uri="{FF2B5EF4-FFF2-40B4-BE49-F238E27FC236}">
                    <a16:creationId xmlns:a16="http://schemas.microsoft.com/office/drawing/2014/main" id="{025DDC88-8DF3-E20B-9DCE-0A0761752DD6}"/>
                  </a:ext>
                </a:extLst>
              </p:cNvPr>
              <p:cNvSpPr/>
              <p:nvPr/>
            </p:nvSpPr>
            <p:spPr>
              <a:xfrm>
                <a:off x="7989140" y="32758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6" name="Freeform 3835">
                <a:extLst>
                  <a:ext uri="{FF2B5EF4-FFF2-40B4-BE49-F238E27FC236}">
                    <a16:creationId xmlns:a16="http://schemas.microsoft.com/office/drawing/2014/main" id="{5D79F5CE-7C52-67C7-AAB4-8869E32608DB}"/>
                  </a:ext>
                </a:extLst>
              </p:cNvPr>
              <p:cNvSpPr/>
              <p:nvPr/>
            </p:nvSpPr>
            <p:spPr>
              <a:xfrm>
                <a:off x="7989140" y="20916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7" name="Freeform 3836">
                <a:extLst>
                  <a:ext uri="{FF2B5EF4-FFF2-40B4-BE49-F238E27FC236}">
                    <a16:creationId xmlns:a16="http://schemas.microsoft.com/office/drawing/2014/main" id="{1B9927BA-16AD-5581-7D7B-96D27921D9E0}"/>
                  </a:ext>
                </a:extLst>
              </p:cNvPr>
              <p:cNvSpPr/>
              <p:nvPr/>
            </p:nvSpPr>
            <p:spPr>
              <a:xfrm>
                <a:off x="7989140" y="29463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8" name="Freeform 3837">
                <a:extLst>
                  <a:ext uri="{FF2B5EF4-FFF2-40B4-BE49-F238E27FC236}">
                    <a16:creationId xmlns:a16="http://schemas.microsoft.com/office/drawing/2014/main" id="{5D3B44FC-2B0F-8668-BD4A-30BA752606E6}"/>
                  </a:ext>
                </a:extLst>
              </p:cNvPr>
              <p:cNvSpPr/>
              <p:nvPr/>
            </p:nvSpPr>
            <p:spPr>
              <a:xfrm>
                <a:off x="7989140" y="30685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1" name="Freeform 3840">
                <a:extLst>
                  <a:ext uri="{FF2B5EF4-FFF2-40B4-BE49-F238E27FC236}">
                    <a16:creationId xmlns:a16="http://schemas.microsoft.com/office/drawing/2014/main" id="{A5470360-E694-9A56-965C-9DCFC3EA1683}"/>
                  </a:ext>
                </a:extLst>
              </p:cNvPr>
              <p:cNvSpPr/>
              <p:nvPr/>
            </p:nvSpPr>
            <p:spPr>
              <a:xfrm>
                <a:off x="7989140" y="32747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2" name="Freeform 3841">
                <a:extLst>
                  <a:ext uri="{FF2B5EF4-FFF2-40B4-BE49-F238E27FC236}">
                    <a16:creationId xmlns:a16="http://schemas.microsoft.com/office/drawing/2014/main" id="{F0324C06-67E1-F780-822C-50E1097BF717}"/>
                  </a:ext>
                </a:extLst>
              </p:cNvPr>
              <p:cNvSpPr/>
              <p:nvPr/>
            </p:nvSpPr>
            <p:spPr>
              <a:xfrm>
                <a:off x="7989140" y="31233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4" name="Freeform 3843">
                <a:extLst>
                  <a:ext uri="{FF2B5EF4-FFF2-40B4-BE49-F238E27FC236}">
                    <a16:creationId xmlns:a16="http://schemas.microsoft.com/office/drawing/2014/main" id="{9584BA37-9ABC-7A1C-C7F9-2238C018EF7B}"/>
                  </a:ext>
                </a:extLst>
              </p:cNvPr>
              <p:cNvSpPr/>
              <p:nvPr/>
            </p:nvSpPr>
            <p:spPr>
              <a:xfrm>
                <a:off x="7989140" y="31144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7" name="Freeform 3846">
                <a:extLst>
                  <a:ext uri="{FF2B5EF4-FFF2-40B4-BE49-F238E27FC236}">
                    <a16:creationId xmlns:a16="http://schemas.microsoft.com/office/drawing/2014/main" id="{40A97943-6085-C9E3-2A14-C19134037CDA}"/>
                  </a:ext>
                </a:extLst>
              </p:cNvPr>
              <p:cNvSpPr/>
              <p:nvPr/>
            </p:nvSpPr>
            <p:spPr>
              <a:xfrm>
                <a:off x="7989140" y="30767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8" name="Freeform 3847">
                <a:extLst>
                  <a:ext uri="{FF2B5EF4-FFF2-40B4-BE49-F238E27FC236}">
                    <a16:creationId xmlns:a16="http://schemas.microsoft.com/office/drawing/2014/main" id="{1991A67F-C7F9-9590-1EB2-6FB822D09E30}"/>
                  </a:ext>
                </a:extLst>
              </p:cNvPr>
              <p:cNvSpPr/>
              <p:nvPr/>
            </p:nvSpPr>
            <p:spPr>
              <a:xfrm>
                <a:off x="7989140" y="30939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9" name="Freeform 3848">
                <a:extLst>
                  <a:ext uri="{FF2B5EF4-FFF2-40B4-BE49-F238E27FC236}">
                    <a16:creationId xmlns:a16="http://schemas.microsoft.com/office/drawing/2014/main" id="{89AA212B-922B-082E-9E75-AFFB660BEBA9}"/>
                  </a:ext>
                </a:extLst>
              </p:cNvPr>
              <p:cNvSpPr/>
              <p:nvPr/>
            </p:nvSpPr>
            <p:spPr>
              <a:xfrm>
                <a:off x="7989140" y="311801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0" name="Freeform 3849">
                <a:extLst>
                  <a:ext uri="{FF2B5EF4-FFF2-40B4-BE49-F238E27FC236}">
                    <a16:creationId xmlns:a16="http://schemas.microsoft.com/office/drawing/2014/main" id="{B3E63EE6-E0A4-FDB5-44F8-4D8E8ECB2AF4}"/>
                  </a:ext>
                </a:extLst>
              </p:cNvPr>
              <p:cNvSpPr/>
              <p:nvPr/>
            </p:nvSpPr>
            <p:spPr>
              <a:xfrm>
                <a:off x="7989140" y="32687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2" name="Freeform 3851">
                <a:extLst>
                  <a:ext uri="{FF2B5EF4-FFF2-40B4-BE49-F238E27FC236}">
                    <a16:creationId xmlns:a16="http://schemas.microsoft.com/office/drawing/2014/main" id="{605B9B17-ECBD-A0CF-3322-A07D1534B169}"/>
                  </a:ext>
                </a:extLst>
              </p:cNvPr>
              <p:cNvSpPr/>
              <p:nvPr/>
            </p:nvSpPr>
            <p:spPr>
              <a:xfrm>
                <a:off x="7989140" y="300200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4" y="35084"/>
                      <a:pt x="0" y="27230"/>
                      <a:pt x="0" y="17542"/>
                    </a:cubicBezTo>
                    <a:cubicBezTo>
                      <a:pt x="0" y="7854"/>
                      <a:pt x="7854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3" name="Freeform 3852">
                <a:extLst>
                  <a:ext uri="{FF2B5EF4-FFF2-40B4-BE49-F238E27FC236}">
                    <a16:creationId xmlns:a16="http://schemas.microsoft.com/office/drawing/2014/main" id="{D35A4CF5-BC4B-4161-C18C-771B42170BF0}"/>
                  </a:ext>
                </a:extLst>
              </p:cNvPr>
              <p:cNvSpPr/>
              <p:nvPr/>
            </p:nvSpPr>
            <p:spPr>
              <a:xfrm>
                <a:off x="7263307" y="3145999"/>
                <a:ext cx="1483031" cy="142956"/>
              </a:xfrm>
              <a:custGeom>
                <a:avLst/>
                <a:gdLst>
                  <a:gd name="connsiteX0" fmla="*/ 0 w 1658831"/>
                  <a:gd name="connsiteY0" fmla="*/ 0 h 111188"/>
                  <a:gd name="connsiteX1" fmla="*/ 0 w 1658831"/>
                  <a:gd name="connsiteY1" fmla="*/ 111189 h 111188"/>
                  <a:gd name="connsiteX2" fmla="*/ 1658832 w 1658831"/>
                  <a:gd name="connsiteY2" fmla="*/ 111189 h 111188"/>
                  <a:gd name="connsiteX3" fmla="*/ 1658832 w 1658831"/>
                  <a:gd name="connsiteY3" fmla="*/ 0 h 111188"/>
                  <a:gd name="connsiteX4" fmla="*/ 0 w 1658831"/>
                  <a:gd name="connsiteY4" fmla="*/ 0 h 111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831" h="111188">
                    <a:moveTo>
                      <a:pt x="0" y="0"/>
                    </a:moveTo>
                    <a:lnTo>
                      <a:pt x="0" y="111189"/>
                    </a:lnTo>
                    <a:lnTo>
                      <a:pt x="1658832" y="111189"/>
                    </a:lnTo>
                    <a:lnTo>
                      <a:pt x="1658832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626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4" name="Freeform 3853">
                <a:extLst>
                  <a:ext uri="{FF2B5EF4-FFF2-40B4-BE49-F238E27FC236}">
                    <a16:creationId xmlns:a16="http://schemas.microsoft.com/office/drawing/2014/main" id="{11EC9754-6DA0-18B5-A6FA-C4A350689AEE}"/>
                  </a:ext>
                </a:extLst>
              </p:cNvPr>
              <p:cNvSpPr/>
              <p:nvPr/>
            </p:nvSpPr>
            <p:spPr>
              <a:xfrm>
                <a:off x="7263307" y="3233903"/>
                <a:ext cx="1483031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19161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5" name="TextBox 3854">
                <a:extLst>
                  <a:ext uri="{FF2B5EF4-FFF2-40B4-BE49-F238E27FC236}">
                    <a16:creationId xmlns:a16="http://schemas.microsoft.com/office/drawing/2014/main" id="{0BEA8DE4-CCB6-45E8-E946-E9BFE1C026FB}"/>
                  </a:ext>
                </a:extLst>
              </p:cNvPr>
              <p:cNvSpPr txBox="1"/>
              <p:nvPr/>
            </p:nvSpPr>
            <p:spPr>
              <a:xfrm>
                <a:off x="7682670" y="3021816"/>
                <a:ext cx="7104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1.2 %</a:t>
                </a:r>
              </a:p>
            </p:txBody>
          </p:sp>
          <p:sp>
            <p:nvSpPr>
              <p:cNvPr id="3856" name="TextBox 3855">
                <a:extLst>
                  <a:ext uri="{FF2B5EF4-FFF2-40B4-BE49-F238E27FC236}">
                    <a16:creationId xmlns:a16="http://schemas.microsoft.com/office/drawing/2014/main" id="{41AC9465-5041-FE87-64A6-FFE9BFA45AD9}"/>
                  </a:ext>
                </a:extLst>
              </p:cNvPr>
              <p:cNvSpPr txBox="1"/>
              <p:nvPr/>
            </p:nvSpPr>
            <p:spPr>
              <a:xfrm>
                <a:off x="6628089" y="3186248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0 %</a:t>
                </a:r>
              </a:p>
            </p:txBody>
          </p:sp>
          <p:sp>
            <p:nvSpPr>
              <p:cNvPr id="3857" name="TextBox 3856">
                <a:extLst>
                  <a:ext uri="{FF2B5EF4-FFF2-40B4-BE49-F238E27FC236}">
                    <a16:creationId xmlns:a16="http://schemas.microsoft.com/office/drawing/2014/main" id="{29920F21-E0A7-19F2-8233-497DEFE64D42}"/>
                  </a:ext>
                </a:extLst>
              </p:cNvPr>
              <p:cNvSpPr txBox="1"/>
              <p:nvPr/>
            </p:nvSpPr>
            <p:spPr>
              <a:xfrm>
                <a:off x="6638985" y="2772017"/>
                <a:ext cx="4940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5 %</a:t>
                </a:r>
              </a:p>
            </p:txBody>
          </p:sp>
          <p:sp>
            <p:nvSpPr>
              <p:cNvPr id="3858" name="TextBox 3857">
                <a:extLst>
                  <a:ext uri="{FF2B5EF4-FFF2-40B4-BE49-F238E27FC236}">
                    <a16:creationId xmlns:a16="http://schemas.microsoft.com/office/drawing/2014/main" id="{E9498AE4-B42D-83D6-A8C3-0942CE2CA584}"/>
                  </a:ext>
                </a:extLst>
              </p:cNvPr>
              <p:cNvSpPr txBox="1"/>
              <p:nvPr/>
            </p:nvSpPr>
            <p:spPr>
              <a:xfrm>
                <a:off x="6594257" y="235159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10 %</a:t>
                </a:r>
              </a:p>
            </p:txBody>
          </p:sp>
          <p:sp>
            <p:nvSpPr>
              <p:cNvPr id="3859" name="TextBox 3858">
                <a:extLst>
                  <a:ext uri="{FF2B5EF4-FFF2-40B4-BE49-F238E27FC236}">
                    <a16:creationId xmlns:a16="http://schemas.microsoft.com/office/drawing/2014/main" id="{2E0042F1-3B15-886C-F132-F8B2CC41E58E}"/>
                  </a:ext>
                </a:extLst>
              </p:cNvPr>
              <p:cNvSpPr txBox="1"/>
              <p:nvPr/>
            </p:nvSpPr>
            <p:spPr>
              <a:xfrm>
                <a:off x="6594257" y="1931047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15 %</a:t>
                </a:r>
              </a:p>
            </p:txBody>
          </p:sp>
          <p:sp>
            <p:nvSpPr>
              <p:cNvPr id="3860" name="TextBox 3859">
                <a:extLst>
                  <a:ext uri="{FF2B5EF4-FFF2-40B4-BE49-F238E27FC236}">
                    <a16:creationId xmlns:a16="http://schemas.microsoft.com/office/drawing/2014/main" id="{1ACF1688-5DEE-8BEB-5435-C771C53472C3}"/>
                  </a:ext>
                </a:extLst>
              </p:cNvPr>
              <p:cNvSpPr txBox="1"/>
              <p:nvPr/>
            </p:nvSpPr>
            <p:spPr>
              <a:xfrm>
                <a:off x="6594257" y="1510621"/>
                <a:ext cx="5934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ln/>
                    <a:solidFill>
                      <a:srgbClr val="4D4D4D"/>
                    </a:solidFill>
                    <a:latin typeface="Arial"/>
                    <a:cs typeface="Arial"/>
                    <a:sym typeface="Arial"/>
                    <a:rtl val="0"/>
                  </a:rPr>
                  <a:t>20 %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A56F7E0-7EBE-F71A-53FA-56630914F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15544" y="1481876"/>
                <a:ext cx="0" cy="1854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3861" name="Picture">
            <a:extLst>
              <a:ext uri="{FF2B5EF4-FFF2-40B4-BE49-F238E27FC236}">
                <a16:creationId xmlns:a16="http://schemas.microsoft.com/office/drawing/2014/main" id="{82A4C1FE-67C4-02B2-0ADE-0595B77310D8}"/>
              </a:ext>
            </a:extLst>
          </p:cNvPr>
          <p:cNvPicPr/>
          <p:nvPr/>
        </p:nvPicPr>
        <p:blipFill>
          <a:blip r:embed="rId3"/>
          <a:srcRect l="18592" t="49501" r="68156" b="12583"/>
          <a:stretch>
            <a:fillRect/>
          </a:stretch>
        </p:blipFill>
        <p:spPr bwMode="auto">
          <a:xfrm>
            <a:off x="3625896" y="1707362"/>
            <a:ext cx="1305627" cy="14881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891" name="TextBox 3890">
            <a:extLst>
              <a:ext uri="{FF2B5EF4-FFF2-40B4-BE49-F238E27FC236}">
                <a16:creationId xmlns:a16="http://schemas.microsoft.com/office/drawing/2014/main" id="{30610BB4-201C-BE46-78A8-C372FE919A63}"/>
              </a:ext>
            </a:extLst>
          </p:cNvPr>
          <p:cNvSpPr txBox="1"/>
          <p:nvPr/>
        </p:nvSpPr>
        <p:spPr>
          <a:xfrm>
            <a:off x="267143" y="2221103"/>
            <a:ext cx="223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Randomized M&amp;V</a:t>
            </a:r>
          </a:p>
        </p:txBody>
      </p:sp>
      <p:cxnSp>
        <p:nvCxnSpPr>
          <p:cNvPr id="3903" name="Straight Arrow Connector 3902">
            <a:extLst>
              <a:ext uri="{FF2B5EF4-FFF2-40B4-BE49-F238E27FC236}">
                <a16:creationId xmlns:a16="http://schemas.microsoft.com/office/drawing/2014/main" id="{31BE4EF5-3593-D731-C630-1CE1075B3737}"/>
              </a:ext>
            </a:extLst>
          </p:cNvPr>
          <p:cNvCxnSpPr>
            <a:cxnSpLocks/>
          </p:cNvCxnSpPr>
          <p:nvPr/>
        </p:nvCxnSpPr>
        <p:spPr>
          <a:xfrm>
            <a:off x="5090038" y="2362781"/>
            <a:ext cx="16018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09" name="TextBox 3908">
            <a:extLst>
              <a:ext uri="{FF2B5EF4-FFF2-40B4-BE49-F238E27FC236}">
                <a16:creationId xmlns:a16="http://schemas.microsoft.com/office/drawing/2014/main" id="{94A32E93-DF72-17AD-D653-85C616D5AEC6}"/>
              </a:ext>
            </a:extLst>
          </p:cNvPr>
          <p:cNvSpPr txBox="1"/>
          <p:nvPr/>
        </p:nvSpPr>
        <p:spPr>
          <a:xfrm>
            <a:off x="4882439" y="2376363"/>
            <a:ext cx="1946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/>
                <a:latin typeface="Arial"/>
                <a:cs typeface="Arial"/>
                <a:sym typeface="Arial"/>
                <a:rtl val="0"/>
              </a:rPr>
              <a:t>After satisfying all stopping criteria</a:t>
            </a:r>
          </a:p>
        </p:txBody>
      </p:sp>
      <p:pic>
        <p:nvPicPr>
          <p:cNvPr id="5856" name="Picture 5">
            <a:extLst>
              <a:ext uri="{FF2B5EF4-FFF2-40B4-BE49-F238E27FC236}">
                <a16:creationId xmlns:a16="http://schemas.microsoft.com/office/drawing/2014/main" id="{D0ECF6D1-FCDD-DF24-BE07-C09251337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17100" r="9473" b="15159"/>
          <a:stretch>
            <a:fillRect/>
          </a:stretch>
        </p:blipFill>
        <p:spPr bwMode="auto">
          <a:xfrm>
            <a:off x="260258" y="3097280"/>
            <a:ext cx="1782411" cy="148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7" name="TextBox 5856">
            <a:extLst>
              <a:ext uri="{FF2B5EF4-FFF2-40B4-BE49-F238E27FC236}">
                <a16:creationId xmlns:a16="http://schemas.microsoft.com/office/drawing/2014/main" id="{5F037034-7D28-1953-D642-AE12C18E0E63}"/>
              </a:ext>
            </a:extLst>
          </p:cNvPr>
          <p:cNvSpPr txBox="1"/>
          <p:nvPr/>
        </p:nvSpPr>
        <p:spPr>
          <a:xfrm>
            <a:off x="158242" y="501210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Conventional M&amp;V</a:t>
            </a:r>
          </a:p>
        </p:txBody>
      </p:sp>
      <p:grpSp>
        <p:nvGrpSpPr>
          <p:cNvPr id="6328" name="Group 6327">
            <a:extLst>
              <a:ext uri="{FF2B5EF4-FFF2-40B4-BE49-F238E27FC236}">
                <a16:creationId xmlns:a16="http://schemas.microsoft.com/office/drawing/2014/main" id="{1BFCE0DC-218D-1A4B-182F-640184E4510C}"/>
              </a:ext>
            </a:extLst>
          </p:cNvPr>
          <p:cNvGrpSpPr/>
          <p:nvPr/>
        </p:nvGrpSpPr>
        <p:grpSpPr>
          <a:xfrm>
            <a:off x="3449731" y="4202451"/>
            <a:ext cx="5513287" cy="1988646"/>
            <a:chOff x="3536394" y="4053163"/>
            <a:chExt cx="4551485" cy="1988646"/>
          </a:xfrm>
        </p:grpSpPr>
        <p:sp>
          <p:nvSpPr>
            <p:cNvPr id="3884" name="TextBox 3883">
              <a:extLst>
                <a:ext uri="{FF2B5EF4-FFF2-40B4-BE49-F238E27FC236}">
                  <a16:creationId xmlns:a16="http://schemas.microsoft.com/office/drawing/2014/main" id="{919DD666-563D-AB6B-EAFD-35567D0E0328}"/>
                </a:ext>
              </a:extLst>
            </p:cNvPr>
            <p:cNvSpPr txBox="1"/>
            <p:nvPr/>
          </p:nvSpPr>
          <p:spPr>
            <a:xfrm>
              <a:off x="3647551" y="5696084"/>
              <a:ext cx="20606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12-month pre-retrofit</a:t>
              </a:r>
            </a:p>
          </p:txBody>
        </p:sp>
        <p:sp>
          <p:nvSpPr>
            <p:cNvPr id="3874" name="Freeform 3873">
              <a:extLst>
                <a:ext uri="{FF2B5EF4-FFF2-40B4-BE49-F238E27FC236}">
                  <a16:creationId xmlns:a16="http://schemas.microsoft.com/office/drawing/2014/main" id="{999C156F-E830-89C1-A820-4B0C3AE0D45D}"/>
                </a:ext>
              </a:extLst>
            </p:cNvPr>
            <p:cNvSpPr/>
            <p:nvPr/>
          </p:nvSpPr>
          <p:spPr>
            <a:xfrm>
              <a:off x="3717473" y="5659768"/>
              <a:ext cx="4334011" cy="45719"/>
            </a:xfrm>
            <a:custGeom>
              <a:avLst/>
              <a:gdLst>
                <a:gd name="connsiteX0" fmla="*/ 0 w 4406824"/>
                <a:gd name="connsiteY0" fmla="*/ 0 h 6295"/>
                <a:gd name="connsiteX1" fmla="*/ 4406825 w 4406824"/>
                <a:gd name="connsiteY1" fmla="*/ 0 h 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06824" h="6295">
                  <a:moveTo>
                    <a:pt x="0" y="0"/>
                  </a:moveTo>
                  <a:lnTo>
                    <a:pt x="4406825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76" name="Freeform 3875">
              <a:extLst>
                <a:ext uri="{FF2B5EF4-FFF2-40B4-BE49-F238E27FC236}">
                  <a16:creationId xmlns:a16="http://schemas.microsoft.com/office/drawing/2014/main" id="{94803F2B-2074-157E-9614-7362E16B5345}"/>
                </a:ext>
              </a:extLst>
            </p:cNvPr>
            <p:cNvSpPr/>
            <p:nvPr/>
          </p:nvSpPr>
          <p:spPr>
            <a:xfrm>
              <a:off x="5816733" y="4370928"/>
              <a:ext cx="48525" cy="128304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78" name="TextBox 3877">
              <a:extLst>
                <a:ext uri="{FF2B5EF4-FFF2-40B4-BE49-F238E27FC236}">
                  <a16:creationId xmlns:a16="http://schemas.microsoft.com/office/drawing/2014/main" id="{9C83E80A-D6EB-107E-0B0C-FD819BF0504F}"/>
                </a:ext>
              </a:extLst>
            </p:cNvPr>
            <p:cNvSpPr txBox="1"/>
            <p:nvPr/>
          </p:nvSpPr>
          <p:spPr>
            <a:xfrm>
              <a:off x="5109868" y="4053163"/>
              <a:ext cx="14463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</a:p>
          </p:txBody>
        </p:sp>
        <p:sp>
          <p:nvSpPr>
            <p:cNvPr id="3879" name="Freeform 3878">
              <a:extLst>
                <a:ext uri="{FF2B5EF4-FFF2-40B4-BE49-F238E27FC236}">
                  <a16:creationId xmlns:a16="http://schemas.microsoft.com/office/drawing/2014/main" id="{AF84CC78-15E3-1C46-D569-F06D4BB5A022}"/>
                </a:ext>
              </a:extLst>
            </p:cNvPr>
            <p:cNvSpPr/>
            <p:nvPr/>
          </p:nvSpPr>
          <p:spPr>
            <a:xfrm>
              <a:off x="3717255" y="4460277"/>
              <a:ext cx="2089903" cy="352719"/>
            </a:xfrm>
            <a:custGeom>
              <a:avLst/>
              <a:gdLst>
                <a:gd name="connsiteX0" fmla="*/ 0 w 1636820"/>
                <a:gd name="connsiteY0" fmla="*/ 314773 h 314773"/>
                <a:gd name="connsiteX1" fmla="*/ 251819 w 1636820"/>
                <a:gd name="connsiteY1" fmla="*/ 251819 h 314773"/>
                <a:gd name="connsiteX2" fmla="*/ 503637 w 1636820"/>
                <a:gd name="connsiteY2" fmla="*/ 62955 h 314773"/>
                <a:gd name="connsiteX3" fmla="*/ 755456 w 1636820"/>
                <a:gd name="connsiteY3" fmla="*/ 188864 h 314773"/>
                <a:gd name="connsiteX4" fmla="*/ 1007274 w 1636820"/>
                <a:gd name="connsiteY4" fmla="*/ 0 h 314773"/>
                <a:gd name="connsiteX5" fmla="*/ 1259093 w 1636820"/>
                <a:gd name="connsiteY5" fmla="*/ 125909 h 314773"/>
                <a:gd name="connsiteX6" fmla="*/ 1510911 w 1636820"/>
                <a:gd name="connsiteY6" fmla="*/ 62955 h 314773"/>
                <a:gd name="connsiteX7" fmla="*/ 1636821 w 1636820"/>
                <a:gd name="connsiteY7" fmla="*/ 188864 h 31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820" h="314773">
                  <a:moveTo>
                    <a:pt x="0" y="314773"/>
                  </a:moveTo>
                  <a:lnTo>
                    <a:pt x="251819" y="251819"/>
                  </a:lnTo>
                  <a:lnTo>
                    <a:pt x="503637" y="62955"/>
                  </a:lnTo>
                  <a:lnTo>
                    <a:pt x="755456" y="188864"/>
                  </a:lnTo>
                  <a:lnTo>
                    <a:pt x="1007274" y="0"/>
                  </a:lnTo>
                  <a:lnTo>
                    <a:pt x="1259093" y="125909"/>
                  </a:lnTo>
                  <a:lnTo>
                    <a:pt x="1510911" y="62955"/>
                  </a:lnTo>
                  <a:lnTo>
                    <a:pt x="1636821" y="188864"/>
                  </a:lnTo>
                </a:path>
              </a:pathLst>
            </a:custGeom>
            <a:ln>
              <a:solidFill>
                <a:srgbClr val="B3B3B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80" name="Freeform 3879">
              <a:extLst>
                <a:ext uri="{FF2B5EF4-FFF2-40B4-BE49-F238E27FC236}">
                  <a16:creationId xmlns:a16="http://schemas.microsoft.com/office/drawing/2014/main" id="{D4871323-EBF1-E969-67D5-ECAB550D7CF4}"/>
                </a:ext>
              </a:extLst>
            </p:cNvPr>
            <p:cNvSpPr/>
            <p:nvPr/>
          </p:nvSpPr>
          <p:spPr>
            <a:xfrm>
              <a:off x="5800155" y="4450703"/>
              <a:ext cx="2229841" cy="634893"/>
            </a:xfrm>
            <a:custGeom>
              <a:avLst/>
              <a:gdLst>
                <a:gd name="connsiteX0" fmla="*/ 0 w 2014548"/>
                <a:gd name="connsiteY0" fmla="*/ 188864 h 566591"/>
                <a:gd name="connsiteX1" fmla="*/ 251819 w 2014548"/>
                <a:gd name="connsiteY1" fmla="*/ 314773 h 566591"/>
                <a:gd name="connsiteX2" fmla="*/ 503637 w 2014548"/>
                <a:gd name="connsiteY2" fmla="*/ 440682 h 566591"/>
                <a:gd name="connsiteX3" fmla="*/ 755456 w 2014548"/>
                <a:gd name="connsiteY3" fmla="*/ 566592 h 566591"/>
                <a:gd name="connsiteX4" fmla="*/ 1007274 w 2014548"/>
                <a:gd name="connsiteY4" fmla="*/ 314773 h 566591"/>
                <a:gd name="connsiteX5" fmla="*/ 1259093 w 2014548"/>
                <a:gd name="connsiteY5" fmla="*/ 377728 h 566591"/>
                <a:gd name="connsiteX6" fmla="*/ 1510911 w 2014548"/>
                <a:gd name="connsiteY6" fmla="*/ 251819 h 566591"/>
                <a:gd name="connsiteX7" fmla="*/ 1762730 w 2014548"/>
                <a:gd name="connsiteY7" fmla="*/ 125909 h 566591"/>
                <a:gd name="connsiteX8" fmla="*/ 2014548 w 2014548"/>
                <a:gd name="connsiteY8" fmla="*/ 0 h 56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548" h="566591">
                  <a:moveTo>
                    <a:pt x="0" y="188864"/>
                  </a:moveTo>
                  <a:lnTo>
                    <a:pt x="251819" y="314773"/>
                  </a:lnTo>
                  <a:lnTo>
                    <a:pt x="503637" y="440682"/>
                  </a:lnTo>
                  <a:lnTo>
                    <a:pt x="755456" y="566592"/>
                  </a:lnTo>
                  <a:lnTo>
                    <a:pt x="1007274" y="314773"/>
                  </a:lnTo>
                  <a:lnTo>
                    <a:pt x="1259093" y="377728"/>
                  </a:lnTo>
                  <a:lnTo>
                    <a:pt x="1510911" y="251819"/>
                  </a:lnTo>
                  <a:lnTo>
                    <a:pt x="1762730" y="125909"/>
                  </a:lnTo>
                  <a:lnTo>
                    <a:pt x="2014548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81" name="Freeform 3880">
              <a:extLst>
                <a:ext uri="{FF2B5EF4-FFF2-40B4-BE49-F238E27FC236}">
                  <a16:creationId xmlns:a16="http://schemas.microsoft.com/office/drawing/2014/main" id="{7FFD9476-7E75-8D72-E0C4-9B796630DDD3}"/>
                </a:ext>
              </a:extLst>
            </p:cNvPr>
            <p:cNvSpPr/>
            <p:nvPr/>
          </p:nvSpPr>
          <p:spPr>
            <a:xfrm>
              <a:off x="5810787" y="4178100"/>
              <a:ext cx="2217741" cy="493806"/>
            </a:xfrm>
            <a:custGeom>
              <a:avLst/>
              <a:gdLst>
                <a:gd name="connsiteX0" fmla="*/ 0 w 2014548"/>
                <a:gd name="connsiteY0" fmla="*/ 440682 h 440682"/>
                <a:gd name="connsiteX1" fmla="*/ 251819 w 2014548"/>
                <a:gd name="connsiteY1" fmla="*/ 314773 h 440682"/>
                <a:gd name="connsiteX2" fmla="*/ 503637 w 2014548"/>
                <a:gd name="connsiteY2" fmla="*/ 377728 h 440682"/>
                <a:gd name="connsiteX3" fmla="*/ 755456 w 2014548"/>
                <a:gd name="connsiteY3" fmla="*/ 314773 h 440682"/>
                <a:gd name="connsiteX4" fmla="*/ 1007274 w 2014548"/>
                <a:gd name="connsiteY4" fmla="*/ 251819 h 440682"/>
                <a:gd name="connsiteX5" fmla="*/ 1259093 w 2014548"/>
                <a:gd name="connsiteY5" fmla="*/ 188864 h 440682"/>
                <a:gd name="connsiteX6" fmla="*/ 1510911 w 2014548"/>
                <a:gd name="connsiteY6" fmla="*/ 125909 h 440682"/>
                <a:gd name="connsiteX7" fmla="*/ 1762730 w 2014548"/>
                <a:gd name="connsiteY7" fmla="*/ 62955 h 440682"/>
                <a:gd name="connsiteX8" fmla="*/ 2014548 w 2014548"/>
                <a:gd name="connsiteY8" fmla="*/ 0 h 44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4548" h="440682">
                  <a:moveTo>
                    <a:pt x="0" y="440682"/>
                  </a:moveTo>
                  <a:lnTo>
                    <a:pt x="251819" y="314773"/>
                  </a:lnTo>
                  <a:lnTo>
                    <a:pt x="503637" y="377728"/>
                  </a:lnTo>
                  <a:lnTo>
                    <a:pt x="755456" y="314773"/>
                  </a:lnTo>
                  <a:lnTo>
                    <a:pt x="1007274" y="251819"/>
                  </a:lnTo>
                  <a:lnTo>
                    <a:pt x="1259093" y="188864"/>
                  </a:lnTo>
                  <a:lnTo>
                    <a:pt x="1510911" y="125909"/>
                  </a:lnTo>
                  <a:lnTo>
                    <a:pt x="1762730" y="62955"/>
                  </a:lnTo>
                  <a:lnTo>
                    <a:pt x="2014548" y="0"/>
                  </a:lnTo>
                </a:path>
              </a:pathLst>
            </a:custGeom>
            <a:ln>
              <a:solidFill>
                <a:srgbClr val="8AC8E6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882" name="Freeform 3881">
              <a:extLst>
                <a:ext uri="{FF2B5EF4-FFF2-40B4-BE49-F238E27FC236}">
                  <a16:creationId xmlns:a16="http://schemas.microsoft.com/office/drawing/2014/main" id="{0544BB1A-225E-C7A7-9249-4BA4FB32A3A5}"/>
                </a:ext>
              </a:extLst>
            </p:cNvPr>
            <p:cNvSpPr/>
            <p:nvPr/>
          </p:nvSpPr>
          <p:spPr>
            <a:xfrm>
              <a:off x="5800155" y="4178102"/>
              <a:ext cx="2229841" cy="917069"/>
            </a:xfrm>
            <a:custGeom>
              <a:avLst/>
              <a:gdLst>
                <a:gd name="connsiteX0" fmla="*/ 0 w 2014548"/>
                <a:gd name="connsiteY0" fmla="*/ 440682 h 818410"/>
                <a:gd name="connsiteX1" fmla="*/ 251819 w 2014548"/>
                <a:gd name="connsiteY1" fmla="*/ 566592 h 818410"/>
                <a:gd name="connsiteX2" fmla="*/ 503637 w 2014548"/>
                <a:gd name="connsiteY2" fmla="*/ 692501 h 818410"/>
                <a:gd name="connsiteX3" fmla="*/ 755456 w 2014548"/>
                <a:gd name="connsiteY3" fmla="*/ 818410 h 818410"/>
                <a:gd name="connsiteX4" fmla="*/ 1007274 w 2014548"/>
                <a:gd name="connsiteY4" fmla="*/ 566592 h 818410"/>
                <a:gd name="connsiteX5" fmla="*/ 1259093 w 2014548"/>
                <a:gd name="connsiteY5" fmla="*/ 629546 h 818410"/>
                <a:gd name="connsiteX6" fmla="*/ 1510911 w 2014548"/>
                <a:gd name="connsiteY6" fmla="*/ 503637 h 818410"/>
                <a:gd name="connsiteX7" fmla="*/ 1762730 w 2014548"/>
                <a:gd name="connsiteY7" fmla="*/ 377728 h 818410"/>
                <a:gd name="connsiteX8" fmla="*/ 2014548 w 2014548"/>
                <a:gd name="connsiteY8" fmla="*/ 251819 h 818410"/>
                <a:gd name="connsiteX9" fmla="*/ 2014548 w 2014548"/>
                <a:gd name="connsiteY9" fmla="*/ 0 h 818410"/>
                <a:gd name="connsiteX10" fmla="*/ 1762730 w 2014548"/>
                <a:gd name="connsiteY10" fmla="*/ 62955 h 818410"/>
                <a:gd name="connsiteX11" fmla="*/ 1510911 w 2014548"/>
                <a:gd name="connsiteY11" fmla="*/ 125909 h 818410"/>
                <a:gd name="connsiteX12" fmla="*/ 1259093 w 2014548"/>
                <a:gd name="connsiteY12" fmla="*/ 188864 h 818410"/>
                <a:gd name="connsiteX13" fmla="*/ 1007274 w 2014548"/>
                <a:gd name="connsiteY13" fmla="*/ 251819 h 818410"/>
                <a:gd name="connsiteX14" fmla="*/ 755456 w 2014548"/>
                <a:gd name="connsiteY14" fmla="*/ 314773 h 818410"/>
                <a:gd name="connsiteX15" fmla="*/ 503637 w 2014548"/>
                <a:gd name="connsiteY15" fmla="*/ 377728 h 818410"/>
                <a:gd name="connsiteX16" fmla="*/ 251819 w 2014548"/>
                <a:gd name="connsiteY16" fmla="*/ 314773 h 818410"/>
                <a:gd name="connsiteX17" fmla="*/ 0 w 2014548"/>
                <a:gd name="connsiteY17" fmla="*/ 440682 h 81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4548" h="818410">
                  <a:moveTo>
                    <a:pt x="0" y="440682"/>
                  </a:moveTo>
                  <a:lnTo>
                    <a:pt x="251819" y="566592"/>
                  </a:lnTo>
                  <a:lnTo>
                    <a:pt x="503637" y="692501"/>
                  </a:lnTo>
                  <a:lnTo>
                    <a:pt x="755456" y="818410"/>
                  </a:lnTo>
                  <a:lnTo>
                    <a:pt x="1007274" y="566592"/>
                  </a:lnTo>
                  <a:lnTo>
                    <a:pt x="1259093" y="629546"/>
                  </a:lnTo>
                  <a:lnTo>
                    <a:pt x="1510911" y="503637"/>
                  </a:lnTo>
                  <a:lnTo>
                    <a:pt x="1762730" y="377728"/>
                  </a:lnTo>
                  <a:lnTo>
                    <a:pt x="2014548" y="251819"/>
                  </a:lnTo>
                  <a:lnTo>
                    <a:pt x="2014548" y="0"/>
                  </a:lnTo>
                  <a:lnTo>
                    <a:pt x="1762730" y="62955"/>
                  </a:lnTo>
                  <a:lnTo>
                    <a:pt x="1510911" y="125909"/>
                  </a:lnTo>
                  <a:lnTo>
                    <a:pt x="1259093" y="188864"/>
                  </a:lnTo>
                  <a:lnTo>
                    <a:pt x="1007274" y="251819"/>
                  </a:lnTo>
                  <a:lnTo>
                    <a:pt x="755456" y="314773"/>
                  </a:lnTo>
                  <a:lnTo>
                    <a:pt x="503637" y="377728"/>
                  </a:lnTo>
                  <a:lnTo>
                    <a:pt x="251819" y="314773"/>
                  </a:lnTo>
                  <a:lnTo>
                    <a:pt x="0" y="440682"/>
                  </a:lnTo>
                  <a:close/>
                </a:path>
              </a:pathLst>
            </a:custGeom>
            <a:solidFill>
              <a:srgbClr val="8AC8E6">
                <a:alpha val="50196"/>
              </a:srgbClr>
            </a:solidFill>
            <a:ln w="62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3" name="Triangle 3882">
              <a:extLst>
                <a:ext uri="{FF2B5EF4-FFF2-40B4-BE49-F238E27FC236}">
                  <a16:creationId xmlns:a16="http://schemas.microsoft.com/office/drawing/2014/main" id="{9B4E262A-CB16-7634-29EA-8337E535F722}"/>
                </a:ext>
              </a:extLst>
            </p:cNvPr>
            <p:cNvSpPr/>
            <p:nvPr/>
          </p:nvSpPr>
          <p:spPr>
            <a:xfrm rot="10800000">
              <a:off x="5716819" y="5487476"/>
              <a:ext cx="190010" cy="158497"/>
            </a:xfrm>
            <a:prstGeom prst="triangle">
              <a:avLst/>
            </a:prstGeom>
            <a:solidFill>
              <a:srgbClr val="8AC8E6"/>
            </a:solidFill>
            <a:ln>
              <a:solidFill>
                <a:srgbClr val="8AC8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5" name="TextBox 3884">
              <a:extLst>
                <a:ext uri="{FF2B5EF4-FFF2-40B4-BE49-F238E27FC236}">
                  <a16:creationId xmlns:a16="http://schemas.microsoft.com/office/drawing/2014/main" id="{B816DEE4-3727-B4E2-0529-8EA4266EE8D1}"/>
                </a:ext>
              </a:extLst>
            </p:cNvPr>
            <p:cNvSpPr txBox="1"/>
            <p:nvPr/>
          </p:nvSpPr>
          <p:spPr>
            <a:xfrm>
              <a:off x="5800468" y="5703255"/>
              <a:ext cx="2287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12-month post-retrofit</a:t>
              </a:r>
            </a:p>
          </p:txBody>
        </p:sp>
        <p:sp>
          <p:nvSpPr>
            <p:cNvPr id="3888" name="TextBox 3887">
              <a:extLst>
                <a:ext uri="{FF2B5EF4-FFF2-40B4-BE49-F238E27FC236}">
                  <a16:creationId xmlns:a16="http://schemas.microsoft.com/office/drawing/2014/main" id="{B40F1613-8561-6B30-9BE3-ECCEDAC9FD70}"/>
                </a:ext>
              </a:extLst>
            </p:cNvPr>
            <p:cNvSpPr txBox="1"/>
            <p:nvPr/>
          </p:nvSpPr>
          <p:spPr>
            <a:xfrm>
              <a:off x="5972315" y="5061593"/>
              <a:ext cx="18660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TOWT normalized baseline</a:t>
              </a:r>
            </a:p>
          </p:txBody>
        </p:sp>
        <p:sp>
          <p:nvSpPr>
            <p:cNvPr id="3875" name="Freeform 3874">
              <a:extLst>
                <a:ext uri="{FF2B5EF4-FFF2-40B4-BE49-F238E27FC236}">
                  <a16:creationId xmlns:a16="http://schemas.microsoft.com/office/drawing/2014/main" id="{F0D3ADE6-0435-F204-1DBE-A77DC561B6F4}"/>
                </a:ext>
              </a:extLst>
            </p:cNvPr>
            <p:cNvSpPr/>
            <p:nvPr/>
          </p:nvSpPr>
          <p:spPr>
            <a:xfrm flipH="1">
              <a:off x="3536394" y="4527628"/>
              <a:ext cx="184508" cy="1130717"/>
            </a:xfrm>
            <a:custGeom>
              <a:avLst/>
              <a:gdLst>
                <a:gd name="connsiteX0" fmla="*/ 0 w 6295"/>
                <a:gd name="connsiteY0" fmla="*/ 0 h 2518185"/>
                <a:gd name="connsiteX1" fmla="*/ 0 w 6295"/>
                <a:gd name="connsiteY1" fmla="*/ 2518186 h 251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2518185">
                  <a:moveTo>
                    <a:pt x="0" y="0"/>
                  </a:moveTo>
                  <a:lnTo>
                    <a:pt x="0" y="2518186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07" name="Group 6306">
            <a:extLst>
              <a:ext uri="{FF2B5EF4-FFF2-40B4-BE49-F238E27FC236}">
                <a16:creationId xmlns:a16="http://schemas.microsoft.com/office/drawing/2014/main" id="{0C2800B8-052A-BA58-8C6A-FA9F52081AAE}"/>
              </a:ext>
            </a:extLst>
          </p:cNvPr>
          <p:cNvGrpSpPr/>
          <p:nvPr/>
        </p:nvGrpSpPr>
        <p:grpSpPr>
          <a:xfrm>
            <a:off x="2304321" y="4764663"/>
            <a:ext cx="1314559" cy="820773"/>
            <a:chOff x="2144203" y="4713865"/>
            <a:chExt cx="1314559" cy="820774"/>
          </a:xfrm>
        </p:grpSpPr>
        <p:sp>
          <p:nvSpPr>
            <p:cNvPr id="5858" name="Freeform 5857">
              <a:extLst>
                <a:ext uri="{FF2B5EF4-FFF2-40B4-BE49-F238E27FC236}">
                  <a16:creationId xmlns:a16="http://schemas.microsoft.com/office/drawing/2014/main" id="{7D475CCE-1533-AB58-50B7-17516A167EB5}"/>
                </a:ext>
              </a:extLst>
            </p:cNvPr>
            <p:cNvSpPr/>
            <p:nvPr/>
          </p:nvSpPr>
          <p:spPr>
            <a:xfrm rot="5400000">
              <a:off x="2776403" y="4680175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9" name="Freeform 5858">
              <a:extLst>
                <a:ext uri="{FF2B5EF4-FFF2-40B4-BE49-F238E27FC236}">
                  <a16:creationId xmlns:a16="http://schemas.microsoft.com/office/drawing/2014/main" id="{312B94F1-C255-89AB-F70A-385CC56E49C0}"/>
                </a:ext>
              </a:extLst>
            </p:cNvPr>
            <p:cNvSpPr/>
            <p:nvPr/>
          </p:nvSpPr>
          <p:spPr>
            <a:xfrm rot="5400000">
              <a:off x="2771551" y="4559488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0" name="TextBox 5859">
              <a:extLst>
                <a:ext uri="{FF2B5EF4-FFF2-40B4-BE49-F238E27FC236}">
                  <a16:creationId xmlns:a16="http://schemas.microsoft.com/office/drawing/2014/main" id="{F373A0F0-CEFE-456B-BC25-8D8724F03CE4}"/>
                </a:ext>
              </a:extLst>
            </p:cNvPr>
            <p:cNvSpPr txBox="1"/>
            <p:nvPr/>
          </p:nvSpPr>
          <p:spPr>
            <a:xfrm>
              <a:off x="2253232" y="5196085"/>
              <a:ext cx="101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</a:p>
          </p:txBody>
        </p:sp>
        <p:sp>
          <p:nvSpPr>
            <p:cNvPr id="5861" name="TextBox 5860">
              <a:extLst>
                <a:ext uri="{FF2B5EF4-FFF2-40B4-BE49-F238E27FC236}">
                  <a16:creationId xmlns:a16="http://schemas.microsoft.com/office/drawing/2014/main" id="{B687D079-06AC-95AE-119F-5B41F70F1F50}"/>
                </a:ext>
              </a:extLst>
            </p:cNvPr>
            <p:cNvSpPr txBox="1"/>
            <p:nvPr/>
          </p:nvSpPr>
          <p:spPr>
            <a:xfrm>
              <a:off x="2144203" y="4713865"/>
              <a:ext cx="1314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</a:p>
          </p:txBody>
        </p:sp>
      </p:grpSp>
      <p:grpSp>
        <p:nvGrpSpPr>
          <p:cNvPr id="6317" name="Group 6316">
            <a:extLst>
              <a:ext uri="{FF2B5EF4-FFF2-40B4-BE49-F238E27FC236}">
                <a16:creationId xmlns:a16="http://schemas.microsoft.com/office/drawing/2014/main" id="{CDFDBD19-B1FC-B944-C13D-DBAB15FD2766}"/>
              </a:ext>
            </a:extLst>
          </p:cNvPr>
          <p:cNvGrpSpPr/>
          <p:nvPr/>
        </p:nvGrpSpPr>
        <p:grpSpPr>
          <a:xfrm>
            <a:off x="11079823" y="1244443"/>
            <a:ext cx="2456747" cy="2680501"/>
            <a:chOff x="10299164" y="1193643"/>
            <a:chExt cx="2456747" cy="2680501"/>
          </a:xfrm>
        </p:grpSpPr>
        <p:sp>
          <p:nvSpPr>
            <p:cNvPr id="1955" name="TextBox 1954">
              <a:extLst>
                <a:ext uri="{FF2B5EF4-FFF2-40B4-BE49-F238E27FC236}">
                  <a16:creationId xmlns:a16="http://schemas.microsoft.com/office/drawing/2014/main" id="{49CBEB1D-19DF-EA1A-DEA9-78931B726D3D}"/>
                </a:ext>
              </a:extLst>
            </p:cNvPr>
            <p:cNvSpPr txBox="1"/>
            <p:nvPr/>
          </p:nvSpPr>
          <p:spPr>
            <a:xfrm>
              <a:off x="10660731" y="3289369"/>
              <a:ext cx="18357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Randomized M&amp;V</a:t>
              </a:r>
            </a:p>
            <a:p>
              <a:pPr algn="ctr"/>
              <a:r>
                <a:rPr lang="en-US" sz="1600" b="1" dirty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(2 years)</a:t>
              </a:r>
            </a:p>
          </p:txBody>
        </p:sp>
        <p:grpSp>
          <p:nvGrpSpPr>
            <p:cNvPr id="6313" name="Group 6312">
              <a:extLst>
                <a:ext uri="{FF2B5EF4-FFF2-40B4-BE49-F238E27FC236}">
                  <a16:creationId xmlns:a16="http://schemas.microsoft.com/office/drawing/2014/main" id="{F0712666-08D8-7628-B4F7-F05D3372D1B1}"/>
                </a:ext>
              </a:extLst>
            </p:cNvPr>
            <p:cNvGrpSpPr/>
            <p:nvPr/>
          </p:nvGrpSpPr>
          <p:grpSpPr>
            <a:xfrm>
              <a:off x="10299164" y="1193643"/>
              <a:ext cx="2456747" cy="2184557"/>
              <a:chOff x="10286464" y="1193643"/>
              <a:chExt cx="2456747" cy="2184557"/>
            </a:xfrm>
          </p:grpSpPr>
          <p:sp>
            <p:nvSpPr>
              <p:cNvPr id="1636" name="Freeform 1635">
                <a:extLst>
                  <a:ext uri="{FF2B5EF4-FFF2-40B4-BE49-F238E27FC236}">
                    <a16:creationId xmlns:a16="http://schemas.microsoft.com/office/drawing/2014/main" id="{599130DA-A454-60A9-91F0-1AB6C2BD968E}"/>
                  </a:ext>
                </a:extLst>
              </p:cNvPr>
              <p:cNvSpPr/>
              <p:nvPr/>
            </p:nvSpPr>
            <p:spPr>
              <a:xfrm>
                <a:off x="11405140" y="32896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2" name="Freeform 1641">
                <a:extLst>
                  <a:ext uri="{FF2B5EF4-FFF2-40B4-BE49-F238E27FC236}">
                    <a16:creationId xmlns:a16="http://schemas.microsoft.com/office/drawing/2014/main" id="{97E78D1B-F859-B358-8565-E831AC492039}"/>
                  </a:ext>
                </a:extLst>
              </p:cNvPr>
              <p:cNvSpPr/>
              <p:nvPr/>
            </p:nvSpPr>
            <p:spPr>
              <a:xfrm>
                <a:off x="11405140" y="32904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5" name="Freeform 1654">
                <a:extLst>
                  <a:ext uri="{FF2B5EF4-FFF2-40B4-BE49-F238E27FC236}">
                    <a16:creationId xmlns:a16="http://schemas.microsoft.com/office/drawing/2014/main" id="{D561B6AC-3619-1BD1-CFCA-05F137F5AC1F}"/>
                  </a:ext>
                </a:extLst>
              </p:cNvPr>
              <p:cNvSpPr/>
              <p:nvPr/>
            </p:nvSpPr>
            <p:spPr>
              <a:xfrm>
                <a:off x="11405140" y="329296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2" name="Freeform 1661">
                <a:extLst>
                  <a:ext uri="{FF2B5EF4-FFF2-40B4-BE49-F238E27FC236}">
                    <a16:creationId xmlns:a16="http://schemas.microsoft.com/office/drawing/2014/main" id="{B7190B14-E629-1127-25EF-37466EB5EFF3}"/>
                  </a:ext>
                </a:extLst>
              </p:cNvPr>
              <p:cNvSpPr/>
              <p:nvPr/>
            </p:nvSpPr>
            <p:spPr>
              <a:xfrm>
                <a:off x="11405140" y="32916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8" name="Freeform 1667">
                <a:extLst>
                  <a:ext uri="{FF2B5EF4-FFF2-40B4-BE49-F238E27FC236}">
                    <a16:creationId xmlns:a16="http://schemas.microsoft.com/office/drawing/2014/main" id="{4A01C29E-26D5-AE86-78C4-3DD0C7C525F0}"/>
                  </a:ext>
                </a:extLst>
              </p:cNvPr>
              <p:cNvSpPr/>
              <p:nvPr/>
            </p:nvSpPr>
            <p:spPr>
              <a:xfrm>
                <a:off x="11405140" y="32907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4" name="Freeform 1673">
                <a:extLst>
                  <a:ext uri="{FF2B5EF4-FFF2-40B4-BE49-F238E27FC236}">
                    <a16:creationId xmlns:a16="http://schemas.microsoft.com/office/drawing/2014/main" id="{D8116843-E186-657D-6A4B-E8E8EE533F0B}"/>
                  </a:ext>
                </a:extLst>
              </p:cNvPr>
              <p:cNvSpPr/>
              <p:nvPr/>
            </p:nvSpPr>
            <p:spPr>
              <a:xfrm>
                <a:off x="11405140" y="32886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5" name="Freeform 1674">
                <a:extLst>
                  <a:ext uri="{FF2B5EF4-FFF2-40B4-BE49-F238E27FC236}">
                    <a16:creationId xmlns:a16="http://schemas.microsoft.com/office/drawing/2014/main" id="{DD30730C-FEA0-BF6E-992F-AD60838E768E}"/>
                  </a:ext>
                </a:extLst>
              </p:cNvPr>
              <p:cNvSpPr/>
              <p:nvPr/>
            </p:nvSpPr>
            <p:spPr>
              <a:xfrm>
                <a:off x="11405140" y="3292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8" name="Freeform 1687">
                <a:extLst>
                  <a:ext uri="{FF2B5EF4-FFF2-40B4-BE49-F238E27FC236}">
                    <a16:creationId xmlns:a16="http://schemas.microsoft.com/office/drawing/2014/main" id="{A7AB9397-6C4F-6D56-733D-82D037B94AE7}"/>
                  </a:ext>
                </a:extLst>
              </p:cNvPr>
              <p:cNvSpPr/>
              <p:nvPr/>
            </p:nvSpPr>
            <p:spPr>
              <a:xfrm>
                <a:off x="11405140" y="32935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0" name="Freeform 1689">
                <a:extLst>
                  <a:ext uri="{FF2B5EF4-FFF2-40B4-BE49-F238E27FC236}">
                    <a16:creationId xmlns:a16="http://schemas.microsoft.com/office/drawing/2014/main" id="{4C4FE7C4-4049-0609-F159-B826D2376C2A}"/>
                  </a:ext>
                </a:extLst>
              </p:cNvPr>
              <p:cNvSpPr/>
              <p:nvPr/>
            </p:nvSpPr>
            <p:spPr>
              <a:xfrm>
                <a:off x="11405140" y="32919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3" name="Freeform 1702">
                <a:extLst>
                  <a:ext uri="{FF2B5EF4-FFF2-40B4-BE49-F238E27FC236}">
                    <a16:creationId xmlns:a16="http://schemas.microsoft.com/office/drawing/2014/main" id="{4FE7CCDD-3EEC-1E64-008A-F869BCCCF4E1}"/>
                  </a:ext>
                </a:extLst>
              </p:cNvPr>
              <p:cNvSpPr/>
              <p:nvPr/>
            </p:nvSpPr>
            <p:spPr>
              <a:xfrm>
                <a:off x="11405140" y="32934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4" name="Freeform 1703">
                <a:extLst>
                  <a:ext uri="{FF2B5EF4-FFF2-40B4-BE49-F238E27FC236}">
                    <a16:creationId xmlns:a16="http://schemas.microsoft.com/office/drawing/2014/main" id="{9FABA0CB-F5BD-1A1C-91BD-31AC8B55139B}"/>
                  </a:ext>
                </a:extLst>
              </p:cNvPr>
              <p:cNvSpPr/>
              <p:nvPr/>
            </p:nvSpPr>
            <p:spPr>
              <a:xfrm>
                <a:off x="11405140" y="32903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5" name="Freeform 1714">
                <a:extLst>
                  <a:ext uri="{FF2B5EF4-FFF2-40B4-BE49-F238E27FC236}">
                    <a16:creationId xmlns:a16="http://schemas.microsoft.com/office/drawing/2014/main" id="{33ED44B2-59A9-56D5-B5DB-E67008F58763}"/>
                  </a:ext>
                </a:extLst>
              </p:cNvPr>
              <p:cNvSpPr/>
              <p:nvPr/>
            </p:nvSpPr>
            <p:spPr>
              <a:xfrm>
                <a:off x="11405140" y="32886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7" name="Freeform 1716">
                <a:extLst>
                  <a:ext uri="{FF2B5EF4-FFF2-40B4-BE49-F238E27FC236}">
                    <a16:creationId xmlns:a16="http://schemas.microsoft.com/office/drawing/2014/main" id="{AF65A415-22C3-68C9-E533-DB4483934051}"/>
                  </a:ext>
                </a:extLst>
              </p:cNvPr>
              <p:cNvSpPr/>
              <p:nvPr/>
            </p:nvSpPr>
            <p:spPr>
              <a:xfrm>
                <a:off x="11405140" y="32943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1" name="Freeform 1720">
                <a:extLst>
                  <a:ext uri="{FF2B5EF4-FFF2-40B4-BE49-F238E27FC236}">
                    <a16:creationId xmlns:a16="http://schemas.microsoft.com/office/drawing/2014/main" id="{03D26ACA-CB3C-68C3-C7DD-3268596498FC}"/>
                  </a:ext>
                </a:extLst>
              </p:cNvPr>
              <p:cNvSpPr/>
              <p:nvPr/>
            </p:nvSpPr>
            <p:spPr>
              <a:xfrm>
                <a:off x="11405140" y="32945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2" name="Freeform 1721">
                <a:extLst>
                  <a:ext uri="{FF2B5EF4-FFF2-40B4-BE49-F238E27FC236}">
                    <a16:creationId xmlns:a16="http://schemas.microsoft.com/office/drawing/2014/main" id="{20FAEC32-58BA-67FA-3DF5-A408CE73F7B6}"/>
                  </a:ext>
                </a:extLst>
              </p:cNvPr>
              <p:cNvSpPr/>
              <p:nvPr/>
            </p:nvSpPr>
            <p:spPr>
              <a:xfrm>
                <a:off x="11405140" y="32935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5" name="Freeform 1734">
                <a:extLst>
                  <a:ext uri="{FF2B5EF4-FFF2-40B4-BE49-F238E27FC236}">
                    <a16:creationId xmlns:a16="http://schemas.microsoft.com/office/drawing/2014/main" id="{EE20F585-38A0-2E23-BDD1-773D0DCEBF88}"/>
                  </a:ext>
                </a:extLst>
              </p:cNvPr>
              <p:cNvSpPr/>
              <p:nvPr/>
            </p:nvSpPr>
            <p:spPr>
              <a:xfrm>
                <a:off x="11405140" y="32942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4" name="Freeform 1743">
                <a:extLst>
                  <a:ext uri="{FF2B5EF4-FFF2-40B4-BE49-F238E27FC236}">
                    <a16:creationId xmlns:a16="http://schemas.microsoft.com/office/drawing/2014/main" id="{8B07D94E-E3EC-1CA6-32DC-69704ED62313}"/>
                  </a:ext>
                </a:extLst>
              </p:cNvPr>
              <p:cNvSpPr/>
              <p:nvPr/>
            </p:nvSpPr>
            <p:spPr>
              <a:xfrm>
                <a:off x="11405140" y="328857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5" name="Freeform 1744">
                <a:extLst>
                  <a:ext uri="{FF2B5EF4-FFF2-40B4-BE49-F238E27FC236}">
                    <a16:creationId xmlns:a16="http://schemas.microsoft.com/office/drawing/2014/main" id="{DAA89977-B943-6E09-98F1-C585CDD6E4A4}"/>
                  </a:ext>
                </a:extLst>
              </p:cNvPr>
              <p:cNvSpPr/>
              <p:nvPr/>
            </p:nvSpPr>
            <p:spPr>
              <a:xfrm>
                <a:off x="11405140" y="32943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7" name="Freeform 1746">
                <a:extLst>
                  <a:ext uri="{FF2B5EF4-FFF2-40B4-BE49-F238E27FC236}">
                    <a16:creationId xmlns:a16="http://schemas.microsoft.com/office/drawing/2014/main" id="{4131DB4A-12B3-19F6-BEDF-1F7470FC1EAB}"/>
                  </a:ext>
                </a:extLst>
              </p:cNvPr>
              <p:cNvSpPr/>
              <p:nvPr/>
            </p:nvSpPr>
            <p:spPr>
              <a:xfrm>
                <a:off x="11405140" y="329169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2" name="Freeform 1761">
                <a:extLst>
                  <a:ext uri="{FF2B5EF4-FFF2-40B4-BE49-F238E27FC236}">
                    <a16:creationId xmlns:a16="http://schemas.microsoft.com/office/drawing/2014/main" id="{C8888D91-BA33-1F42-6E85-1CB2567059EB}"/>
                  </a:ext>
                </a:extLst>
              </p:cNvPr>
              <p:cNvSpPr/>
              <p:nvPr/>
            </p:nvSpPr>
            <p:spPr>
              <a:xfrm>
                <a:off x="11405140" y="32915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5" name="Freeform 1764">
                <a:extLst>
                  <a:ext uri="{FF2B5EF4-FFF2-40B4-BE49-F238E27FC236}">
                    <a16:creationId xmlns:a16="http://schemas.microsoft.com/office/drawing/2014/main" id="{9F8E91FE-6FF5-EFBA-920D-07F790EE7EE2}"/>
                  </a:ext>
                </a:extLst>
              </p:cNvPr>
              <p:cNvSpPr/>
              <p:nvPr/>
            </p:nvSpPr>
            <p:spPr>
              <a:xfrm>
                <a:off x="11405140" y="32899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1" name="Freeform 1770">
                <a:extLst>
                  <a:ext uri="{FF2B5EF4-FFF2-40B4-BE49-F238E27FC236}">
                    <a16:creationId xmlns:a16="http://schemas.microsoft.com/office/drawing/2014/main" id="{E15D9316-5E91-50A5-54EA-ADD55F31688E}"/>
                  </a:ext>
                </a:extLst>
              </p:cNvPr>
              <p:cNvSpPr/>
              <p:nvPr/>
            </p:nvSpPr>
            <p:spPr>
              <a:xfrm>
                <a:off x="11405140" y="32892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4" name="Freeform 1773">
                <a:extLst>
                  <a:ext uri="{FF2B5EF4-FFF2-40B4-BE49-F238E27FC236}">
                    <a16:creationId xmlns:a16="http://schemas.microsoft.com/office/drawing/2014/main" id="{9808499D-303F-077A-0841-FFA0658CD371}"/>
                  </a:ext>
                </a:extLst>
              </p:cNvPr>
              <p:cNvSpPr/>
              <p:nvPr/>
            </p:nvSpPr>
            <p:spPr>
              <a:xfrm>
                <a:off x="11405140" y="32936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9" name="Freeform 1778">
                <a:extLst>
                  <a:ext uri="{FF2B5EF4-FFF2-40B4-BE49-F238E27FC236}">
                    <a16:creationId xmlns:a16="http://schemas.microsoft.com/office/drawing/2014/main" id="{36ACE5AC-CFB3-A235-9C8B-190D18F722D1}"/>
                  </a:ext>
                </a:extLst>
              </p:cNvPr>
              <p:cNvSpPr/>
              <p:nvPr/>
            </p:nvSpPr>
            <p:spPr>
              <a:xfrm>
                <a:off x="11405140" y="32947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5" name="Freeform 1784">
                <a:extLst>
                  <a:ext uri="{FF2B5EF4-FFF2-40B4-BE49-F238E27FC236}">
                    <a16:creationId xmlns:a16="http://schemas.microsoft.com/office/drawing/2014/main" id="{554E3E0C-BD66-F289-CD1C-75D3AAA953B4}"/>
                  </a:ext>
                </a:extLst>
              </p:cNvPr>
              <p:cNvSpPr/>
              <p:nvPr/>
            </p:nvSpPr>
            <p:spPr>
              <a:xfrm>
                <a:off x="11405140" y="32905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2" name="Freeform 1791">
                <a:extLst>
                  <a:ext uri="{FF2B5EF4-FFF2-40B4-BE49-F238E27FC236}">
                    <a16:creationId xmlns:a16="http://schemas.microsoft.com/office/drawing/2014/main" id="{0AD5FF74-381B-170F-975F-B037D27ACBC0}"/>
                  </a:ext>
                </a:extLst>
              </p:cNvPr>
              <p:cNvSpPr/>
              <p:nvPr/>
            </p:nvSpPr>
            <p:spPr>
              <a:xfrm>
                <a:off x="11405140" y="3292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0" name="Freeform 1799">
                <a:extLst>
                  <a:ext uri="{FF2B5EF4-FFF2-40B4-BE49-F238E27FC236}">
                    <a16:creationId xmlns:a16="http://schemas.microsoft.com/office/drawing/2014/main" id="{31C00764-E1B0-9D92-8901-03B4CDABF889}"/>
                  </a:ext>
                </a:extLst>
              </p:cNvPr>
              <p:cNvSpPr/>
              <p:nvPr/>
            </p:nvSpPr>
            <p:spPr>
              <a:xfrm>
                <a:off x="11405140" y="32911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5" name="Freeform 1804">
                <a:extLst>
                  <a:ext uri="{FF2B5EF4-FFF2-40B4-BE49-F238E27FC236}">
                    <a16:creationId xmlns:a16="http://schemas.microsoft.com/office/drawing/2014/main" id="{00701BD6-4962-5471-0271-E5E8A05CA818}"/>
                  </a:ext>
                </a:extLst>
              </p:cNvPr>
              <p:cNvSpPr/>
              <p:nvPr/>
            </p:nvSpPr>
            <p:spPr>
              <a:xfrm>
                <a:off x="11405140" y="32931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2" name="Freeform 1811">
                <a:extLst>
                  <a:ext uri="{FF2B5EF4-FFF2-40B4-BE49-F238E27FC236}">
                    <a16:creationId xmlns:a16="http://schemas.microsoft.com/office/drawing/2014/main" id="{6090E64C-1F23-68AA-F00A-A3A2E791EC4E}"/>
                  </a:ext>
                </a:extLst>
              </p:cNvPr>
              <p:cNvSpPr/>
              <p:nvPr/>
            </p:nvSpPr>
            <p:spPr>
              <a:xfrm>
                <a:off x="11405140" y="329019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6" name="Freeform 1815">
                <a:extLst>
                  <a:ext uri="{FF2B5EF4-FFF2-40B4-BE49-F238E27FC236}">
                    <a16:creationId xmlns:a16="http://schemas.microsoft.com/office/drawing/2014/main" id="{B21A058E-478C-3A72-4BC2-800DBF5612DA}"/>
                  </a:ext>
                </a:extLst>
              </p:cNvPr>
              <p:cNvSpPr/>
              <p:nvPr/>
            </p:nvSpPr>
            <p:spPr>
              <a:xfrm>
                <a:off x="11405140" y="32930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9" name="Freeform 1818">
                <a:extLst>
                  <a:ext uri="{FF2B5EF4-FFF2-40B4-BE49-F238E27FC236}">
                    <a16:creationId xmlns:a16="http://schemas.microsoft.com/office/drawing/2014/main" id="{B77A27BA-A4FD-82EF-E0C2-4AC448C769D1}"/>
                  </a:ext>
                </a:extLst>
              </p:cNvPr>
              <p:cNvSpPr/>
              <p:nvPr/>
            </p:nvSpPr>
            <p:spPr>
              <a:xfrm>
                <a:off x="11405140" y="3292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2" name="Freeform 1821">
                <a:extLst>
                  <a:ext uri="{FF2B5EF4-FFF2-40B4-BE49-F238E27FC236}">
                    <a16:creationId xmlns:a16="http://schemas.microsoft.com/office/drawing/2014/main" id="{7CF397B7-88A5-9972-EFB1-79C7F99FD0CD}"/>
                  </a:ext>
                </a:extLst>
              </p:cNvPr>
              <p:cNvSpPr/>
              <p:nvPr/>
            </p:nvSpPr>
            <p:spPr>
              <a:xfrm>
                <a:off x="11405140" y="32904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7" name="Freeform 1826">
                <a:extLst>
                  <a:ext uri="{FF2B5EF4-FFF2-40B4-BE49-F238E27FC236}">
                    <a16:creationId xmlns:a16="http://schemas.microsoft.com/office/drawing/2014/main" id="{17310487-AACA-E79F-6671-12DA82697CCB}"/>
                  </a:ext>
                </a:extLst>
              </p:cNvPr>
              <p:cNvSpPr/>
              <p:nvPr/>
            </p:nvSpPr>
            <p:spPr>
              <a:xfrm>
                <a:off x="11405140" y="32926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2" name="Freeform 1831">
                <a:extLst>
                  <a:ext uri="{FF2B5EF4-FFF2-40B4-BE49-F238E27FC236}">
                    <a16:creationId xmlns:a16="http://schemas.microsoft.com/office/drawing/2014/main" id="{5851FE10-3308-83B1-5B4E-63200280D5AC}"/>
                  </a:ext>
                </a:extLst>
              </p:cNvPr>
              <p:cNvSpPr/>
              <p:nvPr/>
            </p:nvSpPr>
            <p:spPr>
              <a:xfrm>
                <a:off x="11405140" y="32892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8" name="Freeform 1847">
                <a:extLst>
                  <a:ext uri="{FF2B5EF4-FFF2-40B4-BE49-F238E27FC236}">
                    <a16:creationId xmlns:a16="http://schemas.microsoft.com/office/drawing/2014/main" id="{79D0A626-5B08-1027-7F22-37DF4F7E1F19}"/>
                  </a:ext>
                </a:extLst>
              </p:cNvPr>
              <p:cNvSpPr/>
              <p:nvPr/>
            </p:nvSpPr>
            <p:spPr>
              <a:xfrm>
                <a:off x="11405140" y="329458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2" name="Freeform 1851">
                <a:extLst>
                  <a:ext uri="{FF2B5EF4-FFF2-40B4-BE49-F238E27FC236}">
                    <a16:creationId xmlns:a16="http://schemas.microsoft.com/office/drawing/2014/main" id="{F8E85169-B081-B234-FA1E-B9722D9B3313}"/>
                  </a:ext>
                </a:extLst>
              </p:cNvPr>
              <p:cNvSpPr/>
              <p:nvPr/>
            </p:nvSpPr>
            <p:spPr>
              <a:xfrm>
                <a:off x="11405140" y="32944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2" name="Freeform 1871">
                <a:extLst>
                  <a:ext uri="{FF2B5EF4-FFF2-40B4-BE49-F238E27FC236}">
                    <a16:creationId xmlns:a16="http://schemas.microsoft.com/office/drawing/2014/main" id="{1B666C5B-2799-48DD-F11B-459EFCB49FE5}"/>
                  </a:ext>
                </a:extLst>
              </p:cNvPr>
              <p:cNvSpPr/>
              <p:nvPr/>
            </p:nvSpPr>
            <p:spPr>
              <a:xfrm>
                <a:off x="11405140" y="32908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1" name="Freeform 1880">
                <a:extLst>
                  <a:ext uri="{FF2B5EF4-FFF2-40B4-BE49-F238E27FC236}">
                    <a16:creationId xmlns:a16="http://schemas.microsoft.com/office/drawing/2014/main" id="{825C55D7-590E-AC94-E475-C503B9BC5013}"/>
                  </a:ext>
                </a:extLst>
              </p:cNvPr>
              <p:cNvSpPr/>
              <p:nvPr/>
            </p:nvSpPr>
            <p:spPr>
              <a:xfrm>
                <a:off x="11405140" y="32930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3" name="Freeform 1882">
                <a:extLst>
                  <a:ext uri="{FF2B5EF4-FFF2-40B4-BE49-F238E27FC236}">
                    <a16:creationId xmlns:a16="http://schemas.microsoft.com/office/drawing/2014/main" id="{47CE6BF2-D872-A329-B7EC-F721E2DE6F23}"/>
                  </a:ext>
                </a:extLst>
              </p:cNvPr>
              <p:cNvSpPr/>
              <p:nvPr/>
            </p:nvSpPr>
            <p:spPr>
              <a:xfrm>
                <a:off x="11405140" y="32910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0" name="Freeform 1889">
                <a:extLst>
                  <a:ext uri="{FF2B5EF4-FFF2-40B4-BE49-F238E27FC236}">
                    <a16:creationId xmlns:a16="http://schemas.microsoft.com/office/drawing/2014/main" id="{3D204E6F-C179-D8BB-4F71-82F09050C99D}"/>
                  </a:ext>
                </a:extLst>
              </p:cNvPr>
              <p:cNvSpPr/>
              <p:nvPr/>
            </p:nvSpPr>
            <p:spPr>
              <a:xfrm>
                <a:off x="11405140" y="32911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4" name="Freeform 1893">
                <a:extLst>
                  <a:ext uri="{FF2B5EF4-FFF2-40B4-BE49-F238E27FC236}">
                    <a16:creationId xmlns:a16="http://schemas.microsoft.com/office/drawing/2014/main" id="{D93EA79E-A646-0F83-B16A-78E30B6628DD}"/>
                  </a:ext>
                </a:extLst>
              </p:cNvPr>
              <p:cNvSpPr/>
              <p:nvPr/>
            </p:nvSpPr>
            <p:spPr>
              <a:xfrm>
                <a:off x="11405140" y="329204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1" name="Freeform 1900">
                <a:extLst>
                  <a:ext uri="{FF2B5EF4-FFF2-40B4-BE49-F238E27FC236}">
                    <a16:creationId xmlns:a16="http://schemas.microsoft.com/office/drawing/2014/main" id="{C022F638-026E-E54B-3C9F-E5EA8458BC03}"/>
                  </a:ext>
                </a:extLst>
              </p:cNvPr>
              <p:cNvSpPr/>
              <p:nvPr/>
            </p:nvSpPr>
            <p:spPr>
              <a:xfrm>
                <a:off x="11405140" y="32883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5" name="Freeform 1904">
                <a:extLst>
                  <a:ext uri="{FF2B5EF4-FFF2-40B4-BE49-F238E27FC236}">
                    <a16:creationId xmlns:a16="http://schemas.microsoft.com/office/drawing/2014/main" id="{A6E750CF-BA9B-52E0-CD34-17B0FAAF73B8}"/>
                  </a:ext>
                </a:extLst>
              </p:cNvPr>
              <p:cNvSpPr/>
              <p:nvPr/>
            </p:nvSpPr>
            <p:spPr>
              <a:xfrm>
                <a:off x="11405140" y="32935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8" name="Freeform 1917">
                <a:extLst>
                  <a:ext uri="{FF2B5EF4-FFF2-40B4-BE49-F238E27FC236}">
                    <a16:creationId xmlns:a16="http://schemas.microsoft.com/office/drawing/2014/main" id="{30584DB9-3CCE-0C19-1A36-906054715EEC}"/>
                  </a:ext>
                </a:extLst>
              </p:cNvPr>
              <p:cNvSpPr/>
              <p:nvPr/>
            </p:nvSpPr>
            <p:spPr>
              <a:xfrm>
                <a:off x="11405140" y="329181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3" name="Freeform 1922">
                <a:extLst>
                  <a:ext uri="{FF2B5EF4-FFF2-40B4-BE49-F238E27FC236}">
                    <a16:creationId xmlns:a16="http://schemas.microsoft.com/office/drawing/2014/main" id="{0A3190AB-E982-FE67-BA7D-A0711F795E23}"/>
                  </a:ext>
                </a:extLst>
              </p:cNvPr>
              <p:cNvSpPr/>
              <p:nvPr/>
            </p:nvSpPr>
            <p:spPr>
              <a:xfrm>
                <a:off x="11405140" y="328834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6" name="Freeform 1935">
                <a:extLst>
                  <a:ext uri="{FF2B5EF4-FFF2-40B4-BE49-F238E27FC236}">
                    <a16:creationId xmlns:a16="http://schemas.microsoft.com/office/drawing/2014/main" id="{CEFD602C-1D25-0BB5-5762-0CE0849E3355}"/>
                  </a:ext>
                </a:extLst>
              </p:cNvPr>
              <p:cNvSpPr/>
              <p:nvPr/>
            </p:nvSpPr>
            <p:spPr>
              <a:xfrm>
                <a:off x="11405140" y="329181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2" name="Freeform 1941">
                <a:extLst>
                  <a:ext uri="{FF2B5EF4-FFF2-40B4-BE49-F238E27FC236}">
                    <a16:creationId xmlns:a16="http://schemas.microsoft.com/office/drawing/2014/main" id="{85135035-225D-13C8-9943-05685F19EF05}"/>
                  </a:ext>
                </a:extLst>
              </p:cNvPr>
              <p:cNvSpPr/>
              <p:nvPr/>
            </p:nvSpPr>
            <p:spPr>
              <a:xfrm>
                <a:off x="11405140" y="328903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9" name="Freeform 1948">
                <a:extLst>
                  <a:ext uri="{FF2B5EF4-FFF2-40B4-BE49-F238E27FC236}">
                    <a16:creationId xmlns:a16="http://schemas.microsoft.com/office/drawing/2014/main" id="{C6EDFAC2-58A0-8929-6979-FB5D2F6C8BD5}"/>
                  </a:ext>
                </a:extLst>
              </p:cNvPr>
              <p:cNvSpPr/>
              <p:nvPr/>
            </p:nvSpPr>
            <p:spPr>
              <a:xfrm>
                <a:off x="11405140" y="329053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0037C50-73A7-066E-A1A8-B81115C9D34F}"/>
                  </a:ext>
                </a:extLst>
              </p:cNvPr>
              <p:cNvSpPr/>
              <p:nvPr/>
            </p:nvSpPr>
            <p:spPr>
              <a:xfrm>
                <a:off x="11471249" y="32702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1BF6C63-F097-A112-A6C6-2149C2C6A5FB}"/>
                  </a:ext>
                </a:extLst>
              </p:cNvPr>
              <p:cNvSpPr/>
              <p:nvPr/>
            </p:nvSpPr>
            <p:spPr>
              <a:xfrm>
                <a:off x="11514838" y="3144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48561D6-8E53-AAA8-DAF8-D7AE32A1CC89}"/>
                  </a:ext>
                </a:extLst>
              </p:cNvPr>
              <p:cNvSpPr/>
              <p:nvPr/>
            </p:nvSpPr>
            <p:spPr>
              <a:xfrm>
                <a:off x="11430635" y="321894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682C13A8-47AF-F178-0D68-D923F1929736}"/>
                  </a:ext>
                </a:extLst>
              </p:cNvPr>
              <p:cNvSpPr/>
              <p:nvPr/>
            </p:nvSpPr>
            <p:spPr>
              <a:xfrm>
                <a:off x="11630008" y="31659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34C296B-067B-0D70-FF5C-E78BF3D70A91}"/>
                  </a:ext>
                </a:extLst>
              </p:cNvPr>
              <p:cNvSpPr/>
              <p:nvPr/>
            </p:nvSpPr>
            <p:spPr>
              <a:xfrm>
                <a:off x="11326002" y="32789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553999D-5C8A-25D2-D33C-024B22A9FBF7}"/>
                  </a:ext>
                </a:extLst>
              </p:cNvPr>
              <p:cNvSpPr/>
              <p:nvPr/>
            </p:nvSpPr>
            <p:spPr>
              <a:xfrm>
                <a:off x="11393156" y="32398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4" name="Freeform 5823">
                <a:extLst>
                  <a:ext uri="{FF2B5EF4-FFF2-40B4-BE49-F238E27FC236}">
                    <a16:creationId xmlns:a16="http://schemas.microsoft.com/office/drawing/2014/main" id="{C009A55C-2D61-82E8-1502-8EBCB18452DD}"/>
                  </a:ext>
                </a:extLst>
              </p:cNvPr>
              <p:cNvSpPr/>
              <p:nvPr/>
            </p:nvSpPr>
            <p:spPr>
              <a:xfrm>
                <a:off x="11452912" y="31956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5" name="Freeform 5824">
                <a:extLst>
                  <a:ext uri="{FF2B5EF4-FFF2-40B4-BE49-F238E27FC236}">
                    <a16:creationId xmlns:a16="http://schemas.microsoft.com/office/drawing/2014/main" id="{6A0656FA-5BA2-5C20-764F-596DD0935BCE}"/>
                  </a:ext>
                </a:extLst>
              </p:cNvPr>
              <p:cNvSpPr/>
              <p:nvPr/>
            </p:nvSpPr>
            <p:spPr>
              <a:xfrm>
                <a:off x="11368788" y="325549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5"/>
                      <a:pt x="3584" y="0"/>
                      <a:pt x="8006" y="0"/>
                    </a:cubicBezTo>
                    <a:cubicBezTo>
                      <a:pt x="12427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6" name="Freeform 5825">
                <a:extLst>
                  <a:ext uri="{FF2B5EF4-FFF2-40B4-BE49-F238E27FC236}">
                    <a16:creationId xmlns:a16="http://schemas.microsoft.com/office/drawing/2014/main" id="{4EE0CA97-A6F3-2153-2932-74888F46B8BE}"/>
                  </a:ext>
                </a:extLst>
              </p:cNvPr>
              <p:cNvSpPr/>
              <p:nvPr/>
            </p:nvSpPr>
            <p:spPr>
              <a:xfrm>
                <a:off x="11256193" y="326312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0" name="Freeform 5829">
                <a:extLst>
                  <a:ext uri="{FF2B5EF4-FFF2-40B4-BE49-F238E27FC236}">
                    <a16:creationId xmlns:a16="http://schemas.microsoft.com/office/drawing/2014/main" id="{DB825988-B32B-3F57-83CB-CCAA20305B82}"/>
                  </a:ext>
                </a:extLst>
              </p:cNvPr>
              <p:cNvSpPr/>
              <p:nvPr/>
            </p:nvSpPr>
            <p:spPr>
              <a:xfrm>
                <a:off x="11566794" y="32364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1" name="Freeform 5830">
                <a:extLst>
                  <a:ext uri="{FF2B5EF4-FFF2-40B4-BE49-F238E27FC236}">
                    <a16:creationId xmlns:a16="http://schemas.microsoft.com/office/drawing/2014/main" id="{B4386E5D-5CF6-744A-7A0F-A4214B7A669A}"/>
                  </a:ext>
                </a:extLst>
              </p:cNvPr>
              <p:cNvSpPr/>
              <p:nvPr/>
            </p:nvSpPr>
            <p:spPr>
              <a:xfrm>
                <a:off x="11434977" y="32491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2" name="Freeform 5831">
                <a:extLst>
                  <a:ext uri="{FF2B5EF4-FFF2-40B4-BE49-F238E27FC236}">
                    <a16:creationId xmlns:a16="http://schemas.microsoft.com/office/drawing/2014/main" id="{6E782BDA-B664-BC4C-0E34-CAC6DC274347}"/>
                  </a:ext>
                </a:extLst>
              </p:cNvPr>
              <p:cNvSpPr/>
              <p:nvPr/>
            </p:nvSpPr>
            <p:spPr>
              <a:xfrm>
                <a:off x="11652606" y="32394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4" name="Freeform 5833">
                <a:extLst>
                  <a:ext uri="{FF2B5EF4-FFF2-40B4-BE49-F238E27FC236}">
                    <a16:creationId xmlns:a16="http://schemas.microsoft.com/office/drawing/2014/main" id="{723D2FDB-BCD4-DA02-CEFB-6C5E0A05812C}"/>
                  </a:ext>
                </a:extLst>
              </p:cNvPr>
              <p:cNvSpPr/>
              <p:nvPr/>
            </p:nvSpPr>
            <p:spPr>
              <a:xfrm>
                <a:off x="11600892" y="31659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5" name="Freeform 5834">
                <a:extLst>
                  <a:ext uri="{FF2B5EF4-FFF2-40B4-BE49-F238E27FC236}">
                    <a16:creationId xmlns:a16="http://schemas.microsoft.com/office/drawing/2014/main" id="{E40A4FDE-E758-A2E0-5DD3-89F53A3E2BE5}"/>
                  </a:ext>
                </a:extLst>
              </p:cNvPr>
              <p:cNvSpPr/>
              <p:nvPr/>
            </p:nvSpPr>
            <p:spPr>
              <a:xfrm>
                <a:off x="11764236" y="32345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6" name="Freeform 5835">
                <a:extLst>
                  <a:ext uri="{FF2B5EF4-FFF2-40B4-BE49-F238E27FC236}">
                    <a16:creationId xmlns:a16="http://schemas.microsoft.com/office/drawing/2014/main" id="{520EB81D-0C98-6E82-2D7A-54A8DC8BB439}"/>
                  </a:ext>
                </a:extLst>
              </p:cNvPr>
              <p:cNvSpPr/>
              <p:nvPr/>
            </p:nvSpPr>
            <p:spPr>
              <a:xfrm>
                <a:off x="11651562" y="3232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7" name="Freeform 5836">
                <a:extLst>
                  <a:ext uri="{FF2B5EF4-FFF2-40B4-BE49-F238E27FC236}">
                    <a16:creationId xmlns:a16="http://schemas.microsoft.com/office/drawing/2014/main" id="{F95805F4-EF0A-6ADB-F282-D183E95B8485}"/>
                  </a:ext>
                </a:extLst>
              </p:cNvPr>
              <p:cNvSpPr/>
              <p:nvPr/>
            </p:nvSpPr>
            <p:spPr>
              <a:xfrm>
                <a:off x="11076203" y="322206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8" name="Freeform 5837">
                <a:extLst>
                  <a:ext uri="{FF2B5EF4-FFF2-40B4-BE49-F238E27FC236}">
                    <a16:creationId xmlns:a16="http://schemas.microsoft.com/office/drawing/2014/main" id="{89EB2533-B759-96F7-F316-1ECCD254511D}"/>
                  </a:ext>
                </a:extLst>
              </p:cNvPr>
              <p:cNvSpPr/>
              <p:nvPr/>
            </p:nvSpPr>
            <p:spPr>
              <a:xfrm>
                <a:off x="11797372" y="32433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9" name="Freeform 5838">
                <a:extLst>
                  <a:ext uri="{FF2B5EF4-FFF2-40B4-BE49-F238E27FC236}">
                    <a16:creationId xmlns:a16="http://schemas.microsoft.com/office/drawing/2014/main" id="{691DA64D-4A64-7F03-E863-352796ECCD77}"/>
                  </a:ext>
                </a:extLst>
              </p:cNvPr>
              <p:cNvSpPr/>
              <p:nvPr/>
            </p:nvSpPr>
            <p:spPr>
              <a:xfrm>
                <a:off x="11779436" y="32320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0" name="Freeform 5839">
                <a:extLst>
                  <a:ext uri="{FF2B5EF4-FFF2-40B4-BE49-F238E27FC236}">
                    <a16:creationId xmlns:a16="http://schemas.microsoft.com/office/drawing/2014/main" id="{D44A91AC-E948-6051-4753-772554E6FD33}"/>
                  </a:ext>
                </a:extLst>
              </p:cNvPr>
              <p:cNvSpPr/>
              <p:nvPr/>
            </p:nvSpPr>
            <p:spPr>
              <a:xfrm>
                <a:off x="11654296" y="32506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1" name="Freeform 5840">
                <a:extLst>
                  <a:ext uri="{FF2B5EF4-FFF2-40B4-BE49-F238E27FC236}">
                    <a16:creationId xmlns:a16="http://schemas.microsoft.com/office/drawing/2014/main" id="{962889F0-E68A-444B-D309-AD5D6C88EC55}"/>
                  </a:ext>
                </a:extLst>
              </p:cNvPr>
              <p:cNvSpPr/>
              <p:nvPr/>
            </p:nvSpPr>
            <p:spPr>
              <a:xfrm>
                <a:off x="11334044" y="32659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2" name="Freeform 5841">
                <a:extLst>
                  <a:ext uri="{FF2B5EF4-FFF2-40B4-BE49-F238E27FC236}">
                    <a16:creationId xmlns:a16="http://schemas.microsoft.com/office/drawing/2014/main" id="{41C46518-51D5-41F9-AA81-1FF764F66DC9}"/>
                  </a:ext>
                </a:extLst>
              </p:cNvPr>
              <p:cNvSpPr/>
              <p:nvPr/>
            </p:nvSpPr>
            <p:spPr>
              <a:xfrm>
                <a:off x="11126388" y="32307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3" name="Freeform 5842">
                <a:extLst>
                  <a:ext uri="{FF2B5EF4-FFF2-40B4-BE49-F238E27FC236}">
                    <a16:creationId xmlns:a16="http://schemas.microsoft.com/office/drawing/2014/main" id="{B6DA04E6-57ED-81B5-9B64-0D3F54952B9E}"/>
                  </a:ext>
                </a:extLst>
              </p:cNvPr>
              <p:cNvSpPr/>
              <p:nvPr/>
            </p:nvSpPr>
            <p:spPr>
              <a:xfrm>
                <a:off x="11543632" y="32206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4" name="Freeform 5843">
                <a:extLst>
                  <a:ext uri="{FF2B5EF4-FFF2-40B4-BE49-F238E27FC236}">
                    <a16:creationId xmlns:a16="http://schemas.microsoft.com/office/drawing/2014/main" id="{29246AF8-E9E8-CEDC-01F1-928753523706}"/>
                  </a:ext>
                </a:extLst>
              </p:cNvPr>
              <p:cNvSpPr/>
              <p:nvPr/>
            </p:nvSpPr>
            <p:spPr>
              <a:xfrm>
                <a:off x="11727804" y="32569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5" name="Freeform 5844">
                <a:extLst>
                  <a:ext uri="{FF2B5EF4-FFF2-40B4-BE49-F238E27FC236}">
                    <a16:creationId xmlns:a16="http://schemas.microsoft.com/office/drawing/2014/main" id="{D2A25A95-E9C7-603C-A6DA-9B24C3D1E140}"/>
                  </a:ext>
                </a:extLst>
              </p:cNvPr>
              <p:cNvSpPr/>
              <p:nvPr/>
            </p:nvSpPr>
            <p:spPr>
              <a:xfrm>
                <a:off x="11524812" y="32080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6" name="Freeform 5845">
                <a:extLst>
                  <a:ext uri="{FF2B5EF4-FFF2-40B4-BE49-F238E27FC236}">
                    <a16:creationId xmlns:a16="http://schemas.microsoft.com/office/drawing/2014/main" id="{57C65E06-E82D-31D6-B1C6-D717070EB79A}"/>
                  </a:ext>
                </a:extLst>
              </p:cNvPr>
              <p:cNvSpPr/>
              <p:nvPr/>
            </p:nvSpPr>
            <p:spPr>
              <a:xfrm>
                <a:off x="11666681" y="32248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7" name="Freeform 5846">
                <a:extLst>
                  <a:ext uri="{FF2B5EF4-FFF2-40B4-BE49-F238E27FC236}">
                    <a16:creationId xmlns:a16="http://schemas.microsoft.com/office/drawing/2014/main" id="{CA2E9CAE-44A0-9E26-1947-CCF2FDADEF1A}"/>
                  </a:ext>
                </a:extLst>
              </p:cNvPr>
              <p:cNvSpPr/>
              <p:nvPr/>
            </p:nvSpPr>
            <p:spPr>
              <a:xfrm>
                <a:off x="11796084" y="328302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8" name="Freeform 5847">
                <a:extLst>
                  <a:ext uri="{FF2B5EF4-FFF2-40B4-BE49-F238E27FC236}">
                    <a16:creationId xmlns:a16="http://schemas.microsoft.com/office/drawing/2014/main" id="{991DC42E-E655-4D70-82E4-5C601995D205}"/>
                  </a:ext>
                </a:extLst>
              </p:cNvPr>
              <p:cNvSpPr/>
              <p:nvPr/>
            </p:nvSpPr>
            <p:spPr>
              <a:xfrm>
                <a:off x="11421146" y="320182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9" name="Freeform 5848">
                <a:extLst>
                  <a:ext uri="{FF2B5EF4-FFF2-40B4-BE49-F238E27FC236}">
                    <a16:creationId xmlns:a16="http://schemas.microsoft.com/office/drawing/2014/main" id="{3B62B20C-F992-B2D4-2D91-FC4D2FA00E8B}"/>
                  </a:ext>
                </a:extLst>
              </p:cNvPr>
              <p:cNvSpPr/>
              <p:nvPr/>
            </p:nvSpPr>
            <p:spPr>
              <a:xfrm>
                <a:off x="11539932" y="31527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0" name="Freeform 5849">
                <a:extLst>
                  <a:ext uri="{FF2B5EF4-FFF2-40B4-BE49-F238E27FC236}">
                    <a16:creationId xmlns:a16="http://schemas.microsoft.com/office/drawing/2014/main" id="{E041D847-2BB9-F4BC-A95B-8012BBFE60BE}"/>
                  </a:ext>
                </a:extLst>
              </p:cNvPr>
              <p:cNvSpPr/>
              <p:nvPr/>
            </p:nvSpPr>
            <p:spPr>
              <a:xfrm>
                <a:off x="11442457" y="3271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1" name="Freeform 5850">
                <a:extLst>
                  <a:ext uri="{FF2B5EF4-FFF2-40B4-BE49-F238E27FC236}">
                    <a16:creationId xmlns:a16="http://schemas.microsoft.com/office/drawing/2014/main" id="{0DE97353-1B5E-1366-6752-678B21EF4CFA}"/>
                  </a:ext>
                </a:extLst>
              </p:cNvPr>
              <p:cNvSpPr/>
              <p:nvPr/>
            </p:nvSpPr>
            <p:spPr>
              <a:xfrm>
                <a:off x="11121241" y="32837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2" name="Freeform 5851">
                <a:extLst>
                  <a:ext uri="{FF2B5EF4-FFF2-40B4-BE49-F238E27FC236}">
                    <a16:creationId xmlns:a16="http://schemas.microsoft.com/office/drawing/2014/main" id="{7893049C-5D50-B519-74E8-CE8545049EB0}"/>
                  </a:ext>
                </a:extLst>
              </p:cNvPr>
              <p:cNvSpPr/>
              <p:nvPr/>
            </p:nvSpPr>
            <p:spPr>
              <a:xfrm>
                <a:off x="11655340" y="318031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3" name="Freeform 5852">
                <a:extLst>
                  <a:ext uri="{FF2B5EF4-FFF2-40B4-BE49-F238E27FC236}">
                    <a16:creationId xmlns:a16="http://schemas.microsoft.com/office/drawing/2014/main" id="{155F98BE-E67A-8477-0D15-A1D13C837377}"/>
                  </a:ext>
                </a:extLst>
              </p:cNvPr>
              <p:cNvSpPr/>
              <p:nvPr/>
            </p:nvSpPr>
            <p:spPr>
              <a:xfrm>
                <a:off x="11637566" y="32308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4" name="Freeform 5853">
                <a:extLst>
                  <a:ext uri="{FF2B5EF4-FFF2-40B4-BE49-F238E27FC236}">
                    <a16:creationId xmlns:a16="http://schemas.microsoft.com/office/drawing/2014/main" id="{A85CE124-8A9E-15CB-E880-95002CF7D0B2}"/>
                  </a:ext>
                </a:extLst>
              </p:cNvPr>
              <p:cNvSpPr/>
              <p:nvPr/>
            </p:nvSpPr>
            <p:spPr>
              <a:xfrm>
                <a:off x="11520870" y="32600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5" name="Freeform 5854">
                <a:extLst>
                  <a:ext uri="{FF2B5EF4-FFF2-40B4-BE49-F238E27FC236}">
                    <a16:creationId xmlns:a16="http://schemas.microsoft.com/office/drawing/2014/main" id="{CC9541C6-375E-54D9-09E9-05398FF6DAF8}"/>
                  </a:ext>
                </a:extLst>
              </p:cNvPr>
              <p:cNvSpPr/>
              <p:nvPr/>
            </p:nvSpPr>
            <p:spPr>
              <a:xfrm>
                <a:off x="11359137" y="3255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2" name="Freeform 5861">
                <a:extLst>
                  <a:ext uri="{FF2B5EF4-FFF2-40B4-BE49-F238E27FC236}">
                    <a16:creationId xmlns:a16="http://schemas.microsoft.com/office/drawing/2014/main" id="{569DB94E-7926-C71B-1792-23E53AAEE558}"/>
                  </a:ext>
                </a:extLst>
              </p:cNvPr>
              <p:cNvSpPr/>
              <p:nvPr/>
            </p:nvSpPr>
            <p:spPr>
              <a:xfrm>
                <a:off x="11188636" y="32354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3" name="Freeform 5862">
                <a:extLst>
                  <a:ext uri="{FF2B5EF4-FFF2-40B4-BE49-F238E27FC236}">
                    <a16:creationId xmlns:a16="http://schemas.microsoft.com/office/drawing/2014/main" id="{A289320C-4996-7C30-851F-366FB0BD22F7}"/>
                  </a:ext>
                </a:extLst>
              </p:cNvPr>
              <p:cNvSpPr/>
              <p:nvPr/>
            </p:nvSpPr>
            <p:spPr>
              <a:xfrm>
                <a:off x="11621322" y="32649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4" name="Freeform 5863">
                <a:extLst>
                  <a:ext uri="{FF2B5EF4-FFF2-40B4-BE49-F238E27FC236}">
                    <a16:creationId xmlns:a16="http://schemas.microsoft.com/office/drawing/2014/main" id="{51FC200D-B8BD-B11D-A337-7A1743A45C85}"/>
                  </a:ext>
                </a:extLst>
              </p:cNvPr>
              <p:cNvSpPr/>
              <p:nvPr/>
            </p:nvSpPr>
            <p:spPr>
              <a:xfrm>
                <a:off x="11380129" y="32684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5" name="Freeform 5864">
                <a:extLst>
                  <a:ext uri="{FF2B5EF4-FFF2-40B4-BE49-F238E27FC236}">
                    <a16:creationId xmlns:a16="http://schemas.microsoft.com/office/drawing/2014/main" id="{04788411-77E3-9808-130E-FD1B024C87CC}"/>
                  </a:ext>
                </a:extLst>
              </p:cNvPr>
              <p:cNvSpPr/>
              <p:nvPr/>
            </p:nvSpPr>
            <p:spPr>
              <a:xfrm>
                <a:off x="11602260" y="32612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6" name="Freeform 5865">
                <a:extLst>
                  <a:ext uri="{FF2B5EF4-FFF2-40B4-BE49-F238E27FC236}">
                    <a16:creationId xmlns:a16="http://schemas.microsoft.com/office/drawing/2014/main" id="{5C542531-1C97-4FE4-85AE-5D08F7AC8B51}"/>
                  </a:ext>
                </a:extLst>
              </p:cNvPr>
              <p:cNvSpPr/>
              <p:nvPr/>
            </p:nvSpPr>
            <p:spPr>
              <a:xfrm>
                <a:off x="11621322" y="31575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4" name="Freeform 5873">
                <a:extLst>
                  <a:ext uri="{FF2B5EF4-FFF2-40B4-BE49-F238E27FC236}">
                    <a16:creationId xmlns:a16="http://schemas.microsoft.com/office/drawing/2014/main" id="{A540D793-836D-AE82-393E-A2558E33F2C1}"/>
                  </a:ext>
                </a:extLst>
              </p:cNvPr>
              <p:cNvSpPr/>
              <p:nvPr/>
            </p:nvSpPr>
            <p:spPr>
              <a:xfrm>
                <a:off x="11468756" y="31982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7" name="Freeform 5876">
                <a:extLst>
                  <a:ext uri="{FF2B5EF4-FFF2-40B4-BE49-F238E27FC236}">
                    <a16:creationId xmlns:a16="http://schemas.microsoft.com/office/drawing/2014/main" id="{CD5EC48C-FFE1-E0F4-DB27-5736F9669611}"/>
                  </a:ext>
                </a:extLst>
              </p:cNvPr>
              <p:cNvSpPr/>
              <p:nvPr/>
            </p:nvSpPr>
            <p:spPr>
              <a:xfrm>
                <a:off x="11682364" y="32249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9" name="Freeform 5878">
                <a:extLst>
                  <a:ext uri="{FF2B5EF4-FFF2-40B4-BE49-F238E27FC236}">
                    <a16:creationId xmlns:a16="http://schemas.microsoft.com/office/drawing/2014/main" id="{0CD3E42C-AE13-02AD-F8BF-03DB167B458C}"/>
                  </a:ext>
                </a:extLst>
              </p:cNvPr>
              <p:cNvSpPr/>
              <p:nvPr/>
            </p:nvSpPr>
            <p:spPr>
              <a:xfrm>
                <a:off x="11445272" y="326543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0" name="Freeform 5879">
                <a:extLst>
                  <a:ext uri="{FF2B5EF4-FFF2-40B4-BE49-F238E27FC236}">
                    <a16:creationId xmlns:a16="http://schemas.microsoft.com/office/drawing/2014/main" id="{B66A910B-019D-9C66-2F4B-02EFC3526C69}"/>
                  </a:ext>
                </a:extLst>
              </p:cNvPr>
              <p:cNvSpPr/>
              <p:nvPr/>
            </p:nvSpPr>
            <p:spPr>
              <a:xfrm>
                <a:off x="11044436" y="32302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1" name="Freeform 5880">
                <a:extLst>
                  <a:ext uri="{FF2B5EF4-FFF2-40B4-BE49-F238E27FC236}">
                    <a16:creationId xmlns:a16="http://schemas.microsoft.com/office/drawing/2014/main" id="{396C6E4F-59AB-4062-9CE3-A69C9DE8605E}"/>
                  </a:ext>
                </a:extLst>
              </p:cNvPr>
              <p:cNvSpPr/>
              <p:nvPr/>
            </p:nvSpPr>
            <p:spPr>
              <a:xfrm>
                <a:off x="11318040" y="325051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2" name="Freeform 5881">
                <a:extLst>
                  <a:ext uri="{FF2B5EF4-FFF2-40B4-BE49-F238E27FC236}">
                    <a16:creationId xmlns:a16="http://schemas.microsoft.com/office/drawing/2014/main" id="{915E87A3-4F61-9D72-B1CD-339ACCD51909}"/>
                  </a:ext>
                </a:extLst>
              </p:cNvPr>
              <p:cNvSpPr/>
              <p:nvPr/>
            </p:nvSpPr>
            <p:spPr>
              <a:xfrm>
                <a:off x="11036796" y="321131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3" name="Freeform 5882">
                <a:extLst>
                  <a:ext uri="{FF2B5EF4-FFF2-40B4-BE49-F238E27FC236}">
                    <a16:creationId xmlns:a16="http://schemas.microsoft.com/office/drawing/2014/main" id="{F032EEA5-189F-B5E4-5439-46ABD0967B5A}"/>
                  </a:ext>
                </a:extLst>
              </p:cNvPr>
              <p:cNvSpPr/>
              <p:nvPr/>
            </p:nvSpPr>
            <p:spPr>
              <a:xfrm>
                <a:off x="11091242" y="32475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4" name="Freeform 5883">
                <a:extLst>
                  <a:ext uri="{FF2B5EF4-FFF2-40B4-BE49-F238E27FC236}">
                    <a16:creationId xmlns:a16="http://schemas.microsoft.com/office/drawing/2014/main" id="{3D1758D9-3613-FDF7-5FCE-A1CC790BF493}"/>
                  </a:ext>
                </a:extLst>
              </p:cNvPr>
              <p:cNvSpPr/>
              <p:nvPr/>
            </p:nvSpPr>
            <p:spPr>
              <a:xfrm>
                <a:off x="11747908" y="32315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5" name="Freeform 5884">
                <a:extLst>
                  <a:ext uri="{FF2B5EF4-FFF2-40B4-BE49-F238E27FC236}">
                    <a16:creationId xmlns:a16="http://schemas.microsoft.com/office/drawing/2014/main" id="{A66F436F-C77C-0347-C14A-7F0273BD9399}"/>
                  </a:ext>
                </a:extLst>
              </p:cNvPr>
              <p:cNvSpPr/>
              <p:nvPr/>
            </p:nvSpPr>
            <p:spPr>
              <a:xfrm>
                <a:off x="11138049" y="32473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1" name="Freeform 5890">
                <a:extLst>
                  <a:ext uri="{FF2B5EF4-FFF2-40B4-BE49-F238E27FC236}">
                    <a16:creationId xmlns:a16="http://schemas.microsoft.com/office/drawing/2014/main" id="{984F083A-5739-5637-E094-FCCF6D4ABFE2}"/>
                  </a:ext>
                </a:extLst>
              </p:cNvPr>
              <p:cNvSpPr/>
              <p:nvPr/>
            </p:nvSpPr>
            <p:spPr>
              <a:xfrm>
                <a:off x="11454762" y="326115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2" name="Freeform 5891">
                <a:extLst>
                  <a:ext uri="{FF2B5EF4-FFF2-40B4-BE49-F238E27FC236}">
                    <a16:creationId xmlns:a16="http://schemas.microsoft.com/office/drawing/2014/main" id="{D9F5E6AA-BC0A-AA0E-1815-FF1411501971}"/>
                  </a:ext>
                </a:extLst>
              </p:cNvPr>
              <p:cNvSpPr/>
              <p:nvPr/>
            </p:nvSpPr>
            <p:spPr>
              <a:xfrm>
                <a:off x="11750644" y="32576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5" name="Freeform 5894">
                <a:extLst>
                  <a:ext uri="{FF2B5EF4-FFF2-40B4-BE49-F238E27FC236}">
                    <a16:creationId xmlns:a16="http://schemas.microsoft.com/office/drawing/2014/main" id="{C7BA31CE-1ACD-35F6-EB55-8410EB6AEE9C}"/>
                  </a:ext>
                </a:extLst>
              </p:cNvPr>
              <p:cNvSpPr/>
              <p:nvPr/>
            </p:nvSpPr>
            <p:spPr>
              <a:xfrm>
                <a:off x="11780081" y="327700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6" name="Freeform 5895">
                <a:extLst>
                  <a:ext uri="{FF2B5EF4-FFF2-40B4-BE49-F238E27FC236}">
                    <a16:creationId xmlns:a16="http://schemas.microsoft.com/office/drawing/2014/main" id="{DC823EFC-6C16-FB16-F699-4D8FFCB84D89}"/>
                  </a:ext>
                </a:extLst>
              </p:cNvPr>
              <p:cNvSpPr/>
              <p:nvPr/>
            </p:nvSpPr>
            <p:spPr>
              <a:xfrm>
                <a:off x="11050628" y="325260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7" name="Freeform 5896">
                <a:extLst>
                  <a:ext uri="{FF2B5EF4-FFF2-40B4-BE49-F238E27FC236}">
                    <a16:creationId xmlns:a16="http://schemas.microsoft.com/office/drawing/2014/main" id="{052B25B2-413C-F298-8B36-29963B8D9DC7}"/>
                  </a:ext>
                </a:extLst>
              </p:cNvPr>
              <p:cNvSpPr/>
              <p:nvPr/>
            </p:nvSpPr>
            <p:spPr>
              <a:xfrm>
                <a:off x="11610464" y="32217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8" name="Freeform 5897">
                <a:extLst>
                  <a:ext uri="{FF2B5EF4-FFF2-40B4-BE49-F238E27FC236}">
                    <a16:creationId xmlns:a16="http://schemas.microsoft.com/office/drawing/2014/main" id="{EDF8CE00-304A-27BC-CFB5-059952E054EF}"/>
                  </a:ext>
                </a:extLst>
              </p:cNvPr>
              <p:cNvSpPr/>
              <p:nvPr/>
            </p:nvSpPr>
            <p:spPr>
              <a:xfrm>
                <a:off x="11302598" y="321547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9" name="Freeform 5898">
                <a:extLst>
                  <a:ext uri="{FF2B5EF4-FFF2-40B4-BE49-F238E27FC236}">
                    <a16:creationId xmlns:a16="http://schemas.microsoft.com/office/drawing/2014/main" id="{DBB89743-AC2A-9C87-1F7E-14A8E0F33520}"/>
                  </a:ext>
                </a:extLst>
              </p:cNvPr>
              <p:cNvSpPr/>
              <p:nvPr/>
            </p:nvSpPr>
            <p:spPr>
              <a:xfrm>
                <a:off x="11484277" y="32443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0" name="Freeform 5899">
                <a:extLst>
                  <a:ext uri="{FF2B5EF4-FFF2-40B4-BE49-F238E27FC236}">
                    <a16:creationId xmlns:a16="http://schemas.microsoft.com/office/drawing/2014/main" id="{22006CCE-DA77-FB45-97BC-E6620A11ABE3}"/>
                  </a:ext>
                </a:extLst>
              </p:cNvPr>
              <p:cNvSpPr/>
              <p:nvPr/>
            </p:nvSpPr>
            <p:spPr>
              <a:xfrm>
                <a:off x="11366214" y="32561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1" name="Freeform 5900">
                <a:extLst>
                  <a:ext uri="{FF2B5EF4-FFF2-40B4-BE49-F238E27FC236}">
                    <a16:creationId xmlns:a16="http://schemas.microsoft.com/office/drawing/2014/main" id="{5B38752E-ACCA-C56C-DB4A-BC4F9022665D}"/>
                  </a:ext>
                </a:extLst>
              </p:cNvPr>
              <p:cNvSpPr/>
              <p:nvPr/>
            </p:nvSpPr>
            <p:spPr>
              <a:xfrm>
                <a:off x="11663061" y="32143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2" name="Freeform 5901">
                <a:extLst>
                  <a:ext uri="{FF2B5EF4-FFF2-40B4-BE49-F238E27FC236}">
                    <a16:creationId xmlns:a16="http://schemas.microsoft.com/office/drawing/2014/main" id="{D9EF0005-B8FB-E3DF-4714-26BDA4F88C8B}"/>
                  </a:ext>
                </a:extLst>
              </p:cNvPr>
              <p:cNvSpPr/>
              <p:nvPr/>
            </p:nvSpPr>
            <p:spPr>
              <a:xfrm>
                <a:off x="11223460" y="32757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3" name="Freeform 5902">
                <a:extLst>
                  <a:ext uri="{FF2B5EF4-FFF2-40B4-BE49-F238E27FC236}">
                    <a16:creationId xmlns:a16="http://schemas.microsoft.com/office/drawing/2014/main" id="{94399763-DB74-28A6-D133-905EEBBC010F}"/>
                  </a:ext>
                </a:extLst>
              </p:cNvPr>
              <p:cNvSpPr/>
              <p:nvPr/>
            </p:nvSpPr>
            <p:spPr>
              <a:xfrm>
                <a:off x="11537600" y="31722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4" name="Freeform 5903">
                <a:extLst>
                  <a:ext uri="{FF2B5EF4-FFF2-40B4-BE49-F238E27FC236}">
                    <a16:creationId xmlns:a16="http://schemas.microsoft.com/office/drawing/2014/main" id="{1524CBCB-A1B2-7C72-70FB-7001BB21F143}"/>
                  </a:ext>
                </a:extLst>
              </p:cNvPr>
              <p:cNvSpPr/>
              <p:nvPr/>
            </p:nvSpPr>
            <p:spPr>
              <a:xfrm>
                <a:off x="11072986" y="32731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5" name="Freeform 5904">
                <a:extLst>
                  <a:ext uri="{FF2B5EF4-FFF2-40B4-BE49-F238E27FC236}">
                    <a16:creationId xmlns:a16="http://schemas.microsoft.com/office/drawing/2014/main" id="{02103C1B-5CE1-3CD6-77E5-E05B63B3A564}"/>
                  </a:ext>
                </a:extLst>
              </p:cNvPr>
              <p:cNvSpPr/>
              <p:nvPr/>
            </p:nvSpPr>
            <p:spPr>
              <a:xfrm>
                <a:off x="11436345" y="32327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6" name="Freeform 5905">
                <a:extLst>
                  <a:ext uri="{FF2B5EF4-FFF2-40B4-BE49-F238E27FC236}">
                    <a16:creationId xmlns:a16="http://schemas.microsoft.com/office/drawing/2014/main" id="{72565981-A384-FAC6-8620-79AD2DE2ABC8}"/>
                  </a:ext>
                </a:extLst>
              </p:cNvPr>
              <p:cNvSpPr/>
              <p:nvPr/>
            </p:nvSpPr>
            <p:spPr>
              <a:xfrm>
                <a:off x="11595425" y="31771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7" name="Freeform 5906">
                <a:extLst>
                  <a:ext uri="{FF2B5EF4-FFF2-40B4-BE49-F238E27FC236}">
                    <a16:creationId xmlns:a16="http://schemas.microsoft.com/office/drawing/2014/main" id="{FA49F49C-0C50-BE2D-942B-2EAF9D9E4080}"/>
                  </a:ext>
                </a:extLst>
              </p:cNvPr>
              <p:cNvSpPr/>
              <p:nvPr/>
            </p:nvSpPr>
            <p:spPr>
              <a:xfrm>
                <a:off x="11718876" y="320055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8" name="Freeform 5907">
                <a:extLst>
                  <a:ext uri="{FF2B5EF4-FFF2-40B4-BE49-F238E27FC236}">
                    <a16:creationId xmlns:a16="http://schemas.microsoft.com/office/drawing/2014/main" id="{EC00D253-1EAA-EFE2-1EEA-77751308958F}"/>
                  </a:ext>
                </a:extLst>
              </p:cNvPr>
              <p:cNvSpPr/>
              <p:nvPr/>
            </p:nvSpPr>
            <p:spPr>
              <a:xfrm>
                <a:off x="11084004" y="32753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9" name="Freeform 5908">
                <a:extLst>
                  <a:ext uri="{FF2B5EF4-FFF2-40B4-BE49-F238E27FC236}">
                    <a16:creationId xmlns:a16="http://schemas.microsoft.com/office/drawing/2014/main" id="{3E45C677-C1E6-49C4-9845-FE3DF692DDD3}"/>
                  </a:ext>
                </a:extLst>
              </p:cNvPr>
              <p:cNvSpPr/>
              <p:nvPr/>
            </p:nvSpPr>
            <p:spPr>
              <a:xfrm>
                <a:off x="11481301" y="32820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0" name="Freeform 5909">
                <a:extLst>
                  <a:ext uri="{FF2B5EF4-FFF2-40B4-BE49-F238E27FC236}">
                    <a16:creationId xmlns:a16="http://schemas.microsoft.com/office/drawing/2014/main" id="{39A9A4CD-AAE1-8786-D0C6-A929D335ECAE}"/>
                  </a:ext>
                </a:extLst>
              </p:cNvPr>
              <p:cNvSpPr/>
              <p:nvPr/>
            </p:nvSpPr>
            <p:spPr>
              <a:xfrm>
                <a:off x="11240833" y="325977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1" name="Freeform 5910">
                <a:extLst>
                  <a:ext uri="{FF2B5EF4-FFF2-40B4-BE49-F238E27FC236}">
                    <a16:creationId xmlns:a16="http://schemas.microsoft.com/office/drawing/2014/main" id="{7A94F1A7-C4FD-05B8-0985-9D9AE9095296}"/>
                  </a:ext>
                </a:extLst>
              </p:cNvPr>
              <p:cNvSpPr/>
              <p:nvPr/>
            </p:nvSpPr>
            <p:spPr>
              <a:xfrm>
                <a:off x="11473020" y="31995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2" name="Freeform 5911">
                <a:extLst>
                  <a:ext uri="{FF2B5EF4-FFF2-40B4-BE49-F238E27FC236}">
                    <a16:creationId xmlns:a16="http://schemas.microsoft.com/office/drawing/2014/main" id="{39357F93-A526-9B5E-6D04-18143165652E}"/>
                  </a:ext>
                </a:extLst>
              </p:cNvPr>
              <p:cNvSpPr/>
              <p:nvPr/>
            </p:nvSpPr>
            <p:spPr>
              <a:xfrm>
                <a:off x="11722817" y="322923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3" name="Freeform 5912">
                <a:extLst>
                  <a:ext uri="{FF2B5EF4-FFF2-40B4-BE49-F238E27FC236}">
                    <a16:creationId xmlns:a16="http://schemas.microsoft.com/office/drawing/2014/main" id="{2D2D3CF4-1D06-13D3-228B-697DA3CF03D3}"/>
                  </a:ext>
                </a:extLst>
              </p:cNvPr>
              <p:cNvSpPr/>
              <p:nvPr/>
            </p:nvSpPr>
            <p:spPr>
              <a:xfrm>
                <a:off x="11187913" y="32187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4" name="Freeform 5913">
                <a:extLst>
                  <a:ext uri="{FF2B5EF4-FFF2-40B4-BE49-F238E27FC236}">
                    <a16:creationId xmlns:a16="http://schemas.microsoft.com/office/drawing/2014/main" id="{078A108F-9C52-193C-16E2-22312F24D684}"/>
                  </a:ext>
                </a:extLst>
              </p:cNvPr>
              <p:cNvSpPr/>
              <p:nvPr/>
            </p:nvSpPr>
            <p:spPr>
              <a:xfrm>
                <a:off x="11641909" y="32447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5" name="Freeform 5914">
                <a:extLst>
                  <a:ext uri="{FF2B5EF4-FFF2-40B4-BE49-F238E27FC236}">
                    <a16:creationId xmlns:a16="http://schemas.microsoft.com/office/drawing/2014/main" id="{503D58CE-B293-6711-B4DA-AFF9842A643E}"/>
                  </a:ext>
                </a:extLst>
              </p:cNvPr>
              <p:cNvSpPr/>
              <p:nvPr/>
            </p:nvSpPr>
            <p:spPr>
              <a:xfrm>
                <a:off x="11105316" y="3263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6" name="Freeform 5915">
                <a:extLst>
                  <a:ext uri="{FF2B5EF4-FFF2-40B4-BE49-F238E27FC236}">
                    <a16:creationId xmlns:a16="http://schemas.microsoft.com/office/drawing/2014/main" id="{8D195217-CBB1-22B6-4F2D-AB20E004D486}"/>
                  </a:ext>
                </a:extLst>
              </p:cNvPr>
              <p:cNvSpPr/>
              <p:nvPr/>
            </p:nvSpPr>
            <p:spPr>
              <a:xfrm>
                <a:off x="11532452" y="31636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7" name="Freeform 5916">
                <a:extLst>
                  <a:ext uri="{FF2B5EF4-FFF2-40B4-BE49-F238E27FC236}">
                    <a16:creationId xmlns:a16="http://schemas.microsoft.com/office/drawing/2014/main" id="{E8A9CD0D-F34C-240D-4FA7-F32C74ADCA0F}"/>
                  </a:ext>
                </a:extLst>
              </p:cNvPr>
              <p:cNvSpPr/>
              <p:nvPr/>
            </p:nvSpPr>
            <p:spPr>
              <a:xfrm>
                <a:off x="11560682" y="31864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8" name="Freeform 5917">
                <a:extLst>
                  <a:ext uri="{FF2B5EF4-FFF2-40B4-BE49-F238E27FC236}">
                    <a16:creationId xmlns:a16="http://schemas.microsoft.com/office/drawing/2014/main" id="{DE7CC0E0-8C36-13F0-58F2-348BCAEE3439}"/>
                  </a:ext>
                </a:extLst>
              </p:cNvPr>
              <p:cNvSpPr/>
              <p:nvPr/>
            </p:nvSpPr>
            <p:spPr>
              <a:xfrm>
                <a:off x="11670059" y="32716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9" name="Freeform 5918">
                <a:extLst>
                  <a:ext uri="{FF2B5EF4-FFF2-40B4-BE49-F238E27FC236}">
                    <a16:creationId xmlns:a16="http://schemas.microsoft.com/office/drawing/2014/main" id="{3F53605D-64AB-AA92-2BCD-F9AF639512CC}"/>
                  </a:ext>
                </a:extLst>
              </p:cNvPr>
              <p:cNvSpPr/>
              <p:nvPr/>
            </p:nvSpPr>
            <p:spPr>
              <a:xfrm>
                <a:off x="11626952" y="32711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0" name="Freeform 5919">
                <a:extLst>
                  <a:ext uri="{FF2B5EF4-FFF2-40B4-BE49-F238E27FC236}">
                    <a16:creationId xmlns:a16="http://schemas.microsoft.com/office/drawing/2014/main" id="{B334D85D-4080-D53E-997C-F8803B0EA143}"/>
                  </a:ext>
                </a:extLst>
              </p:cNvPr>
              <p:cNvSpPr/>
              <p:nvPr/>
            </p:nvSpPr>
            <p:spPr>
              <a:xfrm>
                <a:off x="11415594" y="320240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1" name="Freeform 5920">
                <a:extLst>
                  <a:ext uri="{FF2B5EF4-FFF2-40B4-BE49-F238E27FC236}">
                    <a16:creationId xmlns:a16="http://schemas.microsoft.com/office/drawing/2014/main" id="{A3D7601F-3C06-9AF4-60DB-E9642EA31A22}"/>
                  </a:ext>
                </a:extLst>
              </p:cNvPr>
              <p:cNvSpPr/>
              <p:nvPr/>
            </p:nvSpPr>
            <p:spPr>
              <a:xfrm>
                <a:off x="11544436" y="322542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2" name="Freeform 5921">
                <a:extLst>
                  <a:ext uri="{FF2B5EF4-FFF2-40B4-BE49-F238E27FC236}">
                    <a16:creationId xmlns:a16="http://schemas.microsoft.com/office/drawing/2014/main" id="{C42E3CFC-DD94-8C12-458E-BF5B7AE2F650}"/>
                  </a:ext>
                </a:extLst>
              </p:cNvPr>
              <p:cNvSpPr/>
              <p:nvPr/>
            </p:nvSpPr>
            <p:spPr>
              <a:xfrm>
                <a:off x="11308147" y="324566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3" name="Freeform 5922">
                <a:extLst>
                  <a:ext uri="{FF2B5EF4-FFF2-40B4-BE49-F238E27FC236}">
                    <a16:creationId xmlns:a16="http://schemas.microsoft.com/office/drawing/2014/main" id="{D5C13A4D-AB2E-7BE5-5FD4-F439C8EAEBB8}"/>
                  </a:ext>
                </a:extLst>
              </p:cNvPr>
              <p:cNvSpPr/>
              <p:nvPr/>
            </p:nvSpPr>
            <p:spPr>
              <a:xfrm>
                <a:off x="11151883" y="32018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4" name="Freeform 5923">
                <a:extLst>
                  <a:ext uri="{FF2B5EF4-FFF2-40B4-BE49-F238E27FC236}">
                    <a16:creationId xmlns:a16="http://schemas.microsoft.com/office/drawing/2014/main" id="{EF139D5A-966C-5E37-EFFE-72A4D18F08C4}"/>
                  </a:ext>
                </a:extLst>
              </p:cNvPr>
              <p:cNvSpPr/>
              <p:nvPr/>
            </p:nvSpPr>
            <p:spPr>
              <a:xfrm>
                <a:off x="11693542" y="323559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5" name="Freeform 5924">
                <a:extLst>
                  <a:ext uri="{FF2B5EF4-FFF2-40B4-BE49-F238E27FC236}">
                    <a16:creationId xmlns:a16="http://schemas.microsoft.com/office/drawing/2014/main" id="{BE22BE0B-4F34-D1AA-FE9D-15CC078CEC20}"/>
                  </a:ext>
                </a:extLst>
              </p:cNvPr>
              <p:cNvSpPr/>
              <p:nvPr/>
            </p:nvSpPr>
            <p:spPr>
              <a:xfrm>
                <a:off x="11782251" y="32080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6" name="Freeform 5925">
                <a:extLst>
                  <a:ext uri="{FF2B5EF4-FFF2-40B4-BE49-F238E27FC236}">
                    <a16:creationId xmlns:a16="http://schemas.microsoft.com/office/drawing/2014/main" id="{7F0473CA-D17E-68DE-927F-C31AD7B36122}"/>
                  </a:ext>
                </a:extLst>
              </p:cNvPr>
              <p:cNvSpPr/>
              <p:nvPr/>
            </p:nvSpPr>
            <p:spPr>
              <a:xfrm>
                <a:off x="11539046" y="32664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7" name="Freeform 5926">
                <a:extLst>
                  <a:ext uri="{FF2B5EF4-FFF2-40B4-BE49-F238E27FC236}">
                    <a16:creationId xmlns:a16="http://schemas.microsoft.com/office/drawing/2014/main" id="{9A0E2114-C23A-B43A-330E-C3FA2A799ECD}"/>
                  </a:ext>
                </a:extLst>
              </p:cNvPr>
              <p:cNvSpPr/>
              <p:nvPr/>
            </p:nvSpPr>
            <p:spPr>
              <a:xfrm>
                <a:off x="11112474" y="322495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8" name="Freeform 5927">
                <a:extLst>
                  <a:ext uri="{FF2B5EF4-FFF2-40B4-BE49-F238E27FC236}">
                    <a16:creationId xmlns:a16="http://schemas.microsoft.com/office/drawing/2014/main" id="{46C5429C-9C74-5579-9A10-81FEF9839DD5}"/>
                  </a:ext>
                </a:extLst>
              </p:cNvPr>
              <p:cNvSpPr/>
              <p:nvPr/>
            </p:nvSpPr>
            <p:spPr>
              <a:xfrm>
                <a:off x="11397178" y="31961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9" name="Freeform 5928">
                <a:extLst>
                  <a:ext uri="{FF2B5EF4-FFF2-40B4-BE49-F238E27FC236}">
                    <a16:creationId xmlns:a16="http://schemas.microsoft.com/office/drawing/2014/main" id="{8D999F7C-48AC-6A87-0993-AD228A2649B1}"/>
                  </a:ext>
                </a:extLst>
              </p:cNvPr>
              <p:cNvSpPr/>
              <p:nvPr/>
            </p:nvSpPr>
            <p:spPr>
              <a:xfrm>
                <a:off x="11244612" y="32632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0" name="Freeform 5929">
                <a:extLst>
                  <a:ext uri="{FF2B5EF4-FFF2-40B4-BE49-F238E27FC236}">
                    <a16:creationId xmlns:a16="http://schemas.microsoft.com/office/drawing/2014/main" id="{299B65A5-C6AB-CB5E-D351-8C2776CC671E}"/>
                  </a:ext>
                </a:extLst>
              </p:cNvPr>
              <p:cNvSpPr/>
              <p:nvPr/>
            </p:nvSpPr>
            <p:spPr>
              <a:xfrm>
                <a:off x="11384069" y="32377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1" name="Freeform 5930">
                <a:extLst>
                  <a:ext uri="{FF2B5EF4-FFF2-40B4-BE49-F238E27FC236}">
                    <a16:creationId xmlns:a16="http://schemas.microsoft.com/office/drawing/2014/main" id="{BF364AF9-805B-AEAA-4B6A-8F6C9BD52A35}"/>
                  </a:ext>
                </a:extLst>
              </p:cNvPr>
              <p:cNvSpPr/>
              <p:nvPr/>
            </p:nvSpPr>
            <p:spPr>
              <a:xfrm>
                <a:off x="11129122" y="324774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2" name="Freeform 5931">
                <a:extLst>
                  <a:ext uri="{FF2B5EF4-FFF2-40B4-BE49-F238E27FC236}">
                    <a16:creationId xmlns:a16="http://schemas.microsoft.com/office/drawing/2014/main" id="{EF9D545D-4AE7-EADF-DD16-7494D56779D0}"/>
                  </a:ext>
                </a:extLst>
              </p:cNvPr>
              <p:cNvSpPr/>
              <p:nvPr/>
            </p:nvSpPr>
            <p:spPr>
              <a:xfrm>
                <a:off x="11373773" y="31615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3" name="Freeform 5932">
                <a:extLst>
                  <a:ext uri="{FF2B5EF4-FFF2-40B4-BE49-F238E27FC236}">
                    <a16:creationId xmlns:a16="http://schemas.microsoft.com/office/drawing/2014/main" id="{07B5E9CF-3FCD-9E5A-4F96-291DBD222F82}"/>
                  </a:ext>
                </a:extLst>
              </p:cNvPr>
              <p:cNvSpPr/>
              <p:nvPr/>
            </p:nvSpPr>
            <p:spPr>
              <a:xfrm>
                <a:off x="11763432" y="323802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4" name="Freeform 5933">
                <a:extLst>
                  <a:ext uri="{FF2B5EF4-FFF2-40B4-BE49-F238E27FC236}">
                    <a16:creationId xmlns:a16="http://schemas.microsoft.com/office/drawing/2014/main" id="{42704B4C-8669-CEB2-2E8A-EE9F84619733}"/>
                  </a:ext>
                </a:extLst>
              </p:cNvPr>
              <p:cNvSpPr/>
              <p:nvPr/>
            </p:nvSpPr>
            <p:spPr>
              <a:xfrm>
                <a:off x="11767936" y="321165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5" name="Freeform 5934">
                <a:extLst>
                  <a:ext uri="{FF2B5EF4-FFF2-40B4-BE49-F238E27FC236}">
                    <a16:creationId xmlns:a16="http://schemas.microsoft.com/office/drawing/2014/main" id="{ABCD277A-493A-DB59-6695-A1C23D648D0C}"/>
                  </a:ext>
                </a:extLst>
              </p:cNvPr>
              <p:cNvSpPr/>
              <p:nvPr/>
            </p:nvSpPr>
            <p:spPr>
              <a:xfrm>
                <a:off x="11695233" y="32619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6" name="Freeform 5935">
                <a:extLst>
                  <a:ext uri="{FF2B5EF4-FFF2-40B4-BE49-F238E27FC236}">
                    <a16:creationId xmlns:a16="http://schemas.microsoft.com/office/drawing/2014/main" id="{A0389235-A8EB-30F3-5CEC-ADE05EEB3F11}"/>
                  </a:ext>
                </a:extLst>
              </p:cNvPr>
              <p:cNvSpPr/>
              <p:nvPr/>
            </p:nvSpPr>
            <p:spPr>
              <a:xfrm>
                <a:off x="11449938" y="3187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7" name="Freeform 5936">
                <a:extLst>
                  <a:ext uri="{FF2B5EF4-FFF2-40B4-BE49-F238E27FC236}">
                    <a16:creationId xmlns:a16="http://schemas.microsoft.com/office/drawing/2014/main" id="{4A174FBA-6155-288D-251B-A914B8CA68AE}"/>
                  </a:ext>
                </a:extLst>
              </p:cNvPr>
              <p:cNvSpPr/>
              <p:nvPr/>
            </p:nvSpPr>
            <p:spPr>
              <a:xfrm>
                <a:off x="11161292" y="327862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8" name="Freeform 5937">
                <a:extLst>
                  <a:ext uri="{FF2B5EF4-FFF2-40B4-BE49-F238E27FC236}">
                    <a16:creationId xmlns:a16="http://schemas.microsoft.com/office/drawing/2014/main" id="{36459008-A2A6-8431-8FF0-6882AD448887}"/>
                  </a:ext>
                </a:extLst>
              </p:cNvPr>
              <p:cNvSpPr/>
              <p:nvPr/>
            </p:nvSpPr>
            <p:spPr>
              <a:xfrm>
                <a:off x="11127916" y="327885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9" name="Freeform 5938">
                <a:extLst>
                  <a:ext uri="{FF2B5EF4-FFF2-40B4-BE49-F238E27FC236}">
                    <a16:creationId xmlns:a16="http://schemas.microsoft.com/office/drawing/2014/main" id="{6092144C-6365-DEEA-C57D-94B18314C707}"/>
                  </a:ext>
                </a:extLst>
              </p:cNvPr>
              <p:cNvSpPr/>
              <p:nvPr/>
            </p:nvSpPr>
            <p:spPr>
              <a:xfrm>
                <a:off x="11711880" y="32573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0" name="Freeform 5939">
                <a:extLst>
                  <a:ext uri="{FF2B5EF4-FFF2-40B4-BE49-F238E27FC236}">
                    <a16:creationId xmlns:a16="http://schemas.microsoft.com/office/drawing/2014/main" id="{C1D23619-D669-8450-B6B1-50504C820217}"/>
                  </a:ext>
                </a:extLst>
              </p:cNvPr>
              <p:cNvSpPr/>
              <p:nvPr/>
            </p:nvSpPr>
            <p:spPr>
              <a:xfrm>
                <a:off x="11442136" y="32218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1" name="Freeform 5940">
                <a:extLst>
                  <a:ext uri="{FF2B5EF4-FFF2-40B4-BE49-F238E27FC236}">
                    <a16:creationId xmlns:a16="http://schemas.microsoft.com/office/drawing/2014/main" id="{A30763A8-F484-3E01-E8B7-4F84C0D69F45}"/>
                  </a:ext>
                </a:extLst>
              </p:cNvPr>
              <p:cNvSpPr/>
              <p:nvPr/>
            </p:nvSpPr>
            <p:spPr>
              <a:xfrm>
                <a:off x="11495940" y="32671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2" name="Freeform 5941">
                <a:extLst>
                  <a:ext uri="{FF2B5EF4-FFF2-40B4-BE49-F238E27FC236}">
                    <a16:creationId xmlns:a16="http://schemas.microsoft.com/office/drawing/2014/main" id="{15BEB020-8AE6-917E-6A39-632E0ABD027D}"/>
                  </a:ext>
                </a:extLst>
              </p:cNvPr>
              <p:cNvSpPr/>
              <p:nvPr/>
            </p:nvSpPr>
            <p:spPr>
              <a:xfrm>
                <a:off x="11442297" y="32166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3" name="Freeform 5942">
                <a:extLst>
                  <a:ext uri="{FF2B5EF4-FFF2-40B4-BE49-F238E27FC236}">
                    <a16:creationId xmlns:a16="http://schemas.microsoft.com/office/drawing/2014/main" id="{AEEF485B-BB71-3F8B-2014-0304FAD97E6D}"/>
                  </a:ext>
                </a:extLst>
              </p:cNvPr>
              <p:cNvSpPr/>
              <p:nvPr/>
            </p:nvSpPr>
            <p:spPr>
              <a:xfrm>
                <a:off x="11735524" y="32235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4" name="Freeform 5943">
                <a:extLst>
                  <a:ext uri="{FF2B5EF4-FFF2-40B4-BE49-F238E27FC236}">
                    <a16:creationId xmlns:a16="http://schemas.microsoft.com/office/drawing/2014/main" id="{307A295C-4A8F-C20F-BCCD-1BB17F76A728}"/>
                  </a:ext>
                </a:extLst>
              </p:cNvPr>
              <p:cNvSpPr/>
              <p:nvPr/>
            </p:nvSpPr>
            <p:spPr>
              <a:xfrm>
                <a:off x="11074273" y="321616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5" name="Freeform 5944">
                <a:extLst>
                  <a:ext uri="{FF2B5EF4-FFF2-40B4-BE49-F238E27FC236}">
                    <a16:creationId xmlns:a16="http://schemas.microsoft.com/office/drawing/2014/main" id="{6614C399-2EC3-1CB9-4E62-0DB303663DCC}"/>
                  </a:ext>
                </a:extLst>
              </p:cNvPr>
              <p:cNvSpPr/>
              <p:nvPr/>
            </p:nvSpPr>
            <p:spPr>
              <a:xfrm>
                <a:off x="11686064" y="318042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6" name="Freeform 5945">
                <a:extLst>
                  <a:ext uri="{FF2B5EF4-FFF2-40B4-BE49-F238E27FC236}">
                    <a16:creationId xmlns:a16="http://schemas.microsoft.com/office/drawing/2014/main" id="{7296F6A9-6471-B071-7FC8-49CF2C772F90}"/>
                  </a:ext>
                </a:extLst>
              </p:cNvPr>
              <p:cNvSpPr/>
              <p:nvPr/>
            </p:nvSpPr>
            <p:spPr>
              <a:xfrm>
                <a:off x="11629845" y="316701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7" name="Freeform 5946">
                <a:extLst>
                  <a:ext uri="{FF2B5EF4-FFF2-40B4-BE49-F238E27FC236}">
                    <a16:creationId xmlns:a16="http://schemas.microsoft.com/office/drawing/2014/main" id="{9D9971B2-C9CA-22A1-7D78-FE95559C1974}"/>
                  </a:ext>
                </a:extLst>
              </p:cNvPr>
              <p:cNvSpPr/>
              <p:nvPr/>
            </p:nvSpPr>
            <p:spPr>
              <a:xfrm>
                <a:off x="11739305" y="325479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8" name="Freeform 5947">
                <a:extLst>
                  <a:ext uri="{FF2B5EF4-FFF2-40B4-BE49-F238E27FC236}">
                    <a16:creationId xmlns:a16="http://schemas.microsoft.com/office/drawing/2014/main" id="{4547415D-0C29-97A8-6115-487461EA3FAC}"/>
                  </a:ext>
                </a:extLst>
              </p:cNvPr>
              <p:cNvSpPr/>
              <p:nvPr/>
            </p:nvSpPr>
            <p:spPr>
              <a:xfrm>
                <a:off x="11638936" y="32767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9" name="Freeform 5948">
                <a:extLst>
                  <a:ext uri="{FF2B5EF4-FFF2-40B4-BE49-F238E27FC236}">
                    <a16:creationId xmlns:a16="http://schemas.microsoft.com/office/drawing/2014/main" id="{D3E1442B-E39A-2851-C260-3F81A0117B2E}"/>
                  </a:ext>
                </a:extLst>
              </p:cNvPr>
              <p:cNvSpPr/>
              <p:nvPr/>
            </p:nvSpPr>
            <p:spPr>
              <a:xfrm>
                <a:off x="11425648" y="323710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0" name="Freeform 5949">
                <a:extLst>
                  <a:ext uri="{FF2B5EF4-FFF2-40B4-BE49-F238E27FC236}">
                    <a16:creationId xmlns:a16="http://schemas.microsoft.com/office/drawing/2014/main" id="{E156DE4F-3345-F32A-72FC-698EE8AA0C41}"/>
                  </a:ext>
                </a:extLst>
              </p:cNvPr>
              <p:cNvSpPr/>
              <p:nvPr/>
            </p:nvSpPr>
            <p:spPr>
              <a:xfrm>
                <a:off x="11164188" y="32748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1" name="Freeform 5950">
                <a:extLst>
                  <a:ext uri="{FF2B5EF4-FFF2-40B4-BE49-F238E27FC236}">
                    <a16:creationId xmlns:a16="http://schemas.microsoft.com/office/drawing/2014/main" id="{E252D825-F7E0-8E1B-2246-DBCEA86C676E}"/>
                  </a:ext>
                </a:extLst>
              </p:cNvPr>
              <p:cNvSpPr/>
              <p:nvPr/>
            </p:nvSpPr>
            <p:spPr>
              <a:xfrm>
                <a:off x="11179307" y="321362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B445EC6C-CC79-46F1-E28A-C8683BAF3A86}"/>
                  </a:ext>
                </a:extLst>
              </p:cNvPr>
              <p:cNvSpPr/>
              <p:nvPr/>
            </p:nvSpPr>
            <p:spPr>
              <a:xfrm>
                <a:off x="11471732" y="323409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CD712917-8572-B50E-F6F8-A0BC977D6FD4}"/>
                  </a:ext>
                </a:extLst>
              </p:cNvPr>
              <p:cNvSpPr/>
              <p:nvPr/>
            </p:nvSpPr>
            <p:spPr>
              <a:xfrm>
                <a:off x="11390100" y="31449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 1028">
                <a:extLst>
                  <a:ext uri="{FF2B5EF4-FFF2-40B4-BE49-F238E27FC236}">
                    <a16:creationId xmlns:a16="http://schemas.microsoft.com/office/drawing/2014/main" id="{A455A845-0D6B-E69E-490F-9B200EAE51BD}"/>
                  </a:ext>
                </a:extLst>
              </p:cNvPr>
              <p:cNvSpPr/>
              <p:nvPr/>
            </p:nvSpPr>
            <p:spPr>
              <a:xfrm>
                <a:off x="11331228" y="316793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2" name="Freeform 3861">
                <a:extLst>
                  <a:ext uri="{FF2B5EF4-FFF2-40B4-BE49-F238E27FC236}">
                    <a16:creationId xmlns:a16="http://schemas.microsoft.com/office/drawing/2014/main" id="{7560145C-B852-3793-2877-4FAD06E4901C}"/>
                  </a:ext>
                </a:extLst>
              </p:cNvPr>
              <p:cNvSpPr/>
              <p:nvPr/>
            </p:nvSpPr>
            <p:spPr>
              <a:xfrm>
                <a:off x="11202228" y="31497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3" name="Freeform 3862">
                <a:extLst>
                  <a:ext uri="{FF2B5EF4-FFF2-40B4-BE49-F238E27FC236}">
                    <a16:creationId xmlns:a16="http://schemas.microsoft.com/office/drawing/2014/main" id="{3347B744-ACF1-54A0-442C-CFB3948ACCF6}"/>
                  </a:ext>
                </a:extLst>
              </p:cNvPr>
              <p:cNvSpPr/>
              <p:nvPr/>
            </p:nvSpPr>
            <p:spPr>
              <a:xfrm>
                <a:off x="11451465" y="31934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4" name="Freeform 3863">
                <a:extLst>
                  <a:ext uri="{FF2B5EF4-FFF2-40B4-BE49-F238E27FC236}">
                    <a16:creationId xmlns:a16="http://schemas.microsoft.com/office/drawing/2014/main" id="{71CEDD6F-ED57-761D-EB54-C26CA95CC421}"/>
                  </a:ext>
                </a:extLst>
              </p:cNvPr>
              <p:cNvSpPr/>
              <p:nvPr/>
            </p:nvSpPr>
            <p:spPr>
              <a:xfrm>
                <a:off x="11601053" y="320147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5" name="Freeform 3864">
                <a:extLst>
                  <a:ext uri="{FF2B5EF4-FFF2-40B4-BE49-F238E27FC236}">
                    <a16:creationId xmlns:a16="http://schemas.microsoft.com/office/drawing/2014/main" id="{4BE25123-8E8E-6169-2644-9CFCC8389670}"/>
                  </a:ext>
                </a:extLst>
              </p:cNvPr>
              <p:cNvSpPr/>
              <p:nvPr/>
            </p:nvSpPr>
            <p:spPr>
              <a:xfrm>
                <a:off x="11377555" y="32630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6" name="Freeform 3865">
                <a:extLst>
                  <a:ext uri="{FF2B5EF4-FFF2-40B4-BE49-F238E27FC236}">
                    <a16:creationId xmlns:a16="http://schemas.microsoft.com/office/drawing/2014/main" id="{2D115F6D-19AB-CDBE-2E84-26B37AF1CD58}"/>
                  </a:ext>
                </a:extLst>
              </p:cNvPr>
              <p:cNvSpPr/>
              <p:nvPr/>
            </p:nvSpPr>
            <p:spPr>
              <a:xfrm>
                <a:off x="11474948" y="323409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7" name="Freeform 3866">
                <a:extLst>
                  <a:ext uri="{FF2B5EF4-FFF2-40B4-BE49-F238E27FC236}">
                    <a16:creationId xmlns:a16="http://schemas.microsoft.com/office/drawing/2014/main" id="{39BA21F0-7E10-9526-D981-21782752BF7D}"/>
                  </a:ext>
                </a:extLst>
              </p:cNvPr>
              <p:cNvSpPr/>
              <p:nvPr/>
            </p:nvSpPr>
            <p:spPr>
              <a:xfrm>
                <a:off x="11529155" y="325988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8" name="Freeform 3867">
                <a:extLst>
                  <a:ext uri="{FF2B5EF4-FFF2-40B4-BE49-F238E27FC236}">
                    <a16:creationId xmlns:a16="http://schemas.microsoft.com/office/drawing/2014/main" id="{8B64D334-BEA9-C7EC-E48E-328FA1FB82EA}"/>
                  </a:ext>
                </a:extLst>
              </p:cNvPr>
              <p:cNvSpPr/>
              <p:nvPr/>
            </p:nvSpPr>
            <p:spPr>
              <a:xfrm>
                <a:off x="11371281" y="31561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9" name="Freeform 3868">
                <a:extLst>
                  <a:ext uri="{FF2B5EF4-FFF2-40B4-BE49-F238E27FC236}">
                    <a16:creationId xmlns:a16="http://schemas.microsoft.com/office/drawing/2014/main" id="{13145CF1-D0B1-AEB9-C29E-79EE7293204B}"/>
                  </a:ext>
                </a:extLst>
              </p:cNvPr>
              <p:cNvSpPr/>
              <p:nvPr/>
            </p:nvSpPr>
            <p:spPr>
              <a:xfrm>
                <a:off x="11036473" y="32285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0" name="Freeform 3869">
                <a:extLst>
                  <a:ext uri="{FF2B5EF4-FFF2-40B4-BE49-F238E27FC236}">
                    <a16:creationId xmlns:a16="http://schemas.microsoft.com/office/drawing/2014/main" id="{BF5F3DFC-3451-9E8B-CE23-C2C7BF49E04F}"/>
                  </a:ext>
                </a:extLst>
              </p:cNvPr>
              <p:cNvSpPr/>
              <p:nvPr/>
            </p:nvSpPr>
            <p:spPr>
              <a:xfrm>
                <a:off x="11289651" y="31767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1" name="Freeform 3870">
                <a:extLst>
                  <a:ext uri="{FF2B5EF4-FFF2-40B4-BE49-F238E27FC236}">
                    <a16:creationId xmlns:a16="http://schemas.microsoft.com/office/drawing/2014/main" id="{E54F6D1C-C788-1776-E506-9E5BBB019849}"/>
                  </a:ext>
                </a:extLst>
              </p:cNvPr>
              <p:cNvSpPr/>
              <p:nvPr/>
            </p:nvSpPr>
            <p:spPr>
              <a:xfrm>
                <a:off x="11451787" y="324438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2" name="Freeform 3871">
                <a:extLst>
                  <a:ext uri="{FF2B5EF4-FFF2-40B4-BE49-F238E27FC236}">
                    <a16:creationId xmlns:a16="http://schemas.microsoft.com/office/drawing/2014/main" id="{C0071E62-5BBC-6DE6-767C-3C0D9D2C97AB}"/>
                  </a:ext>
                </a:extLst>
              </p:cNvPr>
              <p:cNvSpPr/>
              <p:nvPr/>
            </p:nvSpPr>
            <p:spPr>
              <a:xfrm>
                <a:off x="11185260" y="325919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3" name="Freeform 3872">
                <a:extLst>
                  <a:ext uri="{FF2B5EF4-FFF2-40B4-BE49-F238E27FC236}">
                    <a16:creationId xmlns:a16="http://schemas.microsoft.com/office/drawing/2014/main" id="{B5A5ED21-E370-6703-A9F6-5D8C04F0AE40}"/>
                  </a:ext>
                </a:extLst>
              </p:cNvPr>
              <p:cNvSpPr/>
              <p:nvPr/>
            </p:nvSpPr>
            <p:spPr>
              <a:xfrm>
                <a:off x="11342489" y="32397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7" name="Freeform 3876">
                <a:extLst>
                  <a:ext uri="{FF2B5EF4-FFF2-40B4-BE49-F238E27FC236}">
                    <a16:creationId xmlns:a16="http://schemas.microsoft.com/office/drawing/2014/main" id="{CF69F605-03AC-0923-22E3-EBD7287F1FCE}"/>
                  </a:ext>
                </a:extLst>
              </p:cNvPr>
              <p:cNvSpPr/>
              <p:nvPr/>
            </p:nvSpPr>
            <p:spPr>
              <a:xfrm>
                <a:off x="11094781" y="323930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6" name="Freeform 3885">
                <a:extLst>
                  <a:ext uri="{FF2B5EF4-FFF2-40B4-BE49-F238E27FC236}">
                    <a16:creationId xmlns:a16="http://schemas.microsoft.com/office/drawing/2014/main" id="{2177EE74-AF62-9655-2057-704ADCA0FECF}"/>
                  </a:ext>
                </a:extLst>
              </p:cNvPr>
              <p:cNvSpPr/>
              <p:nvPr/>
            </p:nvSpPr>
            <p:spPr>
              <a:xfrm>
                <a:off x="11128076" y="314110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7" name="Freeform 3886">
                <a:extLst>
                  <a:ext uri="{FF2B5EF4-FFF2-40B4-BE49-F238E27FC236}">
                    <a16:creationId xmlns:a16="http://schemas.microsoft.com/office/drawing/2014/main" id="{AC6549E1-2BF6-E4A0-944C-DC60BF62AAAD}"/>
                  </a:ext>
                </a:extLst>
              </p:cNvPr>
              <p:cNvSpPr/>
              <p:nvPr/>
            </p:nvSpPr>
            <p:spPr>
              <a:xfrm>
                <a:off x="11155180" y="32218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9" name="Freeform 3888">
                <a:extLst>
                  <a:ext uri="{FF2B5EF4-FFF2-40B4-BE49-F238E27FC236}">
                    <a16:creationId xmlns:a16="http://schemas.microsoft.com/office/drawing/2014/main" id="{8CBCC0B4-A1E5-56BE-8C90-14A5BA97938F}"/>
                  </a:ext>
                </a:extLst>
              </p:cNvPr>
              <p:cNvSpPr/>
              <p:nvPr/>
            </p:nvSpPr>
            <p:spPr>
              <a:xfrm>
                <a:off x="11196035" y="327503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0" name="Freeform 3889">
                <a:extLst>
                  <a:ext uri="{FF2B5EF4-FFF2-40B4-BE49-F238E27FC236}">
                    <a16:creationId xmlns:a16="http://schemas.microsoft.com/office/drawing/2014/main" id="{8B6AE58D-E4F8-1B0E-8859-3A3963F25022}"/>
                  </a:ext>
                </a:extLst>
              </p:cNvPr>
              <p:cNvSpPr/>
              <p:nvPr/>
            </p:nvSpPr>
            <p:spPr>
              <a:xfrm>
                <a:off x="11609981" y="32706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2" name="Freeform 3891">
                <a:extLst>
                  <a:ext uri="{FF2B5EF4-FFF2-40B4-BE49-F238E27FC236}">
                    <a16:creationId xmlns:a16="http://schemas.microsoft.com/office/drawing/2014/main" id="{67C66747-E798-56E1-A1CD-F98FEB379FB2}"/>
                  </a:ext>
                </a:extLst>
              </p:cNvPr>
              <p:cNvSpPr/>
              <p:nvPr/>
            </p:nvSpPr>
            <p:spPr>
              <a:xfrm>
                <a:off x="11517492" y="32262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3" name="Freeform 3892">
                <a:extLst>
                  <a:ext uri="{FF2B5EF4-FFF2-40B4-BE49-F238E27FC236}">
                    <a16:creationId xmlns:a16="http://schemas.microsoft.com/office/drawing/2014/main" id="{4EF70A1B-37D1-775C-4408-3623852D297B}"/>
                  </a:ext>
                </a:extLst>
              </p:cNvPr>
              <p:cNvSpPr/>
              <p:nvPr/>
            </p:nvSpPr>
            <p:spPr>
              <a:xfrm>
                <a:off x="11449293" y="321836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4" name="Freeform 3893">
                <a:extLst>
                  <a:ext uri="{FF2B5EF4-FFF2-40B4-BE49-F238E27FC236}">
                    <a16:creationId xmlns:a16="http://schemas.microsoft.com/office/drawing/2014/main" id="{DE7C3555-3ED3-2BEB-4053-4D4C078421AC}"/>
                  </a:ext>
                </a:extLst>
              </p:cNvPr>
              <p:cNvSpPr/>
              <p:nvPr/>
            </p:nvSpPr>
            <p:spPr>
              <a:xfrm>
                <a:off x="11033497" y="32731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5" name="Freeform 3894">
                <a:extLst>
                  <a:ext uri="{FF2B5EF4-FFF2-40B4-BE49-F238E27FC236}">
                    <a16:creationId xmlns:a16="http://schemas.microsoft.com/office/drawing/2014/main" id="{731AEABA-49B9-3AC4-52EB-E1CC8C1313E4}"/>
                  </a:ext>
                </a:extLst>
              </p:cNvPr>
              <p:cNvSpPr/>
              <p:nvPr/>
            </p:nvSpPr>
            <p:spPr>
              <a:xfrm>
                <a:off x="11487736" y="326844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0" name="Freeform 3899">
                <a:extLst>
                  <a:ext uri="{FF2B5EF4-FFF2-40B4-BE49-F238E27FC236}">
                    <a16:creationId xmlns:a16="http://schemas.microsoft.com/office/drawing/2014/main" id="{B61425C3-A0D4-4D96-94A6-19F302C1F1E7}"/>
                  </a:ext>
                </a:extLst>
              </p:cNvPr>
              <p:cNvSpPr/>
              <p:nvPr/>
            </p:nvSpPr>
            <p:spPr>
              <a:xfrm>
                <a:off x="11318202" y="31716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1" name="Freeform 3900">
                <a:extLst>
                  <a:ext uri="{FF2B5EF4-FFF2-40B4-BE49-F238E27FC236}">
                    <a16:creationId xmlns:a16="http://schemas.microsoft.com/office/drawing/2014/main" id="{79CEDE48-F607-A2B2-483F-8AEF5CEC0D89}"/>
                  </a:ext>
                </a:extLst>
              </p:cNvPr>
              <p:cNvSpPr/>
              <p:nvPr/>
            </p:nvSpPr>
            <p:spPr>
              <a:xfrm>
                <a:off x="11804770" y="31984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2" name="Freeform 3901">
                <a:extLst>
                  <a:ext uri="{FF2B5EF4-FFF2-40B4-BE49-F238E27FC236}">
                    <a16:creationId xmlns:a16="http://schemas.microsoft.com/office/drawing/2014/main" id="{8F75E4C5-4716-B796-CEC3-B1315705E5CC}"/>
                  </a:ext>
                </a:extLst>
              </p:cNvPr>
              <p:cNvSpPr/>
              <p:nvPr/>
            </p:nvSpPr>
            <p:spPr>
              <a:xfrm>
                <a:off x="11236248" y="325630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4" name="Freeform 3903">
                <a:extLst>
                  <a:ext uri="{FF2B5EF4-FFF2-40B4-BE49-F238E27FC236}">
                    <a16:creationId xmlns:a16="http://schemas.microsoft.com/office/drawing/2014/main" id="{36BDE7F5-B34A-344E-DD0E-979B1095B9D9}"/>
                  </a:ext>
                </a:extLst>
              </p:cNvPr>
              <p:cNvSpPr/>
              <p:nvPr/>
            </p:nvSpPr>
            <p:spPr>
              <a:xfrm>
                <a:off x="11631133" y="32550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5" name="Freeform 3904">
                <a:extLst>
                  <a:ext uri="{FF2B5EF4-FFF2-40B4-BE49-F238E27FC236}">
                    <a16:creationId xmlns:a16="http://schemas.microsoft.com/office/drawing/2014/main" id="{0B364C28-7B54-09ED-01A1-8D851AE330AB}"/>
                  </a:ext>
                </a:extLst>
              </p:cNvPr>
              <p:cNvSpPr/>
              <p:nvPr/>
            </p:nvSpPr>
            <p:spPr>
              <a:xfrm>
                <a:off x="11217268" y="32827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6" name="Freeform 3905">
                <a:extLst>
                  <a:ext uri="{FF2B5EF4-FFF2-40B4-BE49-F238E27FC236}">
                    <a16:creationId xmlns:a16="http://schemas.microsoft.com/office/drawing/2014/main" id="{4B7DB4D0-CE36-0106-3E81-16A1E6D33900}"/>
                  </a:ext>
                </a:extLst>
              </p:cNvPr>
              <p:cNvSpPr/>
              <p:nvPr/>
            </p:nvSpPr>
            <p:spPr>
              <a:xfrm>
                <a:off x="11301232" y="327214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7" name="Freeform 3906">
                <a:extLst>
                  <a:ext uri="{FF2B5EF4-FFF2-40B4-BE49-F238E27FC236}">
                    <a16:creationId xmlns:a16="http://schemas.microsoft.com/office/drawing/2014/main" id="{52FE129A-8BB0-21CB-45E4-2751B2D97748}"/>
                  </a:ext>
                </a:extLst>
              </p:cNvPr>
              <p:cNvSpPr/>
              <p:nvPr/>
            </p:nvSpPr>
            <p:spPr>
              <a:xfrm>
                <a:off x="11770348" y="32414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8" name="Freeform 3907">
                <a:extLst>
                  <a:ext uri="{FF2B5EF4-FFF2-40B4-BE49-F238E27FC236}">
                    <a16:creationId xmlns:a16="http://schemas.microsoft.com/office/drawing/2014/main" id="{DFCD21FC-E51F-D3D1-CA1E-0E22E6E25A58}"/>
                  </a:ext>
                </a:extLst>
              </p:cNvPr>
              <p:cNvSpPr/>
              <p:nvPr/>
            </p:nvSpPr>
            <p:spPr>
              <a:xfrm>
                <a:off x="11783619" y="325479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0" name="Freeform 3909">
                <a:extLst>
                  <a:ext uri="{FF2B5EF4-FFF2-40B4-BE49-F238E27FC236}">
                    <a16:creationId xmlns:a16="http://schemas.microsoft.com/office/drawing/2014/main" id="{3E443346-2215-5552-6F74-BB74783449CB}"/>
                  </a:ext>
                </a:extLst>
              </p:cNvPr>
              <p:cNvSpPr/>
              <p:nvPr/>
            </p:nvSpPr>
            <p:spPr>
              <a:xfrm>
                <a:off x="11340800" y="315914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2" name="Freeform 3911">
                <a:extLst>
                  <a:ext uri="{FF2B5EF4-FFF2-40B4-BE49-F238E27FC236}">
                    <a16:creationId xmlns:a16="http://schemas.microsoft.com/office/drawing/2014/main" id="{B75E0CA2-B367-B661-81FF-B473CC2D8067}"/>
                  </a:ext>
                </a:extLst>
              </p:cNvPr>
              <p:cNvSpPr/>
              <p:nvPr/>
            </p:nvSpPr>
            <p:spPr>
              <a:xfrm>
                <a:off x="11536716" y="318644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3" name="Freeform 3912">
                <a:extLst>
                  <a:ext uri="{FF2B5EF4-FFF2-40B4-BE49-F238E27FC236}">
                    <a16:creationId xmlns:a16="http://schemas.microsoft.com/office/drawing/2014/main" id="{D24963FE-1ECD-5CB9-6056-E4AF37231AF0}"/>
                  </a:ext>
                </a:extLst>
              </p:cNvPr>
              <p:cNvSpPr/>
              <p:nvPr/>
            </p:nvSpPr>
            <p:spPr>
              <a:xfrm>
                <a:off x="11167966" y="32797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4" name="Freeform 3913">
                <a:extLst>
                  <a:ext uri="{FF2B5EF4-FFF2-40B4-BE49-F238E27FC236}">
                    <a16:creationId xmlns:a16="http://schemas.microsoft.com/office/drawing/2014/main" id="{D2E12A9A-71F1-CEB0-56E4-9C1B774CA543}"/>
                  </a:ext>
                </a:extLst>
              </p:cNvPr>
              <p:cNvSpPr/>
              <p:nvPr/>
            </p:nvSpPr>
            <p:spPr>
              <a:xfrm>
                <a:off x="11686867" y="32751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5" name="Freeform 3914">
                <a:extLst>
                  <a:ext uri="{FF2B5EF4-FFF2-40B4-BE49-F238E27FC236}">
                    <a16:creationId xmlns:a16="http://schemas.microsoft.com/office/drawing/2014/main" id="{1837424B-A42D-EFFD-92D8-E4DF5DE61741}"/>
                  </a:ext>
                </a:extLst>
              </p:cNvPr>
              <p:cNvSpPr/>
              <p:nvPr/>
            </p:nvSpPr>
            <p:spPr>
              <a:xfrm>
                <a:off x="11590116" y="324635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6" name="Freeform 3915">
                <a:extLst>
                  <a:ext uri="{FF2B5EF4-FFF2-40B4-BE49-F238E27FC236}">
                    <a16:creationId xmlns:a16="http://schemas.microsoft.com/office/drawing/2014/main" id="{5ABE4A44-FB50-810E-9769-8D85C2CC52DE}"/>
                  </a:ext>
                </a:extLst>
              </p:cNvPr>
              <p:cNvSpPr/>
              <p:nvPr/>
            </p:nvSpPr>
            <p:spPr>
              <a:xfrm>
                <a:off x="11415594" y="315995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7" name="Freeform 3916">
                <a:extLst>
                  <a:ext uri="{FF2B5EF4-FFF2-40B4-BE49-F238E27FC236}">
                    <a16:creationId xmlns:a16="http://schemas.microsoft.com/office/drawing/2014/main" id="{4C45C4B5-BF01-819E-F6EF-1506D2553148}"/>
                  </a:ext>
                </a:extLst>
              </p:cNvPr>
              <p:cNvSpPr/>
              <p:nvPr/>
            </p:nvSpPr>
            <p:spPr>
              <a:xfrm>
                <a:off x="11094700" y="32359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8" name="Freeform 3917">
                <a:extLst>
                  <a:ext uri="{FF2B5EF4-FFF2-40B4-BE49-F238E27FC236}">
                    <a16:creationId xmlns:a16="http://schemas.microsoft.com/office/drawing/2014/main" id="{0C2672A6-09CB-1555-E16A-A6BA5E17BBCC}"/>
                  </a:ext>
                </a:extLst>
              </p:cNvPr>
              <p:cNvSpPr/>
              <p:nvPr/>
            </p:nvSpPr>
            <p:spPr>
              <a:xfrm>
                <a:off x="11224586" y="328070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9" name="Freeform 3918">
                <a:extLst>
                  <a:ext uri="{FF2B5EF4-FFF2-40B4-BE49-F238E27FC236}">
                    <a16:creationId xmlns:a16="http://schemas.microsoft.com/office/drawing/2014/main" id="{28390D66-FDAA-C808-AE21-87478E71528B}"/>
                  </a:ext>
                </a:extLst>
              </p:cNvPr>
              <p:cNvSpPr/>
              <p:nvPr/>
            </p:nvSpPr>
            <p:spPr>
              <a:xfrm>
                <a:off x="11595988" y="327295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0" name="Freeform 3919">
                <a:extLst>
                  <a:ext uri="{FF2B5EF4-FFF2-40B4-BE49-F238E27FC236}">
                    <a16:creationId xmlns:a16="http://schemas.microsoft.com/office/drawing/2014/main" id="{9A17E06C-EC00-BAB1-951A-2BFB73E38434}"/>
                  </a:ext>
                </a:extLst>
              </p:cNvPr>
              <p:cNvSpPr/>
              <p:nvPr/>
            </p:nvSpPr>
            <p:spPr>
              <a:xfrm>
                <a:off x="11203274" y="31549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1" name="Freeform 3920">
                <a:extLst>
                  <a:ext uri="{FF2B5EF4-FFF2-40B4-BE49-F238E27FC236}">
                    <a16:creationId xmlns:a16="http://schemas.microsoft.com/office/drawing/2014/main" id="{D89E3F39-517C-E2C9-B9EA-B561D3C978F4}"/>
                  </a:ext>
                </a:extLst>
              </p:cNvPr>
              <p:cNvSpPr/>
              <p:nvPr/>
            </p:nvSpPr>
            <p:spPr>
              <a:xfrm>
                <a:off x="11155100" y="32624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2" name="Freeform 3921">
                <a:extLst>
                  <a:ext uri="{FF2B5EF4-FFF2-40B4-BE49-F238E27FC236}">
                    <a16:creationId xmlns:a16="http://schemas.microsoft.com/office/drawing/2014/main" id="{280BD8CA-FD9A-6B6B-C971-C1E53314D574}"/>
                  </a:ext>
                </a:extLst>
              </p:cNvPr>
              <p:cNvSpPr/>
              <p:nvPr/>
            </p:nvSpPr>
            <p:spPr>
              <a:xfrm>
                <a:off x="11257400" y="32480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3" name="Freeform 3922">
                <a:extLst>
                  <a:ext uri="{FF2B5EF4-FFF2-40B4-BE49-F238E27FC236}">
                    <a16:creationId xmlns:a16="http://schemas.microsoft.com/office/drawing/2014/main" id="{F54230B8-F52C-1839-F96F-AFAC618858E4}"/>
                  </a:ext>
                </a:extLst>
              </p:cNvPr>
              <p:cNvSpPr/>
              <p:nvPr/>
            </p:nvSpPr>
            <p:spPr>
              <a:xfrm>
                <a:off x="11242361" y="31642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4" name="Freeform 3923">
                <a:extLst>
                  <a:ext uri="{FF2B5EF4-FFF2-40B4-BE49-F238E27FC236}">
                    <a16:creationId xmlns:a16="http://schemas.microsoft.com/office/drawing/2014/main" id="{B52EAC84-3661-D6AC-74A1-993E12F53D80}"/>
                  </a:ext>
                </a:extLst>
              </p:cNvPr>
              <p:cNvSpPr/>
              <p:nvPr/>
            </p:nvSpPr>
            <p:spPr>
              <a:xfrm>
                <a:off x="11566470" y="322576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5" name="Freeform 3924">
                <a:extLst>
                  <a:ext uri="{FF2B5EF4-FFF2-40B4-BE49-F238E27FC236}">
                    <a16:creationId xmlns:a16="http://schemas.microsoft.com/office/drawing/2014/main" id="{E1D905A4-196E-A93D-72FF-357364F058E6}"/>
                  </a:ext>
                </a:extLst>
              </p:cNvPr>
              <p:cNvSpPr/>
              <p:nvPr/>
            </p:nvSpPr>
            <p:spPr>
              <a:xfrm>
                <a:off x="11306459" y="324982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6" name="Freeform 3925">
                <a:extLst>
                  <a:ext uri="{FF2B5EF4-FFF2-40B4-BE49-F238E27FC236}">
                    <a16:creationId xmlns:a16="http://schemas.microsoft.com/office/drawing/2014/main" id="{FAA84ED5-EEEA-25BA-090D-E52B1D847ADD}"/>
                  </a:ext>
                </a:extLst>
              </p:cNvPr>
              <p:cNvSpPr/>
              <p:nvPr/>
            </p:nvSpPr>
            <p:spPr>
              <a:xfrm>
                <a:off x="11452752" y="321420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7" name="Freeform 3926">
                <a:extLst>
                  <a:ext uri="{FF2B5EF4-FFF2-40B4-BE49-F238E27FC236}">
                    <a16:creationId xmlns:a16="http://schemas.microsoft.com/office/drawing/2014/main" id="{6A3D49B7-4906-A5CA-8EC7-D4B4AECBEFA0}"/>
                  </a:ext>
                </a:extLst>
              </p:cNvPr>
              <p:cNvSpPr/>
              <p:nvPr/>
            </p:nvSpPr>
            <p:spPr>
              <a:xfrm>
                <a:off x="11148101" y="32371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8" name="Freeform 3927">
                <a:extLst>
                  <a:ext uri="{FF2B5EF4-FFF2-40B4-BE49-F238E27FC236}">
                    <a16:creationId xmlns:a16="http://schemas.microsoft.com/office/drawing/2014/main" id="{84170D52-C351-9051-D554-20B4274A8823}"/>
                  </a:ext>
                </a:extLst>
              </p:cNvPr>
              <p:cNvSpPr/>
              <p:nvPr/>
            </p:nvSpPr>
            <p:spPr>
              <a:xfrm>
                <a:off x="11721129" y="328151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9" name="Freeform 3928">
                <a:extLst>
                  <a:ext uri="{FF2B5EF4-FFF2-40B4-BE49-F238E27FC236}">
                    <a16:creationId xmlns:a16="http://schemas.microsoft.com/office/drawing/2014/main" id="{AF3483EC-14E3-87F3-96DC-1996CAEFD8F6}"/>
                  </a:ext>
                </a:extLst>
              </p:cNvPr>
              <p:cNvSpPr/>
              <p:nvPr/>
            </p:nvSpPr>
            <p:spPr>
              <a:xfrm>
                <a:off x="11528028" y="32634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0" name="Freeform 3929">
                <a:extLst>
                  <a:ext uri="{FF2B5EF4-FFF2-40B4-BE49-F238E27FC236}">
                    <a16:creationId xmlns:a16="http://schemas.microsoft.com/office/drawing/2014/main" id="{8D54C6FE-EBAA-EAFF-2FBB-047D24E38BCF}"/>
                  </a:ext>
                </a:extLst>
              </p:cNvPr>
              <p:cNvSpPr/>
              <p:nvPr/>
            </p:nvSpPr>
            <p:spPr>
              <a:xfrm>
                <a:off x="11490632" y="32278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2" name="Freeform 3931">
                <a:extLst>
                  <a:ext uri="{FF2B5EF4-FFF2-40B4-BE49-F238E27FC236}">
                    <a16:creationId xmlns:a16="http://schemas.microsoft.com/office/drawing/2014/main" id="{6A4B8DC4-4274-6484-3F07-273BB3D4B310}"/>
                  </a:ext>
                </a:extLst>
              </p:cNvPr>
              <p:cNvSpPr/>
              <p:nvPr/>
            </p:nvSpPr>
            <p:spPr>
              <a:xfrm>
                <a:off x="11320452" y="32839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3" name="Freeform 3932">
                <a:extLst>
                  <a:ext uri="{FF2B5EF4-FFF2-40B4-BE49-F238E27FC236}">
                    <a16:creationId xmlns:a16="http://schemas.microsoft.com/office/drawing/2014/main" id="{3E2AA481-CE46-BEAD-8B7A-30430F36AF30}"/>
                  </a:ext>
                </a:extLst>
              </p:cNvPr>
              <p:cNvSpPr/>
              <p:nvPr/>
            </p:nvSpPr>
            <p:spPr>
              <a:xfrm>
                <a:off x="11591724" y="314445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4" name="Freeform 3933">
                <a:extLst>
                  <a:ext uri="{FF2B5EF4-FFF2-40B4-BE49-F238E27FC236}">
                    <a16:creationId xmlns:a16="http://schemas.microsoft.com/office/drawing/2014/main" id="{CF41C55F-9F9E-9D82-3034-F90DD61059A9}"/>
                  </a:ext>
                </a:extLst>
              </p:cNvPr>
              <p:cNvSpPr/>
              <p:nvPr/>
            </p:nvSpPr>
            <p:spPr>
              <a:xfrm>
                <a:off x="11625262" y="315324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5" name="Freeform 3934">
                <a:extLst>
                  <a:ext uri="{FF2B5EF4-FFF2-40B4-BE49-F238E27FC236}">
                    <a16:creationId xmlns:a16="http://schemas.microsoft.com/office/drawing/2014/main" id="{305584B3-FB05-7F5B-D683-AFAB16617731}"/>
                  </a:ext>
                </a:extLst>
              </p:cNvPr>
              <p:cNvSpPr/>
              <p:nvPr/>
            </p:nvSpPr>
            <p:spPr>
              <a:xfrm>
                <a:off x="11220564" y="32262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7" name="Freeform 3936">
                <a:extLst>
                  <a:ext uri="{FF2B5EF4-FFF2-40B4-BE49-F238E27FC236}">
                    <a16:creationId xmlns:a16="http://schemas.microsoft.com/office/drawing/2014/main" id="{1C9911CD-5344-AFD4-94BA-357FD33F9BD9}"/>
                  </a:ext>
                </a:extLst>
              </p:cNvPr>
              <p:cNvSpPr/>
              <p:nvPr/>
            </p:nvSpPr>
            <p:spPr>
              <a:xfrm>
                <a:off x="11043630" y="325248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8" name="Freeform 3937">
                <a:extLst>
                  <a:ext uri="{FF2B5EF4-FFF2-40B4-BE49-F238E27FC236}">
                    <a16:creationId xmlns:a16="http://schemas.microsoft.com/office/drawing/2014/main" id="{7E580A04-B53F-6563-DBF8-84679476F948}"/>
                  </a:ext>
                </a:extLst>
              </p:cNvPr>
              <p:cNvSpPr/>
              <p:nvPr/>
            </p:nvSpPr>
            <p:spPr>
              <a:xfrm>
                <a:off x="11206973" y="328267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9" name="Freeform 3938">
                <a:extLst>
                  <a:ext uri="{FF2B5EF4-FFF2-40B4-BE49-F238E27FC236}">
                    <a16:creationId xmlns:a16="http://schemas.microsoft.com/office/drawing/2014/main" id="{0984AF4B-B11B-5641-F0ED-540C8DD839D3}"/>
                  </a:ext>
                </a:extLst>
              </p:cNvPr>
              <p:cNvSpPr/>
              <p:nvPr/>
            </p:nvSpPr>
            <p:spPr>
              <a:xfrm>
                <a:off x="11503821" y="326035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0" name="Freeform 3939">
                <a:extLst>
                  <a:ext uri="{FF2B5EF4-FFF2-40B4-BE49-F238E27FC236}">
                    <a16:creationId xmlns:a16="http://schemas.microsoft.com/office/drawing/2014/main" id="{8AFF45BE-E51A-86FC-87B2-435727BB7964}"/>
                  </a:ext>
                </a:extLst>
              </p:cNvPr>
              <p:cNvSpPr/>
              <p:nvPr/>
            </p:nvSpPr>
            <p:spPr>
              <a:xfrm>
                <a:off x="11062772" y="32414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1" name="Freeform 3940">
                <a:extLst>
                  <a:ext uri="{FF2B5EF4-FFF2-40B4-BE49-F238E27FC236}">
                    <a16:creationId xmlns:a16="http://schemas.microsoft.com/office/drawing/2014/main" id="{47A21F2B-2495-B023-134A-C5B6215E7F7F}"/>
                  </a:ext>
                </a:extLst>
              </p:cNvPr>
              <p:cNvSpPr/>
              <p:nvPr/>
            </p:nvSpPr>
            <p:spPr>
              <a:xfrm>
                <a:off x="11230538" y="32528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2" name="Freeform 3941">
                <a:extLst>
                  <a:ext uri="{FF2B5EF4-FFF2-40B4-BE49-F238E27FC236}">
                    <a16:creationId xmlns:a16="http://schemas.microsoft.com/office/drawing/2014/main" id="{137244D3-7BC6-8E3F-FB56-DA9F405CC43C}"/>
                  </a:ext>
                </a:extLst>
              </p:cNvPr>
              <p:cNvSpPr/>
              <p:nvPr/>
            </p:nvSpPr>
            <p:spPr>
              <a:xfrm>
                <a:off x="11649953" y="32767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3" name="Freeform 3942">
                <a:extLst>
                  <a:ext uri="{FF2B5EF4-FFF2-40B4-BE49-F238E27FC236}">
                    <a16:creationId xmlns:a16="http://schemas.microsoft.com/office/drawing/2014/main" id="{DF1E9C47-31C8-234C-1F62-4BE242C41FB7}"/>
                  </a:ext>
                </a:extLst>
              </p:cNvPr>
              <p:cNvSpPr/>
              <p:nvPr/>
            </p:nvSpPr>
            <p:spPr>
              <a:xfrm>
                <a:off x="11579260" y="31781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4" name="Freeform 3943">
                <a:extLst>
                  <a:ext uri="{FF2B5EF4-FFF2-40B4-BE49-F238E27FC236}">
                    <a16:creationId xmlns:a16="http://schemas.microsoft.com/office/drawing/2014/main" id="{CE40CCA4-DF51-9BDE-FE63-6B8E1C6116E0}"/>
                  </a:ext>
                </a:extLst>
              </p:cNvPr>
              <p:cNvSpPr/>
              <p:nvPr/>
            </p:nvSpPr>
            <p:spPr>
              <a:xfrm>
                <a:off x="11362354" y="326370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5" name="Freeform 3944">
                <a:extLst>
                  <a:ext uri="{FF2B5EF4-FFF2-40B4-BE49-F238E27FC236}">
                    <a16:creationId xmlns:a16="http://schemas.microsoft.com/office/drawing/2014/main" id="{2803B140-56FD-D88F-FC47-A78698A28A22}"/>
                  </a:ext>
                </a:extLst>
              </p:cNvPr>
              <p:cNvSpPr/>
              <p:nvPr/>
            </p:nvSpPr>
            <p:spPr>
              <a:xfrm>
                <a:off x="11563497" y="32531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6" name="Freeform 3945">
                <a:extLst>
                  <a:ext uri="{FF2B5EF4-FFF2-40B4-BE49-F238E27FC236}">
                    <a16:creationId xmlns:a16="http://schemas.microsoft.com/office/drawing/2014/main" id="{497D8A58-91BB-76E8-927A-610C11DB22E8}"/>
                  </a:ext>
                </a:extLst>
              </p:cNvPr>
              <p:cNvSpPr/>
              <p:nvPr/>
            </p:nvSpPr>
            <p:spPr>
              <a:xfrm>
                <a:off x="11488139" y="32637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7" name="Freeform 3946">
                <a:extLst>
                  <a:ext uri="{FF2B5EF4-FFF2-40B4-BE49-F238E27FC236}">
                    <a16:creationId xmlns:a16="http://schemas.microsoft.com/office/drawing/2014/main" id="{FC6C1F93-A2A6-D4F0-9CD6-1C31F1CCF00B}"/>
                  </a:ext>
                </a:extLst>
              </p:cNvPr>
              <p:cNvSpPr/>
              <p:nvPr/>
            </p:nvSpPr>
            <p:spPr>
              <a:xfrm>
                <a:off x="11090438" y="321269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8" name="Freeform 3947">
                <a:extLst>
                  <a:ext uri="{FF2B5EF4-FFF2-40B4-BE49-F238E27FC236}">
                    <a16:creationId xmlns:a16="http://schemas.microsoft.com/office/drawing/2014/main" id="{48761A83-8572-9504-40C0-74E01884814E}"/>
                  </a:ext>
                </a:extLst>
              </p:cNvPr>
              <p:cNvSpPr/>
              <p:nvPr/>
            </p:nvSpPr>
            <p:spPr>
              <a:xfrm>
                <a:off x="11302196" y="32566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9" name="Freeform 3948">
                <a:extLst>
                  <a:ext uri="{FF2B5EF4-FFF2-40B4-BE49-F238E27FC236}">
                    <a16:creationId xmlns:a16="http://schemas.microsoft.com/office/drawing/2014/main" id="{EE2F1A21-C6E9-721C-0543-54BACE73A32B}"/>
                  </a:ext>
                </a:extLst>
              </p:cNvPr>
              <p:cNvSpPr/>
              <p:nvPr/>
            </p:nvSpPr>
            <p:spPr>
              <a:xfrm>
                <a:off x="11067758" y="326451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0" name="Freeform 3949">
                <a:extLst>
                  <a:ext uri="{FF2B5EF4-FFF2-40B4-BE49-F238E27FC236}">
                    <a16:creationId xmlns:a16="http://schemas.microsoft.com/office/drawing/2014/main" id="{B588BC6E-42FD-058D-B357-8025E46C48A6}"/>
                  </a:ext>
                </a:extLst>
              </p:cNvPr>
              <p:cNvSpPr/>
              <p:nvPr/>
            </p:nvSpPr>
            <p:spPr>
              <a:xfrm>
                <a:off x="11315628" y="327781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1" name="Freeform 3950">
                <a:extLst>
                  <a:ext uri="{FF2B5EF4-FFF2-40B4-BE49-F238E27FC236}">
                    <a16:creationId xmlns:a16="http://schemas.microsoft.com/office/drawing/2014/main" id="{9DA3B4C3-5DFD-B1E1-F7E6-513E3B034DB4}"/>
                  </a:ext>
                </a:extLst>
              </p:cNvPr>
              <p:cNvSpPr/>
              <p:nvPr/>
            </p:nvSpPr>
            <p:spPr>
              <a:xfrm>
                <a:off x="11298899" y="326532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2" name="Freeform 3951">
                <a:extLst>
                  <a:ext uri="{FF2B5EF4-FFF2-40B4-BE49-F238E27FC236}">
                    <a16:creationId xmlns:a16="http://schemas.microsoft.com/office/drawing/2014/main" id="{C5302D41-A492-79FF-26F6-51132BE0A716}"/>
                  </a:ext>
                </a:extLst>
              </p:cNvPr>
              <p:cNvSpPr/>
              <p:nvPr/>
            </p:nvSpPr>
            <p:spPr>
              <a:xfrm>
                <a:off x="11335572" y="32343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3" name="Freeform 3952">
                <a:extLst>
                  <a:ext uri="{FF2B5EF4-FFF2-40B4-BE49-F238E27FC236}">
                    <a16:creationId xmlns:a16="http://schemas.microsoft.com/office/drawing/2014/main" id="{88FBCE7C-EFF9-DB95-D27B-B1B8B245CA8B}"/>
                  </a:ext>
                </a:extLst>
              </p:cNvPr>
              <p:cNvSpPr/>
              <p:nvPr/>
            </p:nvSpPr>
            <p:spPr>
              <a:xfrm>
                <a:off x="11701988" y="32432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4" name="Freeform 3953">
                <a:extLst>
                  <a:ext uri="{FF2B5EF4-FFF2-40B4-BE49-F238E27FC236}">
                    <a16:creationId xmlns:a16="http://schemas.microsoft.com/office/drawing/2014/main" id="{134BFAAA-6AA8-121C-01A9-5DEEF0850BF9}"/>
                  </a:ext>
                </a:extLst>
              </p:cNvPr>
              <p:cNvSpPr/>
              <p:nvPr/>
            </p:nvSpPr>
            <p:spPr>
              <a:xfrm>
                <a:off x="11757883" y="328278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5" name="Freeform 3954">
                <a:extLst>
                  <a:ext uri="{FF2B5EF4-FFF2-40B4-BE49-F238E27FC236}">
                    <a16:creationId xmlns:a16="http://schemas.microsoft.com/office/drawing/2014/main" id="{DDECB1C5-5A9B-722B-E93E-F4497A115145}"/>
                  </a:ext>
                </a:extLst>
              </p:cNvPr>
              <p:cNvSpPr/>
              <p:nvPr/>
            </p:nvSpPr>
            <p:spPr>
              <a:xfrm>
                <a:off x="11188235" y="32222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6" name="Freeform 3955">
                <a:extLst>
                  <a:ext uri="{FF2B5EF4-FFF2-40B4-BE49-F238E27FC236}">
                    <a16:creationId xmlns:a16="http://schemas.microsoft.com/office/drawing/2014/main" id="{F992D6B7-DC02-3B72-C801-CE5F05180A2D}"/>
                  </a:ext>
                </a:extLst>
              </p:cNvPr>
              <p:cNvSpPr/>
              <p:nvPr/>
            </p:nvSpPr>
            <p:spPr>
              <a:xfrm>
                <a:off x="11304609" y="321535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7" name="Freeform 3956">
                <a:extLst>
                  <a:ext uri="{FF2B5EF4-FFF2-40B4-BE49-F238E27FC236}">
                    <a16:creationId xmlns:a16="http://schemas.microsoft.com/office/drawing/2014/main" id="{A6B0AFBA-7899-490F-6083-30B25F6A7FBF}"/>
                  </a:ext>
                </a:extLst>
              </p:cNvPr>
              <p:cNvSpPr/>
              <p:nvPr/>
            </p:nvSpPr>
            <p:spPr>
              <a:xfrm>
                <a:off x="11272760" y="32473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8" name="Freeform 3957">
                <a:extLst>
                  <a:ext uri="{FF2B5EF4-FFF2-40B4-BE49-F238E27FC236}">
                    <a16:creationId xmlns:a16="http://schemas.microsoft.com/office/drawing/2014/main" id="{ED98F740-F3FC-6E3A-0460-A12D396E9623}"/>
                  </a:ext>
                </a:extLst>
              </p:cNvPr>
              <p:cNvSpPr/>
              <p:nvPr/>
            </p:nvSpPr>
            <p:spPr>
              <a:xfrm>
                <a:off x="11118024" y="321073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9" name="Freeform 3958">
                <a:extLst>
                  <a:ext uri="{FF2B5EF4-FFF2-40B4-BE49-F238E27FC236}">
                    <a16:creationId xmlns:a16="http://schemas.microsoft.com/office/drawing/2014/main" id="{940FEB36-339C-4BF9-D0D0-2404CEABD065}"/>
                  </a:ext>
                </a:extLst>
              </p:cNvPr>
              <p:cNvSpPr/>
              <p:nvPr/>
            </p:nvSpPr>
            <p:spPr>
              <a:xfrm>
                <a:off x="11318282" y="32107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0" name="Freeform 3959">
                <a:extLst>
                  <a:ext uri="{FF2B5EF4-FFF2-40B4-BE49-F238E27FC236}">
                    <a16:creationId xmlns:a16="http://schemas.microsoft.com/office/drawing/2014/main" id="{652780D4-9A03-4F63-F2F8-F3A0C3FCBB84}"/>
                  </a:ext>
                </a:extLst>
              </p:cNvPr>
              <p:cNvSpPr/>
              <p:nvPr/>
            </p:nvSpPr>
            <p:spPr>
              <a:xfrm>
                <a:off x="11799381" y="32726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1" name="Freeform 3960">
                <a:extLst>
                  <a:ext uri="{FF2B5EF4-FFF2-40B4-BE49-F238E27FC236}">
                    <a16:creationId xmlns:a16="http://schemas.microsoft.com/office/drawing/2014/main" id="{D08EAF24-A49E-9EF4-BEED-8B8D69274A60}"/>
                  </a:ext>
                </a:extLst>
              </p:cNvPr>
              <p:cNvSpPr/>
              <p:nvPr/>
            </p:nvSpPr>
            <p:spPr>
              <a:xfrm>
                <a:off x="11117864" y="32751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2" name="Freeform 3961">
                <a:extLst>
                  <a:ext uri="{FF2B5EF4-FFF2-40B4-BE49-F238E27FC236}">
                    <a16:creationId xmlns:a16="http://schemas.microsoft.com/office/drawing/2014/main" id="{603E10B6-CC68-A37F-8A56-57D4B8E77E07}"/>
                  </a:ext>
                </a:extLst>
              </p:cNvPr>
              <p:cNvSpPr/>
              <p:nvPr/>
            </p:nvSpPr>
            <p:spPr>
              <a:xfrm>
                <a:off x="11194989" y="32698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3" name="Freeform 3962">
                <a:extLst>
                  <a:ext uri="{FF2B5EF4-FFF2-40B4-BE49-F238E27FC236}">
                    <a16:creationId xmlns:a16="http://schemas.microsoft.com/office/drawing/2014/main" id="{0E2C8033-BE0B-0ED7-E34C-35B90B16C037}"/>
                  </a:ext>
                </a:extLst>
              </p:cNvPr>
              <p:cNvSpPr/>
              <p:nvPr/>
            </p:nvSpPr>
            <p:spPr>
              <a:xfrm>
                <a:off x="11607891" y="32291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4" name="Freeform 3963">
                <a:extLst>
                  <a:ext uri="{FF2B5EF4-FFF2-40B4-BE49-F238E27FC236}">
                    <a16:creationId xmlns:a16="http://schemas.microsoft.com/office/drawing/2014/main" id="{F969C5BA-512A-E696-F0A2-82AA482652F0}"/>
                  </a:ext>
                </a:extLst>
              </p:cNvPr>
              <p:cNvSpPr/>
              <p:nvPr/>
            </p:nvSpPr>
            <p:spPr>
              <a:xfrm>
                <a:off x="11334526" y="32676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5" name="Freeform 3964">
                <a:extLst>
                  <a:ext uri="{FF2B5EF4-FFF2-40B4-BE49-F238E27FC236}">
                    <a16:creationId xmlns:a16="http://schemas.microsoft.com/office/drawing/2014/main" id="{725E4E64-7D25-F284-5B7D-D8B6DF010EAE}"/>
                  </a:ext>
                </a:extLst>
              </p:cNvPr>
              <p:cNvSpPr/>
              <p:nvPr/>
            </p:nvSpPr>
            <p:spPr>
              <a:xfrm>
                <a:off x="11528592" y="315024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6" name="Freeform 3965">
                <a:extLst>
                  <a:ext uri="{FF2B5EF4-FFF2-40B4-BE49-F238E27FC236}">
                    <a16:creationId xmlns:a16="http://schemas.microsoft.com/office/drawing/2014/main" id="{E350B47C-0331-136C-89D8-CFE201A14B12}"/>
                  </a:ext>
                </a:extLst>
              </p:cNvPr>
              <p:cNvSpPr/>
              <p:nvPr/>
            </p:nvSpPr>
            <p:spPr>
              <a:xfrm>
                <a:off x="11413584" y="328383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7" name="Freeform 3966">
                <a:extLst>
                  <a:ext uri="{FF2B5EF4-FFF2-40B4-BE49-F238E27FC236}">
                    <a16:creationId xmlns:a16="http://schemas.microsoft.com/office/drawing/2014/main" id="{A30526F8-9988-63B4-00B2-3F1276ED8285}"/>
                  </a:ext>
                </a:extLst>
              </p:cNvPr>
              <p:cNvSpPr/>
              <p:nvPr/>
            </p:nvSpPr>
            <p:spPr>
              <a:xfrm>
                <a:off x="11429267" y="32720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2" name="Freeform 5951">
                <a:extLst>
                  <a:ext uri="{FF2B5EF4-FFF2-40B4-BE49-F238E27FC236}">
                    <a16:creationId xmlns:a16="http://schemas.microsoft.com/office/drawing/2014/main" id="{B35FC25C-510B-42A7-CB4A-EF797612BFA1}"/>
                  </a:ext>
                </a:extLst>
              </p:cNvPr>
              <p:cNvSpPr/>
              <p:nvPr/>
            </p:nvSpPr>
            <p:spPr>
              <a:xfrm>
                <a:off x="11675609" y="325873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3" name="Freeform 5952">
                <a:extLst>
                  <a:ext uri="{FF2B5EF4-FFF2-40B4-BE49-F238E27FC236}">
                    <a16:creationId xmlns:a16="http://schemas.microsoft.com/office/drawing/2014/main" id="{F1F7BAAB-BEBA-6280-79EC-217E8A8A2221}"/>
                  </a:ext>
                </a:extLst>
              </p:cNvPr>
              <p:cNvSpPr/>
              <p:nvPr/>
            </p:nvSpPr>
            <p:spPr>
              <a:xfrm>
                <a:off x="11289166" y="31709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4" name="Freeform 5953">
                <a:extLst>
                  <a:ext uri="{FF2B5EF4-FFF2-40B4-BE49-F238E27FC236}">
                    <a16:creationId xmlns:a16="http://schemas.microsoft.com/office/drawing/2014/main" id="{D2F69D19-4CF6-9D21-AC51-55A2C0E83181}"/>
                  </a:ext>
                </a:extLst>
              </p:cNvPr>
              <p:cNvSpPr/>
              <p:nvPr/>
            </p:nvSpPr>
            <p:spPr>
              <a:xfrm>
                <a:off x="11337824" y="32463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5" name="Freeform 5954">
                <a:extLst>
                  <a:ext uri="{FF2B5EF4-FFF2-40B4-BE49-F238E27FC236}">
                    <a16:creationId xmlns:a16="http://schemas.microsoft.com/office/drawing/2014/main" id="{277271CD-FB02-C926-C29D-354C253C448A}"/>
                  </a:ext>
                </a:extLst>
              </p:cNvPr>
              <p:cNvSpPr/>
              <p:nvPr/>
            </p:nvSpPr>
            <p:spPr>
              <a:xfrm>
                <a:off x="11372165" y="31965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6" name="Freeform 5955">
                <a:extLst>
                  <a:ext uri="{FF2B5EF4-FFF2-40B4-BE49-F238E27FC236}">
                    <a16:creationId xmlns:a16="http://schemas.microsoft.com/office/drawing/2014/main" id="{34F97275-E8C9-1AE1-D45F-8CECC40149FF}"/>
                  </a:ext>
                </a:extLst>
              </p:cNvPr>
              <p:cNvSpPr/>
              <p:nvPr/>
            </p:nvSpPr>
            <p:spPr>
              <a:xfrm>
                <a:off x="11233193" y="320286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7" name="Freeform 5956">
                <a:extLst>
                  <a:ext uri="{FF2B5EF4-FFF2-40B4-BE49-F238E27FC236}">
                    <a16:creationId xmlns:a16="http://schemas.microsoft.com/office/drawing/2014/main" id="{A658B854-1864-DF43-96FF-76074D839F7B}"/>
                  </a:ext>
                </a:extLst>
              </p:cNvPr>
              <p:cNvSpPr/>
              <p:nvPr/>
            </p:nvSpPr>
            <p:spPr>
              <a:xfrm>
                <a:off x="11216464" y="32743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8" name="Freeform 5957">
                <a:extLst>
                  <a:ext uri="{FF2B5EF4-FFF2-40B4-BE49-F238E27FC236}">
                    <a16:creationId xmlns:a16="http://schemas.microsoft.com/office/drawing/2014/main" id="{9B9C2D08-943E-D2B8-0F2B-D68D0EE4FCEE}"/>
                  </a:ext>
                </a:extLst>
              </p:cNvPr>
              <p:cNvSpPr/>
              <p:nvPr/>
            </p:nvSpPr>
            <p:spPr>
              <a:xfrm>
                <a:off x="11645932" y="32094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9" name="Freeform 5958">
                <a:extLst>
                  <a:ext uri="{FF2B5EF4-FFF2-40B4-BE49-F238E27FC236}">
                    <a16:creationId xmlns:a16="http://schemas.microsoft.com/office/drawing/2014/main" id="{0EFC2985-1B31-BD1D-0F62-AD1F7BD840E8}"/>
                  </a:ext>
                </a:extLst>
              </p:cNvPr>
              <p:cNvSpPr/>
              <p:nvPr/>
            </p:nvSpPr>
            <p:spPr>
              <a:xfrm>
                <a:off x="11163625" y="32285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0" name="Freeform 5959">
                <a:extLst>
                  <a:ext uri="{FF2B5EF4-FFF2-40B4-BE49-F238E27FC236}">
                    <a16:creationId xmlns:a16="http://schemas.microsoft.com/office/drawing/2014/main" id="{0E571005-3AB1-AD61-28FB-D06A49D996C4}"/>
                  </a:ext>
                </a:extLst>
              </p:cNvPr>
              <p:cNvSpPr/>
              <p:nvPr/>
            </p:nvSpPr>
            <p:spPr>
              <a:xfrm>
                <a:off x="11024651" y="32803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1" name="Freeform 5960">
                <a:extLst>
                  <a:ext uri="{FF2B5EF4-FFF2-40B4-BE49-F238E27FC236}">
                    <a16:creationId xmlns:a16="http://schemas.microsoft.com/office/drawing/2014/main" id="{6102348C-6FB7-D714-F19A-21590869CA39}"/>
                  </a:ext>
                </a:extLst>
              </p:cNvPr>
              <p:cNvSpPr/>
              <p:nvPr/>
            </p:nvSpPr>
            <p:spPr>
              <a:xfrm>
                <a:off x="11275576" y="32460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2" name="Freeform 5961">
                <a:extLst>
                  <a:ext uri="{FF2B5EF4-FFF2-40B4-BE49-F238E27FC236}">
                    <a16:creationId xmlns:a16="http://schemas.microsoft.com/office/drawing/2014/main" id="{FF9CADCC-D5D2-49A6-6A61-CEE3EF4CB1C7}"/>
                  </a:ext>
                </a:extLst>
              </p:cNvPr>
              <p:cNvSpPr/>
              <p:nvPr/>
            </p:nvSpPr>
            <p:spPr>
              <a:xfrm>
                <a:off x="11562531" y="31731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3" name="Freeform 5962">
                <a:extLst>
                  <a:ext uri="{FF2B5EF4-FFF2-40B4-BE49-F238E27FC236}">
                    <a16:creationId xmlns:a16="http://schemas.microsoft.com/office/drawing/2014/main" id="{6CC8BBF0-14F7-8357-551F-1B7C24778E71}"/>
                  </a:ext>
                </a:extLst>
              </p:cNvPr>
              <p:cNvSpPr/>
              <p:nvPr/>
            </p:nvSpPr>
            <p:spPr>
              <a:xfrm>
                <a:off x="11797292" y="324716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4" name="Freeform 5963">
                <a:extLst>
                  <a:ext uri="{FF2B5EF4-FFF2-40B4-BE49-F238E27FC236}">
                    <a16:creationId xmlns:a16="http://schemas.microsoft.com/office/drawing/2014/main" id="{4BD82E05-37B4-3AA4-5847-C0D3D4C5DD18}"/>
                  </a:ext>
                </a:extLst>
              </p:cNvPr>
              <p:cNvSpPr/>
              <p:nvPr/>
            </p:nvSpPr>
            <p:spPr>
              <a:xfrm>
                <a:off x="11228204" y="322403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5" name="Freeform 5964">
                <a:extLst>
                  <a:ext uri="{FF2B5EF4-FFF2-40B4-BE49-F238E27FC236}">
                    <a16:creationId xmlns:a16="http://schemas.microsoft.com/office/drawing/2014/main" id="{69B5390C-4489-2E8E-2CDB-5B4CEF544D6E}"/>
                  </a:ext>
                </a:extLst>
              </p:cNvPr>
              <p:cNvSpPr/>
              <p:nvPr/>
            </p:nvSpPr>
            <p:spPr>
              <a:xfrm>
                <a:off x="11537520" y="324091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6" name="Freeform 5965">
                <a:extLst>
                  <a:ext uri="{FF2B5EF4-FFF2-40B4-BE49-F238E27FC236}">
                    <a16:creationId xmlns:a16="http://schemas.microsoft.com/office/drawing/2014/main" id="{44DBB14F-FDF8-F566-CAD8-9A2D68C0CF97}"/>
                  </a:ext>
                </a:extLst>
              </p:cNvPr>
              <p:cNvSpPr/>
              <p:nvPr/>
            </p:nvSpPr>
            <p:spPr>
              <a:xfrm>
                <a:off x="11664912" y="326092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7" name="Freeform 5966">
                <a:extLst>
                  <a:ext uri="{FF2B5EF4-FFF2-40B4-BE49-F238E27FC236}">
                    <a16:creationId xmlns:a16="http://schemas.microsoft.com/office/drawing/2014/main" id="{BE5AC78A-E180-2B8E-7257-628E4E398791}"/>
                  </a:ext>
                </a:extLst>
              </p:cNvPr>
              <p:cNvSpPr/>
              <p:nvPr/>
            </p:nvSpPr>
            <p:spPr>
              <a:xfrm>
                <a:off x="11328254" y="327041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8" name="Freeform 5967">
                <a:extLst>
                  <a:ext uri="{FF2B5EF4-FFF2-40B4-BE49-F238E27FC236}">
                    <a16:creationId xmlns:a16="http://schemas.microsoft.com/office/drawing/2014/main" id="{2FB2BEF4-DBC6-BE6F-AABC-B54BE7D6636E}"/>
                  </a:ext>
                </a:extLst>
              </p:cNvPr>
              <p:cNvSpPr/>
              <p:nvPr/>
            </p:nvSpPr>
            <p:spPr>
              <a:xfrm>
                <a:off x="11584325" y="32768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9" name="Freeform 5968">
                <a:extLst>
                  <a:ext uri="{FF2B5EF4-FFF2-40B4-BE49-F238E27FC236}">
                    <a16:creationId xmlns:a16="http://schemas.microsoft.com/office/drawing/2014/main" id="{25BC74BC-3D08-B5DC-E88B-DE5E539E2C7E}"/>
                  </a:ext>
                </a:extLst>
              </p:cNvPr>
              <p:cNvSpPr/>
              <p:nvPr/>
            </p:nvSpPr>
            <p:spPr>
              <a:xfrm>
                <a:off x="11570896" y="328313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0" name="Freeform 5969">
                <a:extLst>
                  <a:ext uri="{FF2B5EF4-FFF2-40B4-BE49-F238E27FC236}">
                    <a16:creationId xmlns:a16="http://schemas.microsoft.com/office/drawing/2014/main" id="{9545CBC6-B835-5C32-C416-8A457BD48D47}"/>
                  </a:ext>
                </a:extLst>
              </p:cNvPr>
              <p:cNvSpPr/>
              <p:nvPr/>
            </p:nvSpPr>
            <p:spPr>
              <a:xfrm>
                <a:off x="11052960" y="32214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1" name="Freeform 5970">
                <a:extLst>
                  <a:ext uri="{FF2B5EF4-FFF2-40B4-BE49-F238E27FC236}">
                    <a16:creationId xmlns:a16="http://schemas.microsoft.com/office/drawing/2014/main" id="{CFB36626-CCD8-1290-FB8D-EFABB6C71964}"/>
                  </a:ext>
                </a:extLst>
              </p:cNvPr>
              <p:cNvSpPr/>
              <p:nvPr/>
            </p:nvSpPr>
            <p:spPr>
              <a:xfrm>
                <a:off x="11798497" y="32478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2" name="Freeform 5971">
                <a:extLst>
                  <a:ext uri="{FF2B5EF4-FFF2-40B4-BE49-F238E27FC236}">
                    <a16:creationId xmlns:a16="http://schemas.microsoft.com/office/drawing/2014/main" id="{2756CCB2-72E1-A6F2-96DB-1C83F9DC58E3}"/>
                  </a:ext>
                </a:extLst>
              </p:cNvPr>
              <p:cNvSpPr/>
              <p:nvPr/>
            </p:nvSpPr>
            <p:spPr>
              <a:xfrm>
                <a:off x="11195634" y="32434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3" name="Freeform 5972">
                <a:extLst>
                  <a:ext uri="{FF2B5EF4-FFF2-40B4-BE49-F238E27FC236}">
                    <a16:creationId xmlns:a16="http://schemas.microsoft.com/office/drawing/2014/main" id="{AE8CCC05-0421-3B41-7DFD-C549289FDE06}"/>
                  </a:ext>
                </a:extLst>
              </p:cNvPr>
              <p:cNvSpPr/>
              <p:nvPr/>
            </p:nvSpPr>
            <p:spPr>
              <a:xfrm>
                <a:off x="11464251" y="32552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4" name="Freeform 5973">
                <a:extLst>
                  <a:ext uri="{FF2B5EF4-FFF2-40B4-BE49-F238E27FC236}">
                    <a16:creationId xmlns:a16="http://schemas.microsoft.com/office/drawing/2014/main" id="{3492CA57-445C-7F44-3CF3-12102F7EA96A}"/>
                  </a:ext>
                </a:extLst>
              </p:cNvPr>
              <p:cNvSpPr/>
              <p:nvPr/>
            </p:nvSpPr>
            <p:spPr>
              <a:xfrm>
                <a:off x="11798980" y="320876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5" name="Freeform 5974">
                <a:extLst>
                  <a:ext uri="{FF2B5EF4-FFF2-40B4-BE49-F238E27FC236}">
                    <a16:creationId xmlns:a16="http://schemas.microsoft.com/office/drawing/2014/main" id="{41BBA127-682F-D0B1-1739-0DE8C5F51405}"/>
                  </a:ext>
                </a:extLst>
              </p:cNvPr>
              <p:cNvSpPr/>
              <p:nvPr/>
            </p:nvSpPr>
            <p:spPr>
              <a:xfrm>
                <a:off x="11413987" y="32827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6" name="Freeform 5975">
                <a:extLst>
                  <a:ext uri="{FF2B5EF4-FFF2-40B4-BE49-F238E27FC236}">
                    <a16:creationId xmlns:a16="http://schemas.microsoft.com/office/drawing/2014/main" id="{59DC09DC-FEAA-9BD8-F95C-93539A876FFB}"/>
                  </a:ext>
                </a:extLst>
              </p:cNvPr>
              <p:cNvSpPr/>
              <p:nvPr/>
            </p:nvSpPr>
            <p:spPr>
              <a:xfrm>
                <a:off x="11450820" y="325768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7" name="Freeform 5976">
                <a:extLst>
                  <a:ext uri="{FF2B5EF4-FFF2-40B4-BE49-F238E27FC236}">
                    <a16:creationId xmlns:a16="http://schemas.microsoft.com/office/drawing/2014/main" id="{6FDB0F21-90E5-0BFE-F31B-4975DA2BDA74}"/>
                  </a:ext>
                </a:extLst>
              </p:cNvPr>
              <p:cNvSpPr/>
              <p:nvPr/>
            </p:nvSpPr>
            <p:spPr>
              <a:xfrm>
                <a:off x="11046204" y="327654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8" name="Freeform 5977">
                <a:extLst>
                  <a:ext uri="{FF2B5EF4-FFF2-40B4-BE49-F238E27FC236}">
                    <a16:creationId xmlns:a16="http://schemas.microsoft.com/office/drawing/2014/main" id="{9A0A71F2-441E-3E40-08C7-D047130C6A43}"/>
                  </a:ext>
                </a:extLst>
              </p:cNvPr>
              <p:cNvSpPr/>
              <p:nvPr/>
            </p:nvSpPr>
            <p:spPr>
              <a:xfrm>
                <a:off x="11550227" y="32771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9" name="Freeform 5978">
                <a:extLst>
                  <a:ext uri="{FF2B5EF4-FFF2-40B4-BE49-F238E27FC236}">
                    <a16:creationId xmlns:a16="http://schemas.microsoft.com/office/drawing/2014/main" id="{FE51FF62-2A88-93B8-55A1-70E8D090E7EF}"/>
                  </a:ext>
                </a:extLst>
              </p:cNvPr>
              <p:cNvSpPr/>
              <p:nvPr/>
            </p:nvSpPr>
            <p:spPr>
              <a:xfrm>
                <a:off x="11559475" y="32032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0" name="Freeform 5979">
                <a:extLst>
                  <a:ext uri="{FF2B5EF4-FFF2-40B4-BE49-F238E27FC236}">
                    <a16:creationId xmlns:a16="http://schemas.microsoft.com/office/drawing/2014/main" id="{49B0DB3D-8545-4B82-A0EE-CE8E2519934A}"/>
                  </a:ext>
                </a:extLst>
              </p:cNvPr>
              <p:cNvSpPr/>
              <p:nvPr/>
            </p:nvSpPr>
            <p:spPr>
              <a:xfrm>
                <a:off x="11250965" y="321697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1" name="Freeform 5980">
                <a:extLst>
                  <a:ext uri="{FF2B5EF4-FFF2-40B4-BE49-F238E27FC236}">
                    <a16:creationId xmlns:a16="http://schemas.microsoft.com/office/drawing/2014/main" id="{EE5918F6-5D67-20A7-53CF-0DF7C9472F8B}"/>
                  </a:ext>
                </a:extLst>
              </p:cNvPr>
              <p:cNvSpPr/>
              <p:nvPr/>
            </p:nvSpPr>
            <p:spPr>
              <a:xfrm>
                <a:off x="11677860" y="32793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2" name="Freeform 5981">
                <a:extLst>
                  <a:ext uri="{FF2B5EF4-FFF2-40B4-BE49-F238E27FC236}">
                    <a16:creationId xmlns:a16="http://schemas.microsoft.com/office/drawing/2014/main" id="{0EE53159-E515-F33A-32BC-3543839C860C}"/>
                  </a:ext>
                </a:extLst>
              </p:cNvPr>
              <p:cNvSpPr/>
              <p:nvPr/>
            </p:nvSpPr>
            <p:spPr>
              <a:xfrm>
                <a:off x="11361952" y="32796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3" name="Freeform 5982">
                <a:extLst>
                  <a:ext uri="{FF2B5EF4-FFF2-40B4-BE49-F238E27FC236}">
                    <a16:creationId xmlns:a16="http://schemas.microsoft.com/office/drawing/2014/main" id="{8E86DBA4-EE3E-4F4A-054A-AE9928734276}"/>
                  </a:ext>
                </a:extLst>
              </p:cNvPr>
              <p:cNvSpPr/>
              <p:nvPr/>
            </p:nvSpPr>
            <p:spPr>
              <a:xfrm>
                <a:off x="11717188" y="324161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4" name="Freeform 5983">
                <a:extLst>
                  <a:ext uri="{FF2B5EF4-FFF2-40B4-BE49-F238E27FC236}">
                    <a16:creationId xmlns:a16="http://schemas.microsoft.com/office/drawing/2014/main" id="{13B47DEC-2BE4-2728-283C-E824DB604EA2}"/>
                  </a:ext>
                </a:extLst>
              </p:cNvPr>
              <p:cNvSpPr/>
              <p:nvPr/>
            </p:nvSpPr>
            <p:spPr>
              <a:xfrm>
                <a:off x="11110464" y="32544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5" name="Freeform 5984">
                <a:extLst>
                  <a:ext uri="{FF2B5EF4-FFF2-40B4-BE49-F238E27FC236}">
                    <a16:creationId xmlns:a16="http://schemas.microsoft.com/office/drawing/2014/main" id="{F5DB2A99-B164-C0EA-D762-0AEF84E307BF}"/>
                  </a:ext>
                </a:extLst>
              </p:cNvPr>
              <p:cNvSpPr/>
              <p:nvPr/>
            </p:nvSpPr>
            <p:spPr>
              <a:xfrm>
                <a:off x="11132580" y="326428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6" name="Freeform 5985">
                <a:extLst>
                  <a:ext uri="{FF2B5EF4-FFF2-40B4-BE49-F238E27FC236}">
                    <a16:creationId xmlns:a16="http://schemas.microsoft.com/office/drawing/2014/main" id="{B3A02F72-F7D7-FFC4-03C9-41B7E5254BFA}"/>
                  </a:ext>
                </a:extLst>
              </p:cNvPr>
              <p:cNvSpPr/>
              <p:nvPr/>
            </p:nvSpPr>
            <p:spPr>
              <a:xfrm>
                <a:off x="11203354" y="32253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7" name="Freeform 5986">
                <a:extLst>
                  <a:ext uri="{FF2B5EF4-FFF2-40B4-BE49-F238E27FC236}">
                    <a16:creationId xmlns:a16="http://schemas.microsoft.com/office/drawing/2014/main" id="{FB4E2959-8B48-6402-1A53-53435E6B5C3E}"/>
                  </a:ext>
                </a:extLst>
              </p:cNvPr>
              <p:cNvSpPr/>
              <p:nvPr/>
            </p:nvSpPr>
            <p:spPr>
              <a:xfrm>
                <a:off x="11666681" y="32692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8" name="Freeform 5987">
                <a:extLst>
                  <a:ext uri="{FF2B5EF4-FFF2-40B4-BE49-F238E27FC236}">
                    <a16:creationId xmlns:a16="http://schemas.microsoft.com/office/drawing/2014/main" id="{1CE3D740-A515-F03D-2090-1961308289B0}"/>
                  </a:ext>
                </a:extLst>
              </p:cNvPr>
              <p:cNvSpPr/>
              <p:nvPr/>
            </p:nvSpPr>
            <p:spPr>
              <a:xfrm>
                <a:off x="11091484" y="326035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9" name="Freeform 5988">
                <a:extLst>
                  <a:ext uri="{FF2B5EF4-FFF2-40B4-BE49-F238E27FC236}">
                    <a16:creationId xmlns:a16="http://schemas.microsoft.com/office/drawing/2014/main" id="{9BAE9B92-E104-E834-DA9E-AA8D322EF697}"/>
                  </a:ext>
                </a:extLst>
              </p:cNvPr>
              <p:cNvSpPr/>
              <p:nvPr/>
            </p:nvSpPr>
            <p:spPr>
              <a:xfrm>
                <a:off x="11203113" y="32786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0" name="Freeform 5989">
                <a:extLst>
                  <a:ext uri="{FF2B5EF4-FFF2-40B4-BE49-F238E27FC236}">
                    <a16:creationId xmlns:a16="http://schemas.microsoft.com/office/drawing/2014/main" id="{5217AE56-1642-4167-B7E2-CBAC17BAB335}"/>
                  </a:ext>
                </a:extLst>
              </p:cNvPr>
              <p:cNvSpPr/>
              <p:nvPr/>
            </p:nvSpPr>
            <p:spPr>
              <a:xfrm>
                <a:off x="11605075" y="327399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1" name="Freeform 5990">
                <a:extLst>
                  <a:ext uri="{FF2B5EF4-FFF2-40B4-BE49-F238E27FC236}">
                    <a16:creationId xmlns:a16="http://schemas.microsoft.com/office/drawing/2014/main" id="{08C7A5F6-0E75-BEB1-706B-6B4396C6F260}"/>
                  </a:ext>
                </a:extLst>
              </p:cNvPr>
              <p:cNvSpPr/>
              <p:nvPr/>
            </p:nvSpPr>
            <p:spPr>
              <a:xfrm>
                <a:off x="11527064" y="32504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2" name="Freeform 5991">
                <a:extLst>
                  <a:ext uri="{FF2B5EF4-FFF2-40B4-BE49-F238E27FC236}">
                    <a16:creationId xmlns:a16="http://schemas.microsoft.com/office/drawing/2014/main" id="{9022D6CB-9B0A-40F5-F2EA-75304B18805F}"/>
                  </a:ext>
                </a:extLst>
              </p:cNvPr>
              <p:cNvSpPr/>
              <p:nvPr/>
            </p:nvSpPr>
            <p:spPr>
              <a:xfrm>
                <a:off x="11425405" y="3271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3" name="Freeform 5992">
                <a:extLst>
                  <a:ext uri="{FF2B5EF4-FFF2-40B4-BE49-F238E27FC236}">
                    <a16:creationId xmlns:a16="http://schemas.microsoft.com/office/drawing/2014/main" id="{06F5E6EE-2096-0BAE-F37E-B3E4CF5C67EA}"/>
                  </a:ext>
                </a:extLst>
              </p:cNvPr>
              <p:cNvSpPr/>
              <p:nvPr/>
            </p:nvSpPr>
            <p:spPr>
              <a:xfrm>
                <a:off x="11430072" y="32689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4" name="Freeform 5993">
                <a:extLst>
                  <a:ext uri="{FF2B5EF4-FFF2-40B4-BE49-F238E27FC236}">
                    <a16:creationId xmlns:a16="http://schemas.microsoft.com/office/drawing/2014/main" id="{97769190-AF0E-703A-7D95-6069F90AB9BC}"/>
                  </a:ext>
                </a:extLst>
              </p:cNvPr>
              <p:cNvSpPr/>
              <p:nvPr/>
            </p:nvSpPr>
            <p:spPr>
              <a:xfrm>
                <a:off x="11557947" y="327365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5" name="Freeform 5994">
                <a:extLst>
                  <a:ext uri="{FF2B5EF4-FFF2-40B4-BE49-F238E27FC236}">
                    <a16:creationId xmlns:a16="http://schemas.microsoft.com/office/drawing/2014/main" id="{4E6B0145-F913-C7DA-2C80-B165B19F4B67}"/>
                  </a:ext>
                </a:extLst>
              </p:cNvPr>
              <p:cNvSpPr/>
              <p:nvPr/>
            </p:nvSpPr>
            <p:spPr>
              <a:xfrm>
                <a:off x="11106443" y="328325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6" name="Freeform 5995">
                <a:extLst>
                  <a:ext uri="{FF2B5EF4-FFF2-40B4-BE49-F238E27FC236}">
                    <a16:creationId xmlns:a16="http://schemas.microsoft.com/office/drawing/2014/main" id="{DB36B88C-7DEB-F756-FE23-B955AA64DFDA}"/>
                  </a:ext>
                </a:extLst>
              </p:cNvPr>
              <p:cNvSpPr/>
              <p:nvPr/>
            </p:nvSpPr>
            <p:spPr>
              <a:xfrm>
                <a:off x="11079740" y="32823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7" name="Freeform 5996">
                <a:extLst>
                  <a:ext uri="{FF2B5EF4-FFF2-40B4-BE49-F238E27FC236}">
                    <a16:creationId xmlns:a16="http://schemas.microsoft.com/office/drawing/2014/main" id="{B1DD3D02-1487-3C2A-D64B-34B52062C468}"/>
                  </a:ext>
                </a:extLst>
              </p:cNvPr>
              <p:cNvSpPr/>
              <p:nvPr/>
            </p:nvSpPr>
            <p:spPr>
              <a:xfrm>
                <a:off x="11772278" y="32473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8" name="Freeform 5997">
                <a:extLst>
                  <a:ext uri="{FF2B5EF4-FFF2-40B4-BE49-F238E27FC236}">
                    <a16:creationId xmlns:a16="http://schemas.microsoft.com/office/drawing/2014/main" id="{56BE2FDB-1475-CB29-879C-5CCBB6929532}"/>
                  </a:ext>
                </a:extLst>
              </p:cNvPr>
              <p:cNvSpPr/>
              <p:nvPr/>
            </p:nvSpPr>
            <p:spPr>
              <a:xfrm>
                <a:off x="11428625" y="324762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9" name="Freeform 5998">
                <a:extLst>
                  <a:ext uri="{FF2B5EF4-FFF2-40B4-BE49-F238E27FC236}">
                    <a16:creationId xmlns:a16="http://schemas.microsoft.com/office/drawing/2014/main" id="{031ABBC4-3EDC-D3B2-5AC1-5F2A9B3D737E}"/>
                  </a:ext>
                </a:extLst>
              </p:cNvPr>
              <p:cNvSpPr/>
              <p:nvPr/>
            </p:nvSpPr>
            <p:spPr>
              <a:xfrm>
                <a:off x="11697082" y="323559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0" name="Freeform 5999">
                <a:extLst>
                  <a:ext uri="{FF2B5EF4-FFF2-40B4-BE49-F238E27FC236}">
                    <a16:creationId xmlns:a16="http://schemas.microsoft.com/office/drawing/2014/main" id="{4D3D5DFC-C52A-6AE4-E146-2785C52FAA65}"/>
                  </a:ext>
                </a:extLst>
              </p:cNvPr>
              <p:cNvSpPr/>
              <p:nvPr/>
            </p:nvSpPr>
            <p:spPr>
              <a:xfrm>
                <a:off x="11625021" y="32613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1" name="Freeform 6000">
                <a:extLst>
                  <a:ext uri="{FF2B5EF4-FFF2-40B4-BE49-F238E27FC236}">
                    <a16:creationId xmlns:a16="http://schemas.microsoft.com/office/drawing/2014/main" id="{E9B6105B-6675-57BC-F69B-1D9E7D96A353}"/>
                  </a:ext>
                </a:extLst>
              </p:cNvPr>
              <p:cNvSpPr/>
              <p:nvPr/>
            </p:nvSpPr>
            <p:spPr>
              <a:xfrm>
                <a:off x="11290694" y="325399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2" name="Freeform 6001">
                <a:extLst>
                  <a:ext uri="{FF2B5EF4-FFF2-40B4-BE49-F238E27FC236}">
                    <a16:creationId xmlns:a16="http://schemas.microsoft.com/office/drawing/2014/main" id="{9EB01E19-74A0-BE8F-81D6-BEB152FAF16D}"/>
                  </a:ext>
                </a:extLst>
              </p:cNvPr>
              <p:cNvSpPr/>
              <p:nvPr/>
            </p:nvSpPr>
            <p:spPr>
              <a:xfrm>
                <a:off x="11429428" y="319615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3" name="Freeform 6002">
                <a:extLst>
                  <a:ext uri="{FF2B5EF4-FFF2-40B4-BE49-F238E27FC236}">
                    <a16:creationId xmlns:a16="http://schemas.microsoft.com/office/drawing/2014/main" id="{F09A0708-F983-033E-A080-05E9315B8532}"/>
                  </a:ext>
                </a:extLst>
              </p:cNvPr>
              <p:cNvSpPr/>
              <p:nvPr/>
            </p:nvSpPr>
            <p:spPr>
              <a:xfrm>
                <a:off x="11168691" y="32118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4" name="Freeform 6003">
                <a:extLst>
                  <a:ext uri="{FF2B5EF4-FFF2-40B4-BE49-F238E27FC236}">
                    <a16:creationId xmlns:a16="http://schemas.microsoft.com/office/drawing/2014/main" id="{C16D93A5-CA2A-711A-4B0D-615B690B5C74}"/>
                  </a:ext>
                </a:extLst>
              </p:cNvPr>
              <p:cNvSpPr/>
              <p:nvPr/>
            </p:nvSpPr>
            <p:spPr>
              <a:xfrm>
                <a:off x="11744934" y="322646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5" name="Freeform 6004">
                <a:extLst>
                  <a:ext uri="{FF2B5EF4-FFF2-40B4-BE49-F238E27FC236}">
                    <a16:creationId xmlns:a16="http://schemas.microsoft.com/office/drawing/2014/main" id="{E4D1E03C-4C3D-6C17-3C20-9848526B6A31}"/>
                  </a:ext>
                </a:extLst>
              </p:cNvPr>
              <p:cNvSpPr/>
              <p:nvPr/>
            </p:nvSpPr>
            <p:spPr>
              <a:xfrm>
                <a:off x="11508084" y="325977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6" name="Freeform 6005">
                <a:extLst>
                  <a:ext uri="{FF2B5EF4-FFF2-40B4-BE49-F238E27FC236}">
                    <a16:creationId xmlns:a16="http://schemas.microsoft.com/office/drawing/2014/main" id="{4DA0FC96-3A14-8D52-F806-AA05234AACBB}"/>
                  </a:ext>
                </a:extLst>
              </p:cNvPr>
              <p:cNvSpPr/>
              <p:nvPr/>
            </p:nvSpPr>
            <p:spPr>
              <a:xfrm>
                <a:off x="11529075" y="319766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7" name="Freeform 6006">
                <a:extLst>
                  <a:ext uri="{FF2B5EF4-FFF2-40B4-BE49-F238E27FC236}">
                    <a16:creationId xmlns:a16="http://schemas.microsoft.com/office/drawing/2014/main" id="{CACF8F20-F944-9916-D80D-9561116D904F}"/>
                  </a:ext>
                </a:extLst>
              </p:cNvPr>
              <p:cNvSpPr/>
              <p:nvPr/>
            </p:nvSpPr>
            <p:spPr>
              <a:xfrm>
                <a:off x="11696761" y="318227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8" name="Freeform 6007">
                <a:extLst>
                  <a:ext uri="{FF2B5EF4-FFF2-40B4-BE49-F238E27FC236}">
                    <a16:creationId xmlns:a16="http://schemas.microsoft.com/office/drawing/2014/main" id="{6A61F99D-6DB7-44F4-1736-6F6B19DCA61F}"/>
                  </a:ext>
                </a:extLst>
              </p:cNvPr>
              <p:cNvSpPr/>
              <p:nvPr/>
            </p:nvSpPr>
            <p:spPr>
              <a:xfrm>
                <a:off x="11746542" y="32450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9" name="Freeform 6008">
                <a:extLst>
                  <a:ext uri="{FF2B5EF4-FFF2-40B4-BE49-F238E27FC236}">
                    <a16:creationId xmlns:a16="http://schemas.microsoft.com/office/drawing/2014/main" id="{3D198C19-CA9C-97FE-909C-BCF9DF61DE22}"/>
                  </a:ext>
                </a:extLst>
              </p:cNvPr>
              <p:cNvSpPr/>
              <p:nvPr/>
            </p:nvSpPr>
            <p:spPr>
              <a:xfrm>
                <a:off x="11435861" y="327677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0" name="Freeform 6009">
                <a:extLst>
                  <a:ext uri="{FF2B5EF4-FFF2-40B4-BE49-F238E27FC236}">
                    <a16:creationId xmlns:a16="http://schemas.microsoft.com/office/drawing/2014/main" id="{A6BA023E-A696-4B2D-4198-78F0E30E580B}"/>
                  </a:ext>
                </a:extLst>
              </p:cNvPr>
              <p:cNvSpPr/>
              <p:nvPr/>
            </p:nvSpPr>
            <p:spPr>
              <a:xfrm>
                <a:off x="11429669" y="328406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1" name="Freeform 6010">
                <a:extLst>
                  <a:ext uri="{FF2B5EF4-FFF2-40B4-BE49-F238E27FC236}">
                    <a16:creationId xmlns:a16="http://schemas.microsoft.com/office/drawing/2014/main" id="{0808E76E-BA71-20DF-9291-E76DA1CC9C8C}"/>
                  </a:ext>
                </a:extLst>
              </p:cNvPr>
              <p:cNvSpPr/>
              <p:nvPr/>
            </p:nvSpPr>
            <p:spPr>
              <a:xfrm>
                <a:off x="11031808" y="31812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2" name="Freeform 6011">
                <a:extLst>
                  <a:ext uri="{FF2B5EF4-FFF2-40B4-BE49-F238E27FC236}">
                    <a16:creationId xmlns:a16="http://schemas.microsoft.com/office/drawing/2014/main" id="{E8A85AC2-C85E-CBF6-03AD-3DF9F90A1536}"/>
                  </a:ext>
                </a:extLst>
              </p:cNvPr>
              <p:cNvSpPr/>
              <p:nvPr/>
            </p:nvSpPr>
            <p:spPr>
              <a:xfrm>
                <a:off x="11171988" y="31436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3" name="Freeform 6012">
                <a:extLst>
                  <a:ext uri="{FF2B5EF4-FFF2-40B4-BE49-F238E27FC236}">
                    <a16:creationId xmlns:a16="http://schemas.microsoft.com/office/drawing/2014/main" id="{39F8783E-EEE7-FCA1-F1CE-D41B29413453}"/>
                  </a:ext>
                </a:extLst>
              </p:cNvPr>
              <p:cNvSpPr/>
              <p:nvPr/>
            </p:nvSpPr>
            <p:spPr>
              <a:xfrm>
                <a:off x="11689200" y="325826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4" name="Freeform 6013">
                <a:extLst>
                  <a:ext uri="{FF2B5EF4-FFF2-40B4-BE49-F238E27FC236}">
                    <a16:creationId xmlns:a16="http://schemas.microsoft.com/office/drawing/2014/main" id="{E5D3B506-536B-A7CA-48D3-C6C121B3C648}"/>
                  </a:ext>
                </a:extLst>
              </p:cNvPr>
              <p:cNvSpPr/>
              <p:nvPr/>
            </p:nvSpPr>
            <p:spPr>
              <a:xfrm>
                <a:off x="11358977" y="32706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5" name="Freeform 6014">
                <a:extLst>
                  <a:ext uri="{FF2B5EF4-FFF2-40B4-BE49-F238E27FC236}">
                    <a16:creationId xmlns:a16="http://schemas.microsoft.com/office/drawing/2014/main" id="{702A6088-3E33-8F78-191D-88D5C4FE42CD}"/>
                  </a:ext>
                </a:extLst>
              </p:cNvPr>
              <p:cNvSpPr/>
              <p:nvPr/>
            </p:nvSpPr>
            <p:spPr>
              <a:xfrm>
                <a:off x="11486611" y="32749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6" name="Freeform 6015">
                <a:extLst>
                  <a:ext uri="{FF2B5EF4-FFF2-40B4-BE49-F238E27FC236}">
                    <a16:creationId xmlns:a16="http://schemas.microsoft.com/office/drawing/2014/main" id="{8C39621F-67A6-F02E-467C-F0CD3C3A30D1}"/>
                  </a:ext>
                </a:extLst>
              </p:cNvPr>
              <p:cNvSpPr/>
              <p:nvPr/>
            </p:nvSpPr>
            <p:spPr>
              <a:xfrm>
                <a:off x="11143598" y="326821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7" name="Freeform 6016">
                <a:extLst>
                  <a:ext uri="{FF2B5EF4-FFF2-40B4-BE49-F238E27FC236}">
                    <a16:creationId xmlns:a16="http://schemas.microsoft.com/office/drawing/2014/main" id="{DB8547D1-40FC-0398-DE4D-59162CE73652}"/>
                  </a:ext>
                </a:extLst>
              </p:cNvPr>
              <p:cNvSpPr/>
              <p:nvPr/>
            </p:nvSpPr>
            <p:spPr>
              <a:xfrm>
                <a:off x="11561808" y="326463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8" name="Freeform 6017">
                <a:extLst>
                  <a:ext uri="{FF2B5EF4-FFF2-40B4-BE49-F238E27FC236}">
                    <a16:creationId xmlns:a16="http://schemas.microsoft.com/office/drawing/2014/main" id="{AFB7F45F-F81A-04BF-3AA8-AFAF73B94BE3}"/>
                  </a:ext>
                </a:extLst>
              </p:cNvPr>
              <p:cNvSpPr/>
              <p:nvPr/>
            </p:nvSpPr>
            <p:spPr>
              <a:xfrm>
                <a:off x="11073629" y="32612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9" name="Freeform 6018">
                <a:extLst>
                  <a:ext uri="{FF2B5EF4-FFF2-40B4-BE49-F238E27FC236}">
                    <a16:creationId xmlns:a16="http://schemas.microsoft.com/office/drawing/2014/main" id="{8435B115-25F7-334B-878A-5F0978DF1853}"/>
                  </a:ext>
                </a:extLst>
              </p:cNvPr>
              <p:cNvSpPr/>
              <p:nvPr/>
            </p:nvSpPr>
            <p:spPr>
              <a:xfrm>
                <a:off x="11427578" y="32831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0" name="Freeform 6019">
                <a:extLst>
                  <a:ext uri="{FF2B5EF4-FFF2-40B4-BE49-F238E27FC236}">
                    <a16:creationId xmlns:a16="http://schemas.microsoft.com/office/drawing/2014/main" id="{07B3127A-F5E2-C62E-46EA-F20F33599B09}"/>
                  </a:ext>
                </a:extLst>
              </p:cNvPr>
              <p:cNvSpPr/>
              <p:nvPr/>
            </p:nvSpPr>
            <p:spPr>
              <a:xfrm>
                <a:off x="11323106" y="323687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1" name="Freeform 6020">
                <a:extLst>
                  <a:ext uri="{FF2B5EF4-FFF2-40B4-BE49-F238E27FC236}">
                    <a16:creationId xmlns:a16="http://schemas.microsoft.com/office/drawing/2014/main" id="{36F7338F-091C-B9A7-E286-3FFBBA24C612}"/>
                  </a:ext>
                </a:extLst>
              </p:cNvPr>
              <p:cNvSpPr/>
              <p:nvPr/>
            </p:nvSpPr>
            <p:spPr>
              <a:xfrm>
                <a:off x="11146736" y="322935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2" name="Freeform 6021">
                <a:extLst>
                  <a:ext uri="{FF2B5EF4-FFF2-40B4-BE49-F238E27FC236}">
                    <a16:creationId xmlns:a16="http://schemas.microsoft.com/office/drawing/2014/main" id="{776F402B-FEFA-3B67-3822-6057BA8ABA88}"/>
                  </a:ext>
                </a:extLst>
              </p:cNvPr>
              <p:cNvSpPr/>
              <p:nvPr/>
            </p:nvSpPr>
            <p:spPr>
              <a:xfrm>
                <a:off x="11553201" y="31491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3" name="Freeform 6022">
                <a:extLst>
                  <a:ext uri="{FF2B5EF4-FFF2-40B4-BE49-F238E27FC236}">
                    <a16:creationId xmlns:a16="http://schemas.microsoft.com/office/drawing/2014/main" id="{CE5CEC76-700A-BB40-DBF4-571B98663C7E}"/>
                  </a:ext>
                </a:extLst>
              </p:cNvPr>
              <p:cNvSpPr/>
              <p:nvPr/>
            </p:nvSpPr>
            <p:spPr>
              <a:xfrm>
                <a:off x="11513069" y="320691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4" name="Freeform 6023">
                <a:extLst>
                  <a:ext uri="{FF2B5EF4-FFF2-40B4-BE49-F238E27FC236}">
                    <a16:creationId xmlns:a16="http://schemas.microsoft.com/office/drawing/2014/main" id="{201DD61B-7E62-E4C8-D482-9E5E5E2FE5FC}"/>
                  </a:ext>
                </a:extLst>
              </p:cNvPr>
              <p:cNvSpPr/>
              <p:nvPr/>
            </p:nvSpPr>
            <p:spPr>
              <a:xfrm>
                <a:off x="11751368" y="325294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5" name="Freeform 6024">
                <a:extLst>
                  <a:ext uri="{FF2B5EF4-FFF2-40B4-BE49-F238E27FC236}">
                    <a16:creationId xmlns:a16="http://schemas.microsoft.com/office/drawing/2014/main" id="{3F9CE668-FDE2-834C-DD66-005BC243ABE5}"/>
                  </a:ext>
                </a:extLst>
              </p:cNvPr>
              <p:cNvSpPr/>
              <p:nvPr/>
            </p:nvSpPr>
            <p:spPr>
              <a:xfrm>
                <a:off x="11772440" y="323432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6" name="Freeform 6025">
                <a:extLst>
                  <a:ext uri="{FF2B5EF4-FFF2-40B4-BE49-F238E27FC236}">
                    <a16:creationId xmlns:a16="http://schemas.microsoft.com/office/drawing/2014/main" id="{5300786C-3D7D-FEE4-F4F2-4B1DEF71B3BF}"/>
                  </a:ext>
                </a:extLst>
              </p:cNvPr>
              <p:cNvSpPr/>
              <p:nvPr/>
            </p:nvSpPr>
            <p:spPr>
              <a:xfrm>
                <a:off x="11720244" y="325479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7" name="Freeform 6026">
                <a:extLst>
                  <a:ext uri="{FF2B5EF4-FFF2-40B4-BE49-F238E27FC236}">
                    <a16:creationId xmlns:a16="http://schemas.microsoft.com/office/drawing/2014/main" id="{A140EF83-42AB-9388-3983-8D15B16EBDA3}"/>
                  </a:ext>
                </a:extLst>
              </p:cNvPr>
              <p:cNvSpPr/>
              <p:nvPr/>
            </p:nvSpPr>
            <p:spPr>
              <a:xfrm>
                <a:off x="11068402" y="326567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8" name="Freeform 6027">
                <a:extLst>
                  <a:ext uri="{FF2B5EF4-FFF2-40B4-BE49-F238E27FC236}">
                    <a16:creationId xmlns:a16="http://schemas.microsoft.com/office/drawing/2014/main" id="{B4B24930-773D-4A30-ADE8-4F027701E8DA}"/>
                  </a:ext>
                </a:extLst>
              </p:cNvPr>
              <p:cNvSpPr/>
              <p:nvPr/>
            </p:nvSpPr>
            <p:spPr>
              <a:xfrm>
                <a:off x="11533739" y="324774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9" name="Freeform 6028">
                <a:extLst>
                  <a:ext uri="{FF2B5EF4-FFF2-40B4-BE49-F238E27FC236}">
                    <a16:creationId xmlns:a16="http://schemas.microsoft.com/office/drawing/2014/main" id="{17B5E1B9-5E82-6544-0817-F80D06F40929}"/>
                  </a:ext>
                </a:extLst>
              </p:cNvPr>
              <p:cNvSpPr/>
              <p:nvPr/>
            </p:nvSpPr>
            <p:spPr>
              <a:xfrm>
                <a:off x="11399028" y="327399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0" name="Freeform 6029">
                <a:extLst>
                  <a:ext uri="{FF2B5EF4-FFF2-40B4-BE49-F238E27FC236}">
                    <a16:creationId xmlns:a16="http://schemas.microsoft.com/office/drawing/2014/main" id="{716E404A-3B0B-AE2D-D067-FBFC0B961CDE}"/>
                  </a:ext>
                </a:extLst>
              </p:cNvPr>
              <p:cNvSpPr/>
              <p:nvPr/>
            </p:nvSpPr>
            <p:spPr>
              <a:xfrm>
                <a:off x="11543873" y="328290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1" name="Freeform 6030">
                <a:extLst>
                  <a:ext uri="{FF2B5EF4-FFF2-40B4-BE49-F238E27FC236}">
                    <a16:creationId xmlns:a16="http://schemas.microsoft.com/office/drawing/2014/main" id="{AB117BFA-2216-28D4-FD6E-A5E89DF7F32C}"/>
                  </a:ext>
                </a:extLst>
              </p:cNvPr>
              <p:cNvSpPr/>
              <p:nvPr/>
            </p:nvSpPr>
            <p:spPr>
              <a:xfrm>
                <a:off x="11398384" y="32413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2" name="Freeform 6031">
                <a:extLst>
                  <a:ext uri="{FF2B5EF4-FFF2-40B4-BE49-F238E27FC236}">
                    <a16:creationId xmlns:a16="http://schemas.microsoft.com/office/drawing/2014/main" id="{0E91A10A-60BD-FC2B-63BE-96FE0D98D8DC}"/>
                  </a:ext>
                </a:extLst>
              </p:cNvPr>
              <p:cNvSpPr/>
              <p:nvPr/>
            </p:nvSpPr>
            <p:spPr>
              <a:xfrm>
                <a:off x="11117300" y="32812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3" name="Freeform 6032">
                <a:extLst>
                  <a:ext uri="{FF2B5EF4-FFF2-40B4-BE49-F238E27FC236}">
                    <a16:creationId xmlns:a16="http://schemas.microsoft.com/office/drawing/2014/main" id="{0959CD06-4261-668C-A92B-01D9E154C60B}"/>
                  </a:ext>
                </a:extLst>
              </p:cNvPr>
              <p:cNvSpPr/>
              <p:nvPr/>
            </p:nvSpPr>
            <p:spPr>
              <a:xfrm>
                <a:off x="11067920" y="32081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4" name="Freeform 6033">
                <a:extLst>
                  <a:ext uri="{FF2B5EF4-FFF2-40B4-BE49-F238E27FC236}">
                    <a16:creationId xmlns:a16="http://schemas.microsoft.com/office/drawing/2014/main" id="{BC054E6D-68B4-F8B2-B7F2-ECBA31204DF0}"/>
                  </a:ext>
                </a:extLst>
              </p:cNvPr>
              <p:cNvSpPr/>
              <p:nvPr/>
            </p:nvSpPr>
            <p:spPr>
              <a:xfrm>
                <a:off x="11059395" y="318008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5" name="Freeform 6034">
                <a:extLst>
                  <a:ext uri="{FF2B5EF4-FFF2-40B4-BE49-F238E27FC236}">
                    <a16:creationId xmlns:a16="http://schemas.microsoft.com/office/drawing/2014/main" id="{6AAA6DA9-FF01-2850-1231-616D05C227C1}"/>
                  </a:ext>
                </a:extLst>
              </p:cNvPr>
              <p:cNvSpPr/>
              <p:nvPr/>
            </p:nvSpPr>
            <p:spPr>
              <a:xfrm>
                <a:off x="11636764" y="327434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6" name="Freeform 6035">
                <a:extLst>
                  <a:ext uri="{FF2B5EF4-FFF2-40B4-BE49-F238E27FC236}">
                    <a16:creationId xmlns:a16="http://schemas.microsoft.com/office/drawing/2014/main" id="{B894D48E-0AFA-A77A-50BB-E543099BCFA9}"/>
                  </a:ext>
                </a:extLst>
              </p:cNvPr>
              <p:cNvSpPr/>
              <p:nvPr/>
            </p:nvSpPr>
            <p:spPr>
              <a:xfrm>
                <a:off x="11373211" y="32631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7" name="Freeform 6036">
                <a:extLst>
                  <a:ext uri="{FF2B5EF4-FFF2-40B4-BE49-F238E27FC236}">
                    <a16:creationId xmlns:a16="http://schemas.microsoft.com/office/drawing/2014/main" id="{BC8102DA-4445-5508-152D-D308A1817EE3}"/>
                  </a:ext>
                </a:extLst>
              </p:cNvPr>
              <p:cNvSpPr/>
              <p:nvPr/>
            </p:nvSpPr>
            <p:spPr>
              <a:xfrm>
                <a:off x="11105960" y="317776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8" name="Freeform 6037">
                <a:extLst>
                  <a:ext uri="{FF2B5EF4-FFF2-40B4-BE49-F238E27FC236}">
                    <a16:creationId xmlns:a16="http://schemas.microsoft.com/office/drawing/2014/main" id="{B099D276-A366-B690-3B0E-4FEA230F6BA9}"/>
                  </a:ext>
                </a:extLst>
              </p:cNvPr>
              <p:cNvSpPr/>
              <p:nvPr/>
            </p:nvSpPr>
            <p:spPr>
              <a:xfrm>
                <a:off x="11808067" y="32278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9" name="Freeform 6038">
                <a:extLst>
                  <a:ext uri="{FF2B5EF4-FFF2-40B4-BE49-F238E27FC236}">
                    <a16:creationId xmlns:a16="http://schemas.microsoft.com/office/drawing/2014/main" id="{7826D8A5-E3EE-4AB3-D622-2B6E317FE78F}"/>
                  </a:ext>
                </a:extLst>
              </p:cNvPr>
              <p:cNvSpPr/>
              <p:nvPr/>
            </p:nvSpPr>
            <p:spPr>
              <a:xfrm>
                <a:off x="11060037" y="320448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0" name="Freeform 6039">
                <a:extLst>
                  <a:ext uri="{FF2B5EF4-FFF2-40B4-BE49-F238E27FC236}">
                    <a16:creationId xmlns:a16="http://schemas.microsoft.com/office/drawing/2014/main" id="{73A1294E-DBDD-0D9D-CCE4-EE52A6F2F2B2}"/>
                  </a:ext>
                </a:extLst>
              </p:cNvPr>
              <p:cNvSpPr/>
              <p:nvPr/>
            </p:nvSpPr>
            <p:spPr>
              <a:xfrm>
                <a:off x="11639417" y="32464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1" name="Freeform 6040">
                <a:extLst>
                  <a:ext uri="{FF2B5EF4-FFF2-40B4-BE49-F238E27FC236}">
                    <a16:creationId xmlns:a16="http://schemas.microsoft.com/office/drawing/2014/main" id="{89F0E280-7CB3-8213-BBEB-E6593C5B3D9C}"/>
                  </a:ext>
                </a:extLst>
              </p:cNvPr>
              <p:cNvSpPr/>
              <p:nvPr/>
            </p:nvSpPr>
            <p:spPr>
              <a:xfrm>
                <a:off x="11505832" y="32711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2" name="Freeform 6041">
                <a:extLst>
                  <a:ext uri="{FF2B5EF4-FFF2-40B4-BE49-F238E27FC236}">
                    <a16:creationId xmlns:a16="http://schemas.microsoft.com/office/drawing/2014/main" id="{183C9282-ED73-C239-6DAE-6E9DFD48F29C}"/>
                  </a:ext>
                </a:extLst>
              </p:cNvPr>
              <p:cNvSpPr/>
              <p:nvPr/>
            </p:nvSpPr>
            <p:spPr>
              <a:xfrm>
                <a:off x="11743889" y="325919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3" name="Freeform 6042">
                <a:extLst>
                  <a:ext uri="{FF2B5EF4-FFF2-40B4-BE49-F238E27FC236}">
                    <a16:creationId xmlns:a16="http://schemas.microsoft.com/office/drawing/2014/main" id="{EAE89BF2-DA7C-3C62-EA1D-16F714FE87F2}"/>
                  </a:ext>
                </a:extLst>
              </p:cNvPr>
              <p:cNvSpPr/>
              <p:nvPr/>
            </p:nvSpPr>
            <p:spPr>
              <a:xfrm>
                <a:off x="11258284" y="32571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4" name="Freeform 6043">
                <a:extLst>
                  <a:ext uri="{FF2B5EF4-FFF2-40B4-BE49-F238E27FC236}">
                    <a16:creationId xmlns:a16="http://schemas.microsoft.com/office/drawing/2014/main" id="{EB6A5D03-9DF2-51B6-D90C-BF48D7F6A399}"/>
                  </a:ext>
                </a:extLst>
              </p:cNvPr>
              <p:cNvSpPr/>
              <p:nvPr/>
            </p:nvSpPr>
            <p:spPr>
              <a:xfrm>
                <a:off x="11405462" y="32355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5" name="Freeform 6044">
                <a:extLst>
                  <a:ext uri="{FF2B5EF4-FFF2-40B4-BE49-F238E27FC236}">
                    <a16:creationId xmlns:a16="http://schemas.microsoft.com/office/drawing/2014/main" id="{434B9491-5361-5E94-481F-E5E652AFECB3}"/>
                  </a:ext>
                </a:extLst>
              </p:cNvPr>
              <p:cNvSpPr/>
              <p:nvPr/>
            </p:nvSpPr>
            <p:spPr>
              <a:xfrm>
                <a:off x="11245819" y="326995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6" name="Freeform 6045">
                <a:extLst>
                  <a:ext uri="{FF2B5EF4-FFF2-40B4-BE49-F238E27FC236}">
                    <a16:creationId xmlns:a16="http://schemas.microsoft.com/office/drawing/2014/main" id="{F7F2368E-D88A-874E-DA62-BB9E2E70715C}"/>
                  </a:ext>
                </a:extLst>
              </p:cNvPr>
              <p:cNvSpPr/>
              <p:nvPr/>
            </p:nvSpPr>
            <p:spPr>
              <a:xfrm>
                <a:off x="11716465" y="326058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7" name="Freeform 6046">
                <a:extLst>
                  <a:ext uri="{FF2B5EF4-FFF2-40B4-BE49-F238E27FC236}">
                    <a16:creationId xmlns:a16="http://schemas.microsoft.com/office/drawing/2014/main" id="{992EAB41-2861-4B1C-D989-2CEBDEE79B13}"/>
                  </a:ext>
                </a:extLst>
              </p:cNvPr>
              <p:cNvSpPr/>
              <p:nvPr/>
            </p:nvSpPr>
            <p:spPr>
              <a:xfrm>
                <a:off x="11412298" y="32647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8" name="Freeform 6047">
                <a:extLst>
                  <a:ext uri="{FF2B5EF4-FFF2-40B4-BE49-F238E27FC236}">
                    <a16:creationId xmlns:a16="http://schemas.microsoft.com/office/drawing/2014/main" id="{4A3CBC36-2FFE-6D6A-9585-217EEDE43C3D}"/>
                  </a:ext>
                </a:extLst>
              </p:cNvPr>
              <p:cNvSpPr/>
              <p:nvPr/>
            </p:nvSpPr>
            <p:spPr>
              <a:xfrm>
                <a:off x="11670140" y="32698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9" name="Freeform 6048">
                <a:extLst>
                  <a:ext uri="{FF2B5EF4-FFF2-40B4-BE49-F238E27FC236}">
                    <a16:creationId xmlns:a16="http://schemas.microsoft.com/office/drawing/2014/main" id="{67D3985D-C077-F110-062E-902161BFDED8}"/>
                  </a:ext>
                </a:extLst>
              </p:cNvPr>
              <p:cNvSpPr/>
              <p:nvPr/>
            </p:nvSpPr>
            <p:spPr>
              <a:xfrm>
                <a:off x="11717830" y="32736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0" name="Freeform 6049">
                <a:extLst>
                  <a:ext uri="{FF2B5EF4-FFF2-40B4-BE49-F238E27FC236}">
                    <a16:creationId xmlns:a16="http://schemas.microsoft.com/office/drawing/2014/main" id="{823C8962-B69A-CAC2-C83D-076F24ED20BD}"/>
                  </a:ext>
                </a:extLst>
              </p:cNvPr>
              <p:cNvSpPr/>
              <p:nvPr/>
            </p:nvSpPr>
            <p:spPr>
              <a:xfrm>
                <a:off x="11223058" y="324785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1" name="Freeform 6050">
                <a:extLst>
                  <a:ext uri="{FF2B5EF4-FFF2-40B4-BE49-F238E27FC236}">
                    <a16:creationId xmlns:a16="http://schemas.microsoft.com/office/drawing/2014/main" id="{C3CA92AF-F1EE-316A-9AF8-1CFDE9DEA78A}"/>
                  </a:ext>
                </a:extLst>
              </p:cNvPr>
              <p:cNvSpPr/>
              <p:nvPr/>
            </p:nvSpPr>
            <p:spPr>
              <a:xfrm>
                <a:off x="11151883" y="32369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2" name="Freeform 6051">
                <a:extLst>
                  <a:ext uri="{FF2B5EF4-FFF2-40B4-BE49-F238E27FC236}">
                    <a16:creationId xmlns:a16="http://schemas.microsoft.com/office/drawing/2014/main" id="{0EA77617-49BA-270D-B38E-A6D191CD3165}"/>
                  </a:ext>
                </a:extLst>
              </p:cNvPr>
              <p:cNvSpPr/>
              <p:nvPr/>
            </p:nvSpPr>
            <p:spPr>
              <a:xfrm>
                <a:off x="11432163" y="317684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3" name="Freeform 6052">
                <a:extLst>
                  <a:ext uri="{FF2B5EF4-FFF2-40B4-BE49-F238E27FC236}">
                    <a16:creationId xmlns:a16="http://schemas.microsoft.com/office/drawing/2014/main" id="{EBB4F5EA-ADD1-9BD6-E6B1-946FACCC7B69}"/>
                  </a:ext>
                </a:extLst>
              </p:cNvPr>
              <p:cNvSpPr/>
              <p:nvPr/>
            </p:nvSpPr>
            <p:spPr>
              <a:xfrm>
                <a:off x="11731986" y="322784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4" name="Freeform 6053">
                <a:extLst>
                  <a:ext uri="{FF2B5EF4-FFF2-40B4-BE49-F238E27FC236}">
                    <a16:creationId xmlns:a16="http://schemas.microsoft.com/office/drawing/2014/main" id="{C6AC0EBB-323A-DBB6-E1F8-D31B135267BF}"/>
                  </a:ext>
                </a:extLst>
              </p:cNvPr>
              <p:cNvSpPr/>
              <p:nvPr/>
            </p:nvSpPr>
            <p:spPr>
              <a:xfrm>
                <a:off x="11142875" y="326220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5" name="Freeform 6054">
                <a:extLst>
                  <a:ext uri="{FF2B5EF4-FFF2-40B4-BE49-F238E27FC236}">
                    <a16:creationId xmlns:a16="http://schemas.microsoft.com/office/drawing/2014/main" id="{1211B393-53A4-70C8-B1FF-97020BFE6E2F}"/>
                  </a:ext>
                </a:extLst>
              </p:cNvPr>
              <p:cNvSpPr/>
              <p:nvPr/>
            </p:nvSpPr>
            <p:spPr>
              <a:xfrm>
                <a:off x="11100170" y="32380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6" name="Freeform 6055">
                <a:extLst>
                  <a:ext uri="{FF2B5EF4-FFF2-40B4-BE49-F238E27FC236}">
                    <a16:creationId xmlns:a16="http://schemas.microsoft.com/office/drawing/2014/main" id="{A9626F37-0DB8-9866-CE5B-D9A253D2CAD5}"/>
                  </a:ext>
                </a:extLst>
              </p:cNvPr>
              <p:cNvSpPr/>
              <p:nvPr/>
            </p:nvSpPr>
            <p:spPr>
              <a:xfrm>
                <a:off x="11205043" y="326509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7" name="Freeform 6056">
                <a:extLst>
                  <a:ext uri="{FF2B5EF4-FFF2-40B4-BE49-F238E27FC236}">
                    <a16:creationId xmlns:a16="http://schemas.microsoft.com/office/drawing/2014/main" id="{7EEE4EA5-048F-D4A4-0706-11923C15B6E2}"/>
                  </a:ext>
                </a:extLst>
              </p:cNvPr>
              <p:cNvSpPr/>
              <p:nvPr/>
            </p:nvSpPr>
            <p:spPr>
              <a:xfrm>
                <a:off x="11363641" y="32132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8" name="Freeform 6057">
                <a:extLst>
                  <a:ext uri="{FF2B5EF4-FFF2-40B4-BE49-F238E27FC236}">
                    <a16:creationId xmlns:a16="http://schemas.microsoft.com/office/drawing/2014/main" id="{633E04C4-9B72-786D-29DE-3056FA386D5A}"/>
                  </a:ext>
                </a:extLst>
              </p:cNvPr>
              <p:cNvSpPr/>
              <p:nvPr/>
            </p:nvSpPr>
            <p:spPr>
              <a:xfrm>
                <a:off x="11208260" y="318551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9" name="Freeform 6058">
                <a:extLst>
                  <a:ext uri="{FF2B5EF4-FFF2-40B4-BE49-F238E27FC236}">
                    <a16:creationId xmlns:a16="http://schemas.microsoft.com/office/drawing/2014/main" id="{AF793835-E94D-BB6A-A157-EA9AA7F2AD58}"/>
                  </a:ext>
                </a:extLst>
              </p:cNvPr>
              <p:cNvSpPr/>
              <p:nvPr/>
            </p:nvSpPr>
            <p:spPr>
              <a:xfrm>
                <a:off x="11398625" y="32763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0" name="Freeform 6059">
                <a:extLst>
                  <a:ext uri="{FF2B5EF4-FFF2-40B4-BE49-F238E27FC236}">
                    <a16:creationId xmlns:a16="http://schemas.microsoft.com/office/drawing/2014/main" id="{70B2B8F9-13F2-F28E-C204-6CD1B3F7BF06}"/>
                  </a:ext>
                </a:extLst>
              </p:cNvPr>
              <p:cNvSpPr/>
              <p:nvPr/>
            </p:nvSpPr>
            <p:spPr>
              <a:xfrm>
                <a:off x="11111750" y="3190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1" name="Freeform 6060">
                <a:extLst>
                  <a:ext uri="{FF2B5EF4-FFF2-40B4-BE49-F238E27FC236}">
                    <a16:creationId xmlns:a16="http://schemas.microsoft.com/office/drawing/2014/main" id="{A988128C-3AF1-9624-AC1B-FC70ADF8B4C5}"/>
                  </a:ext>
                </a:extLst>
              </p:cNvPr>
              <p:cNvSpPr/>
              <p:nvPr/>
            </p:nvSpPr>
            <p:spPr>
              <a:xfrm>
                <a:off x="11803804" y="32369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2" name="Freeform 6061">
                <a:extLst>
                  <a:ext uri="{FF2B5EF4-FFF2-40B4-BE49-F238E27FC236}">
                    <a16:creationId xmlns:a16="http://schemas.microsoft.com/office/drawing/2014/main" id="{D9CC7F7B-2474-A134-7D6F-C79CA5E2D61C}"/>
                  </a:ext>
                </a:extLst>
              </p:cNvPr>
              <p:cNvSpPr/>
              <p:nvPr/>
            </p:nvSpPr>
            <p:spPr>
              <a:xfrm>
                <a:off x="11076042" y="32643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3" name="Freeform 6062">
                <a:extLst>
                  <a:ext uri="{FF2B5EF4-FFF2-40B4-BE49-F238E27FC236}">
                    <a16:creationId xmlns:a16="http://schemas.microsoft.com/office/drawing/2014/main" id="{AB3178CD-1145-C3E4-58D5-312204470822}"/>
                  </a:ext>
                </a:extLst>
              </p:cNvPr>
              <p:cNvSpPr/>
              <p:nvPr/>
            </p:nvSpPr>
            <p:spPr>
              <a:xfrm>
                <a:off x="11261661" y="31889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4" name="Freeform 6063">
                <a:extLst>
                  <a:ext uri="{FF2B5EF4-FFF2-40B4-BE49-F238E27FC236}">
                    <a16:creationId xmlns:a16="http://schemas.microsoft.com/office/drawing/2014/main" id="{687766E3-C6C9-C619-2F83-A4B779C9B2BD}"/>
                  </a:ext>
                </a:extLst>
              </p:cNvPr>
              <p:cNvSpPr/>
              <p:nvPr/>
            </p:nvSpPr>
            <p:spPr>
              <a:xfrm>
                <a:off x="11588669" y="326023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5" name="Freeform 6064">
                <a:extLst>
                  <a:ext uri="{FF2B5EF4-FFF2-40B4-BE49-F238E27FC236}">
                    <a16:creationId xmlns:a16="http://schemas.microsoft.com/office/drawing/2014/main" id="{B03C2C3E-5B22-2E57-4493-255CB4802ADC}"/>
                  </a:ext>
                </a:extLst>
              </p:cNvPr>
              <p:cNvSpPr/>
              <p:nvPr/>
            </p:nvSpPr>
            <p:spPr>
              <a:xfrm>
                <a:off x="11391387" y="32693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6" name="Freeform 6065">
                <a:extLst>
                  <a:ext uri="{FF2B5EF4-FFF2-40B4-BE49-F238E27FC236}">
                    <a16:creationId xmlns:a16="http://schemas.microsoft.com/office/drawing/2014/main" id="{381B1EC7-D25A-FA70-DDFC-82ACFDC522E8}"/>
                  </a:ext>
                </a:extLst>
              </p:cNvPr>
              <p:cNvSpPr/>
              <p:nvPr/>
            </p:nvSpPr>
            <p:spPr>
              <a:xfrm>
                <a:off x="11412780" y="327110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7" name="Freeform 6066">
                <a:extLst>
                  <a:ext uri="{FF2B5EF4-FFF2-40B4-BE49-F238E27FC236}">
                    <a16:creationId xmlns:a16="http://schemas.microsoft.com/office/drawing/2014/main" id="{32BAB8CE-4AE2-E0BA-B056-E921A22C777E}"/>
                  </a:ext>
                </a:extLst>
              </p:cNvPr>
              <p:cNvSpPr/>
              <p:nvPr/>
            </p:nvSpPr>
            <p:spPr>
              <a:xfrm>
                <a:off x="11567597" y="32487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8" name="Freeform 6067">
                <a:extLst>
                  <a:ext uri="{FF2B5EF4-FFF2-40B4-BE49-F238E27FC236}">
                    <a16:creationId xmlns:a16="http://schemas.microsoft.com/office/drawing/2014/main" id="{58FF8547-E8BB-48D4-0E8E-1C32077F738B}"/>
                  </a:ext>
                </a:extLst>
              </p:cNvPr>
              <p:cNvSpPr/>
              <p:nvPr/>
            </p:nvSpPr>
            <p:spPr>
              <a:xfrm>
                <a:off x="11331713" y="323120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9" name="Freeform 6068">
                <a:extLst>
                  <a:ext uri="{FF2B5EF4-FFF2-40B4-BE49-F238E27FC236}">
                    <a16:creationId xmlns:a16="http://schemas.microsoft.com/office/drawing/2014/main" id="{E060F5C7-773A-37B0-F73B-5A1FBA730329}"/>
                  </a:ext>
                </a:extLst>
              </p:cNvPr>
              <p:cNvSpPr/>
              <p:nvPr/>
            </p:nvSpPr>
            <p:spPr>
              <a:xfrm>
                <a:off x="11682926" y="323918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0" name="Freeform 6069">
                <a:extLst>
                  <a:ext uri="{FF2B5EF4-FFF2-40B4-BE49-F238E27FC236}">
                    <a16:creationId xmlns:a16="http://schemas.microsoft.com/office/drawing/2014/main" id="{C963503A-84C3-32FD-13EB-E38699133F34}"/>
                  </a:ext>
                </a:extLst>
              </p:cNvPr>
              <p:cNvSpPr/>
              <p:nvPr/>
            </p:nvSpPr>
            <p:spPr>
              <a:xfrm>
                <a:off x="11254988" y="321084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1" name="Freeform 6070">
                <a:extLst>
                  <a:ext uri="{FF2B5EF4-FFF2-40B4-BE49-F238E27FC236}">
                    <a16:creationId xmlns:a16="http://schemas.microsoft.com/office/drawing/2014/main" id="{0F85698D-A86C-5A08-C1C0-701CF8E5AAEA}"/>
                  </a:ext>
                </a:extLst>
              </p:cNvPr>
              <p:cNvSpPr/>
              <p:nvPr/>
            </p:nvSpPr>
            <p:spPr>
              <a:xfrm>
                <a:off x="11785468" y="327712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2" name="Freeform 6071">
                <a:extLst>
                  <a:ext uri="{FF2B5EF4-FFF2-40B4-BE49-F238E27FC236}">
                    <a16:creationId xmlns:a16="http://schemas.microsoft.com/office/drawing/2014/main" id="{C88E6B29-6D77-071E-79BF-80BDD725F1C3}"/>
                  </a:ext>
                </a:extLst>
              </p:cNvPr>
              <p:cNvSpPr/>
              <p:nvPr/>
            </p:nvSpPr>
            <p:spPr>
              <a:xfrm>
                <a:off x="11137245" y="327422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3" name="Freeform 6072">
                <a:extLst>
                  <a:ext uri="{FF2B5EF4-FFF2-40B4-BE49-F238E27FC236}">
                    <a16:creationId xmlns:a16="http://schemas.microsoft.com/office/drawing/2014/main" id="{0D95532B-7FC9-75A6-CCF2-2AF159E49632}"/>
                  </a:ext>
                </a:extLst>
              </p:cNvPr>
              <p:cNvSpPr/>
              <p:nvPr/>
            </p:nvSpPr>
            <p:spPr>
              <a:xfrm>
                <a:off x="11365410" y="317984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4" name="Freeform 6073">
                <a:extLst>
                  <a:ext uri="{FF2B5EF4-FFF2-40B4-BE49-F238E27FC236}">
                    <a16:creationId xmlns:a16="http://schemas.microsoft.com/office/drawing/2014/main" id="{A0330359-ED16-2383-C596-A36A5DE97B5C}"/>
                  </a:ext>
                </a:extLst>
              </p:cNvPr>
              <p:cNvSpPr/>
              <p:nvPr/>
            </p:nvSpPr>
            <p:spPr>
              <a:xfrm>
                <a:off x="11667969" y="321454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5" name="Freeform 6074">
                <a:extLst>
                  <a:ext uri="{FF2B5EF4-FFF2-40B4-BE49-F238E27FC236}">
                    <a16:creationId xmlns:a16="http://schemas.microsoft.com/office/drawing/2014/main" id="{491E846C-C268-97EE-EDF2-14393B6BA61B}"/>
                  </a:ext>
                </a:extLst>
              </p:cNvPr>
              <p:cNvSpPr/>
              <p:nvPr/>
            </p:nvSpPr>
            <p:spPr>
              <a:xfrm>
                <a:off x="11727563" y="32288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6" name="Freeform 6075">
                <a:extLst>
                  <a:ext uri="{FF2B5EF4-FFF2-40B4-BE49-F238E27FC236}">
                    <a16:creationId xmlns:a16="http://schemas.microsoft.com/office/drawing/2014/main" id="{BEB140B7-DA95-883F-1987-E2CA71341ADA}"/>
                  </a:ext>
                </a:extLst>
              </p:cNvPr>
              <p:cNvSpPr/>
              <p:nvPr/>
            </p:nvSpPr>
            <p:spPr>
              <a:xfrm>
                <a:off x="11702953" y="320760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7" name="Freeform 6076">
                <a:extLst>
                  <a:ext uri="{FF2B5EF4-FFF2-40B4-BE49-F238E27FC236}">
                    <a16:creationId xmlns:a16="http://schemas.microsoft.com/office/drawing/2014/main" id="{C5926FE1-D215-629B-EC92-19DE7E548999}"/>
                  </a:ext>
                </a:extLst>
              </p:cNvPr>
              <p:cNvSpPr/>
              <p:nvPr/>
            </p:nvSpPr>
            <p:spPr>
              <a:xfrm>
                <a:off x="11748956" y="324207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8" name="Freeform 6077">
                <a:extLst>
                  <a:ext uri="{FF2B5EF4-FFF2-40B4-BE49-F238E27FC236}">
                    <a16:creationId xmlns:a16="http://schemas.microsoft.com/office/drawing/2014/main" id="{B8F183DB-7518-BD46-4B82-6A4F09CD36A3}"/>
                  </a:ext>
                </a:extLst>
              </p:cNvPr>
              <p:cNvSpPr/>
              <p:nvPr/>
            </p:nvSpPr>
            <p:spPr>
              <a:xfrm>
                <a:off x="11757320" y="32476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9" name="Freeform 6078">
                <a:extLst>
                  <a:ext uri="{FF2B5EF4-FFF2-40B4-BE49-F238E27FC236}">
                    <a16:creationId xmlns:a16="http://schemas.microsoft.com/office/drawing/2014/main" id="{979D0A0F-69A5-EFBC-B9CA-680DE3A175A1}"/>
                  </a:ext>
                </a:extLst>
              </p:cNvPr>
              <p:cNvSpPr/>
              <p:nvPr/>
            </p:nvSpPr>
            <p:spPr>
              <a:xfrm>
                <a:off x="11675930" y="319419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0" name="Freeform 6079">
                <a:extLst>
                  <a:ext uri="{FF2B5EF4-FFF2-40B4-BE49-F238E27FC236}">
                    <a16:creationId xmlns:a16="http://schemas.microsoft.com/office/drawing/2014/main" id="{CEA05990-2F60-2A81-C12B-C7492F8F263B}"/>
                  </a:ext>
                </a:extLst>
              </p:cNvPr>
              <p:cNvSpPr/>
              <p:nvPr/>
            </p:nvSpPr>
            <p:spPr>
              <a:xfrm>
                <a:off x="11161854" y="324543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1" name="Freeform 6080">
                <a:extLst>
                  <a:ext uri="{FF2B5EF4-FFF2-40B4-BE49-F238E27FC236}">
                    <a16:creationId xmlns:a16="http://schemas.microsoft.com/office/drawing/2014/main" id="{5F632753-026E-E701-2028-B961E1B889B2}"/>
                  </a:ext>
                </a:extLst>
              </p:cNvPr>
              <p:cNvSpPr/>
              <p:nvPr/>
            </p:nvSpPr>
            <p:spPr>
              <a:xfrm>
                <a:off x="11633546" y="3142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2" name="Freeform 6081">
                <a:extLst>
                  <a:ext uri="{FF2B5EF4-FFF2-40B4-BE49-F238E27FC236}">
                    <a16:creationId xmlns:a16="http://schemas.microsoft.com/office/drawing/2014/main" id="{3B8DDC9F-957E-5628-D468-58FE5A109F1B}"/>
                  </a:ext>
                </a:extLst>
              </p:cNvPr>
              <p:cNvSpPr/>
              <p:nvPr/>
            </p:nvSpPr>
            <p:spPr>
              <a:xfrm>
                <a:off x="11157432" y="32504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3" name="Freeform 6082">
                <a:extLst>
                  <a:ext uri="{FF2B5EF4-FFF2-40B4-BE49-F238E27FC236}">
                    <a16:creationId xmlns:a16="http://schemas.microsoft.com/office/drawing/2014/main" id="{23A5A2EA-7D22-C266-6D96-BC767E9B4F41}"/>
                  </a:ext>
                </a:extLst>
              </p:cNvPr>
              <p:cNvSpPr/>
              <p:nvPr/>
            </p:nvSpPr>
            <p:spPr>
              <a:xfrm>
                <a:off x="11035027" y="324508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4" name="Freeform 6083">
                <a:extLst>
                  <a:ext uri="{FF2B5EF4-FFF2-40B4-BE49-F238E27FC236}">
                    <a16:creationId xmlns:a16="http://schemas.microsoft.com/office/drawing/2014/main" id="{5CF21114-BB3C-E0E5-83D5-E76007C15EA1}"/>
                  </a:ext>
                </a:extLst>
              </p:cNvPr>
              <p:cNvSpPr/>
              <p:nvPr/>
            </p:nvSpPr>
            <p:spPr>
              <a:xfrm>
                <a:off x="11131694" y="325653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5" name="Freeform 6084">
                <a:extLst>
                  <a:ext uri="{FF2B5EF4-FFF2-40B4-BE49-F238E27FC236}">
                    <a16:creationId xmlns:a16="http://schemas.microsoft.com/office/drawing/2014/main" id="{477E8B0E-4F91-4569-62D6-E11A34C5E6AC}"/>
                  </a:ext>
                </a:extLst>
              </p:cNvPr>
              <p:cNvSpPr/>
              <p:nvPr/>
            </p:nvSpPr>
            <p:spPr>
              <a:xfrm>
                <a:off x="11463045" y="32630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6" name="Freeform 6085">
                <a:extLst>
                  <a:ext uri="{FF2B5EF4-FFF2-40B4-BE49-F238E27FC236}">
                    <a16:creationId xmlns:a16="http://schemas.microsoft.com/office/drawing/2014/main" id="{ECDBF3A3-50E2-741A-F5ED-E4C6625C4D2D}"/>
                  </a:ext>
                </a:extLst>
              </p:cNvPr>
              <p:cNvSpPr/>
              <p:nvPr/>
            </p:nvSpPr>
            <p:spPr>
              <a:xfrm>
                <a:off x="11460068" y="326925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7" name="Freeform 6086">
                <a:extLst>
                  <a:ext uri="{FF2B5EF4-FFF2-40B4-BE49-F238E27FC236}">
                    <a16:creationId xmlns:a16="http://schemas.microsoft.com/office/drawing/2014/main" id="{F7F77CF2-7FE4-2A48-36A7-A8BEC0708DB4}"/>
                  </a:ext>
                </a:extLst>
              </p:cNvPr>
              <p:cNvSpPr/>
              <p:nvPr/>
            </p:nvSpPr>
            <p:spPr>
              <a:xfrm>
                <a:off x="11262948" y="327550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8" name="Freeform 6087">
                <a:extLst>
                  <a:ext uri="{FF2B5EF4-FFF2-40B4-BE49-F238E27FC236}">
                    <a16:creationId xmlns:a16="http://schemas.microsoft.com/office/drawing/2014/main" id="{6897B311-631C-B416-0DFB-832D6C74D9A5}"/>
                  </a:ext>
                </a:extLst>
              </p:cNvPr>
              <p:cNvSpPr/>
              <p:nvPr/>
            </p:nvSpPr>
            <p:spPr>
              <a:xfrm>
                <a:off x="11623894" y="327353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9" name="Freeform 6088">
                <a:extLst>
                  <a:ext uri="{FF2B5EF4-FFF2-40B4-BE49-F238E27FC236}">
                    <a16:creationId xmlns:a16="http://schemas.microsoft.com/office/drawing/2014/main" id="{365395E2-EC94-9432-0851-1CCD14D8F7BB}"/>
                  </a:ext>
                </a:extLst>
              </p:cNvPr>
              <p:cNvSpPr/>
              <p:nvPr/>
            </p:nvSpPr>
            <p:spPr>
              <a:xfrm>
                <a:off x="11398061" y="327156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0" name="Freeform 6089">
                <a:extLst>
                  <a:ext uri="{FF2B5EF4-FFF2-40B4-BE49-F238E27FC236}">
                    <a16:creationId xmlns:a16="http://schemas.microsoft.com/office/drawing/2014/main" id="{FDDA68C3-1F12-EC23-C286-B10521A96C1F}"/>
                  </a:ext>
                </a:extLst>
              </p:cNvPr>
              <p:cNvSpPr/>
              <p:nvPr/>
            </p:nvSpPr>
            <p:spPr>
              <a:xfrm>
                <a:off x="11449132" y="321362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1" name="Freeform 6090">
                <a:extLst>
                  <a:ext uri="{FF2B5EF4-FFF2-40B4-BE49-F238E27FC236}">
                    <a16:creationId xmlns:a16="http://schemas.microsoft.com/office/drawing/2014/main" id="{5375B7A3-E25E-88E3-B41D-287C70FA38A7}"/>
                  </a:ext>
                </a:extLst>
              </p:cNvPr>
              <p:cNvSpPr/>
              <p:nvPr/>
            </p:nvSpPr>
            <p:spPr>
              <a:xfrm>
                <a:off x="11458702" y="32512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2" name="Freeform 6091">
                <a:extLst>
                  <a:ext uri="{FF2B5EF4-FFF2-40B4-BE49-F238E27FC236}">
                    <a16:creationId xmlns:a16="http://schemas.microsoft.com/office/drawing/2014/main" id="{228B1645-3D14-2BDF-15EF-54BD21EBBBAB}"/>
                  </a:ext>
                </a:extLst>
              </p:cNvPr>
              <p:cNvSpPr/>
              <p:nvPr/>
            </p:nvSpPr>
            <p:spPr>
              <a:xfrm>
                <a:off x="11541540" y="32583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3" name="Freeform 6092">
                <a:extLst>
                  <a:ext uri="{FF2B5EF4-FFF2-40B4-BE49-F238E27FC236}">
                    <a16:creationId xmlns:a16="http://schemas.microsoft.com/office/drawing/2014/main" id="{8934AE80-6425-6188-02DB-497EF93E79FD}"/>
                  </a:ext>
                </a:extLst>
              </p:cNvPr>
              <p:cNvSpPr/>
              <p:nvPr/>
            </p:nvSpPr>
            <p:spPr>
              <a:xfrm>
                <a:off x="11073869" y="325190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4" name="Freeform 6093">
                <a:extLst>
                  <a:ext uri="{FF2B5EF4-FFF2-40B4-BE49-F238E27FC236}">
                    <a16:creationId xmlns:a16="http://schemas.microsoft.com/office/drawing/2014/main" id="{49D13A64-DDBF-3612-9B52-C96D17D90201}"/>
                  </a:ext>
                </a:extLst>
              </p:cNvPr>
              <p:cNvSpPr/>
              <p:nvPr/>
            </p:nvSpPr>
            <p:spPr>
              <a:xfrm>
                <a:off x="11228929" y="320934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5" name="Freeform 6094">
                <a:extLst>
                  <a:ext uri="{FF2B5EF4-FFF2-40B4-BE49-F238E27FC236}">
                    <a16:creationId xmlns:a16="http://schemas.microsoft.com/office/drawing/2014/main" id="{C783E863-5916-A179-0A27-E0D57D2F73E3}"/>
                  </a:ext>
                </a:extLst>
              </p:cNvPr>
              <p:cNvSpPr/>
              <p:nvPr/>
            </p:nvSpPr>
            <p:spPr>
              <a:xfrm>
                <a:off x="11055533" y="3255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6" name="Freeform 6095">
                <a:extLst>
                  <a:ext uri="{FF2B5EF4-FFF2-40B4-BE49-F238E27FC236}">
                    <a16:creationId xmlns:a16="http://schemas.microsoft.com/office/drawing/2014/main" id="{A0F6B9E9-C9A4-25EA-7CB2-609E45489FE7}"/>
                  </a:ext>
                </a:extLst>
              </p:cNvPr>
              <p:cNvSpPr/>
              <p:nvPr/>
            </p:nvSpPr>
            <p:spPr>
              <a:xfrm>
                <a:off x="11620436" y="325653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7" name="Freeform 6096">
                <a:extLst>
                  <a:ext uri="{FF2B5EF4-FFF2-40B4-BE49-F238E27FC236}">
                    <a16:creationId xmlns:a16="http://schemas.microsoft.com/office/drawing/2014/main" id="{EA8B8B26-B80A-5958-3A4C-11116F06F1E3}"/>
                  </a:ext>
                </a:extLst>
              </p:cNvPr>
              <p:cNvSpPr/>
              <p:nvPr/>
            </p:nvSpPr>
            <p:spPr>
              <a:xfrm>
                <a:off x="11754102" y="326867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8" name="Freeform 6097">
                <a:extLst>
                  <a:ext uri="{FF2B5EF4-FFF2-40B4-BE49-F238E27FC236}">
                    <a16:creationId xmlns:a16="http://schemas.microsoft.com/office/drawing/2014/main" id="{3DCE630F-B070-E167-C311-5B3AC19A9096}"/>
                  </a:ext>
                </a:extLst>
              </p:cNvPr>
              <p:cNvSpPr/>
              <p:nvPr/>
            </p:nvSpPr>
            <p:spPr>
              <a:xfrm>
                <a:off x="11642635" y="316296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9" name="Freeform 6098">
                <a:extLst>
                  <a:ext uri="{FF2B5EF4-FFF2-40B4-BE49-F238E27FC236}">
                    <a16:creationId xmlns:a16="http://schemas.microsoft.com/office/drawing/2014/main" id="{CB0F19AD-06C3-137A-A1FF-54E6A527B49F}"/>
                  </a:ext>
                </a:extLst>
              </p:cNvPr>
              <p:cNvSpPr/>
              <p:nvPr/>
            </p:nvSpPr>
            <p:spPr>
              <a:xfrm>
                <a:off x="11728045" y="321963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0" name="Freeform 6099">
                <a:extLst>
                  <a:ext uri="{FF2B5EF4-FFF2-40B4-BE49-F238E27FC236}">
                    <a16:creationId xmlns:a16="http://schemas.microsoft.com/office/drawing/2014/main" id="{1A4FCFB5-5C83-2255-42E6-ED26C9C2CAF6}"/>
                  </a:ext>
                </a:extLst>
              </p:cNvPr>
              <p:cNvSpPr/>
              <p:nvPr/>
            </p:nvSpPr>
            <p:spPr>
              <a:xfrm>
                <a:off x="11267773" y="32763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1" name="Freeform 6100">
                <a:extLst>
                  <a:ext uri="{FF2B5EF4-FFF2-40B4-BE49-F238E27FC236}">
                    <a16:creationId xmlns:a16="http://schemas.microsoft.com/office/drawing/2014/main" id="{E608009E-219A-765D-7216-EC8391A21DBF}"/>
                  </a:ext>
                </a:extLst>
              </p:cNvPr>
              <p:cNvSpPr/>
              <p:nvPr/>
            </p:nvSpPr>
            <p:spPr>
              <a:xfrm>
                <a:off x="11154134" y="32377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2" name="Freeform 6101">
                <a:extLst>
                  <a:ext uri="{FF2B5EF4-FFF2-40B4-BE49-F238E27FC236}">
                    <a16:creationId xmlns:a16="http://schemas.microsoft.com/office/drawing/2014/main" id="{C9211C58-F229-6FF9-00A3-85C1FB938A62}"/>
                  </a:ext>
                </a:extLst>
              </p:cNvPr>
              <p:cNvSpPr/>
              <p:nvPr/>
            </p:nvSpPr>
            <p:spPr>
              <a:xfrm>
                <a:off x="11545320" y="3281400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3" name="Freeform 6102">
                <a:extLst>
                  <a:ext uri="{FF2B5EF4-FFF2-40B4-BE49-F238E27FC236}">
                    <a16:creationId xmlns:a16="http://schemas.microsoft.com/office/drawing/2014/main" id="{8A73434E-89B4-9F10-83AB-68BFDBD0F3E5}"/>
                  </a:ext>
                </a:extLst>
              </p:cNvPr>
              <p:cNvSpPr/>
              <p:nvPr/>
            </p:nvSpPr>
            <p:spPr>
              <a:xfrm>
                <a:off x="11358412" y="32327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4" name="Freeform 6103">
                <a:extLst>
                  <a:ext uri="{FF2B5EF4-FFF2-40B4-BE49-F238E27FC236}">
                    <a16:creationId xmlns:a16="http://schemas.microsoft.com/office/drawing/2014/main" id="{BD8D9F7D-89E4-0260-60AC-F4290E2B93FC}"/>
                  </a:ext>
                </a:extLst>
              </p:cNvPr>
              <p:cNvSpPr/>
              <p:nvPr/>
            </p:nvSpPr>
            <p:spPr>
              <a:xfrm>
                <a:off x="11381172" y="32804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5" name="Freeform 6104">
                <a:extLst>
                  <a:ext uri="{FF2B5EF4-FFF2-40B4-BE49-F238E27FC236}">
                    <a16:creationId xmlns:a16="http://schemas.microsoft.com/office/drawing/2014/main" id="{0761F383-A6BA-739C-754F-AF45EEE15CB5}"/>
                  </a:ext>
                </a:extLst>
              </p:cNvPr>
              <p:cNvSpPr/>
              <p:nvPr/>
            </p:nvSpPr>
            <p:spPr>
              <a:xfrm>
                <a:off x="11557222" y="32343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6" name="Freeform 6105">
                <a:extLst>
                  <a:ext uri="{FF2B5EF4-FFF2-40B4-BE49-F238E27FC236}">
                    <a16:creationId xmlns:a16="http://schemas.microsoft.com/office/drawing/2014/main" id="{CD555918-5877-8316-8C07-8799995293D5}"/>
                  </a:ext>
                </a:extLst>
              </p:cNvPr>
              <p:cNvSpPr/>
              <p:nvPr/>
            </p:nvSpPr>
            <p:spPr>
              <a:xfrm>
                <a:off x="11101053" y="32389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7" name="Freeform 6106">
                <a:extLst>
                  <a:ext uri="{FF2B5EF4-FFF2-40B4-BE49-F238E27FC236}">
                    <a16:creationId xmlns:a16="http://schemas.microsoft.com/office/drawing/2014/main" id="{B6D5F309-9A7E-B633-B306-A76D7107507A}"/>
                  </a:ext>
                </a:extLst>
              </p:cNvPr>
              <p:cNvSpPr/>
              <p:nvPr/>
            </p:nvSpPr>
            <p:spPr>
              <a:xfrm>
                <a:off x="11202308" y="325815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8" name="Freeform 6107">
                <a:extLst>
                  <a:ext uri="{FF2B5EF4-FFF2-40B4-BE49-F238E27FC236}">
                    <a16:creationId xmlns:a16="http://schemas.microsoft.com/office/drawing/2014/main" id="{373CAAB7-4E51-E505-6F8B-8E647C15AE87}"/>
                  </a:ext>
                </a:extLst>
              </p:cNvPr>
              <p:cNvSpPr/>
              <p:nvPr/>
            </p:nvSpPr>
            <p:spPr>
              <a:xfrm>
                <a:off x="11107569" y="3171638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9" name="Freeform 6108">
                <a:extLst>
                  <a:ext uri="{FF2B5EF4-FFF2-40B4-BE49-F238E27FC236}">
                    <a16:creationId xmlns:a16="http://schemas.microsoft.com/office/drawing/2014/main" id="{C3BC2A9B-5343-89B5-50C7-AFBB35DB1E69}"/>
                  </a:ext>
                </a:extLst>
              </p:cNvPr>
              <p:cNvSpPr/>
              <p:nvPr/>
            </p:nvSpPr>
            <p:spPr>
              <a:xfrm>
                <a:off x="11605800" y="327099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0" name="Freeform 6109">
                <a:extLst>
                  <a:ext uri="{FF2B5EF4-FFF2-40B4-BE49-F238E27FC236}">
                    <a16:creationId xmlns:a16="http://schemas.microsoft.com/office/drawing/2014/main" id="{789E87C2-18DF-92D6-9C77-6420888267B7}"/>
                  </a:ext>
                </a:extLst>
              </p:cNvPr>
              <p:cNvSpPr/>
              <p:nvPr/>
            </p:nvSpPr>
            <p:spPr>
              <a:xfrm>
                <a:off x="11059395" y="32355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1" name="Freeform 6110">
                <a:extLst>
                  <a:ext uri="{FF2B5EF4-FFF2-40B4-BE49-F238E27FC236}">
                    <a16:creationId xmlns:a16="http://schemas.microsoft.com/office/drawing/2014/main" id="{69851FF5-237D-2895-202F-BBA406F9BCF4}"/>
                  </a:ext>
                </a:extLst>
              </p:cNvPr>
              <p:cNvSpPr/>
              <p:nvPr/>
            </p:nvSpPr>
            <p:spPr>
              <a:xfrm>
                <a:off x="11401361" y="32261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2" name="Freeform 6111">
                <a:extLst>
                  <a:ext uri="{FF2B5EF4-FFF2-40B4-BE49-F238E27FC236}">
                    <a16:creationId xmlns:a16="http://schemas.microsoft.com/office/drawing/2014/main" id="{7AEA767D-EB3D-D440-7379-E615EA5B7B73}"/>
                  </a:ext>
                </a:extLst>
              </p:cNvPr>
              <p:cNvSpPr/>
              <p:nvPr/>
            </p:nvSpPr>
            <p:spPr>
              <a:xfrm>
                <a:off x="11358734" y="316562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3" name="Freeform 6112">
                <a:extLst>
                  <a:ext uri="{FF2B5EF4-FFF2-40B4-BE49-F238E27FC236}">
                    <a16:creationId xmlns:a16="http://schemas.microsoft.com/office/drawing/2014/main" id="{9364F518-4E5E-3C51-FABB-5AA5379786EE}"/>
                  </a:ext>
                </a:extLst>
              </p:cNvPr>
              <p:cNvSpPr/>
              <p:nvPr/>
            </p:nvSpPr>
            <p:spPr>
              <a:xfrm>
                <a:off x="11421466" y="327920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4" name="Freeform 6113">
                <a:extLst>
                  <a:ext uri="{FF2B5EF4-FFF2-40B4-BE49-F238E27FC236}">
                    <a16:creationId xmlns:a16="http://schemas.microsoft.com/office/drawing/2014/main" id="{29563DB6-FC48-0313-46AE-79E32FE4146C}"/>
                  </a:ext>
                </a:extLst>
              </p:cNvPr>
              <p:cNvSpPr/>
              <p:nvPr/>
            </p:nvSpPr>
            <p:spPr>
              <a:xfrm>
                <a:off x="11177054" y="32753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5" name="Freeform 6114">
                <a:extLst>
                  <a:ext uri="{FF2B5EF4-FFF2-40B4-BE49-F238E27FC236}">
                    <a16:creationId xmlns:a16="http://schemas.microsoft.com/office/drawing/2014/main" id="{6CB96256-C823-1DF1-B152-6672D6333281}"/>
                  </a:ext>
                </a:extLst>
              </p:cNvPr>
              <p:cNvSpPr/>
              <p:nvPr/>
            </p:nvSpPr>
            <p:spPr>
              <a:xfrm>
                <a:off x="11755068" y="32236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6" name="Freeform 6115">
                <a:extLst>
                  <a:ext uri="{FF2B5EF4-FFF2-40B4-BE49-F238E27FC236}">
                    <a16:creationId xmlns:a16="http://schemas.microsoft.com/office/drawing/2014/main" id="{D5A67677-4396-E378-2B21-46B5FFA71E6F}"/>
                  </a:ext>
                </a:extLst>
              </p:cNvPr>
              <p:cNvSpPr/>
              <p:nvPr/>
            </p:nvSpPr>
            <p:spPr>
              <a:xfrm>
                <a:off x="11663384" y="320194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7" name="Freeform 6116">
                <a:extLst>
                  <a:ext uri="{FF2B5EF4-FFF2-40B4-BE49-F238E27FC236}">
                    <a16:creationId xmlns:a16="http://schemas.microsoft.com/office/drawing/2014/main" id="{55FDD0BC-7490-EBD5-9420-7CE777B22443}"/>
                  </a:ext>
                </a:extLst>
              </p:cNvPr>
              <p:cNvSpPr/>
              <p:nvPr/>
            </p:nvSpPr>
            <p:spPr>
              <a:xfrm>
                <a:off x="11783298" y="323108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8" name="Freeform 6117">
                <a:extLst>
                  <a:ext uri="{FF2B5EF4-FFF2-40B4-BE49-F238E27FC236}">
                    <a16:creationId xmlns:a16="http://schemas.microsoft.com/office/drawing/2014/main" id="{C26F9547-E23D-DD62-D584-637B35C9CD63}"/>
                  </a:ext>
                </a:extLst>
              </p:cNvPr>
              <p:cNvSpPr/>
              <p:nvPr/>
            </p:nvSpPr>
            <p:spPr>
              <a:xfrm>
                <a:off x="11341925" y="32152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9" name="Freeform 6118">
                <a:extLst>
                  <a:ext uri="{FF2B5EF4-FFF2-40B4-BE49-F238E27FC236}">
                    <a16:creationId xmlns:a16="http://schemas.microsoft.com/office/drawing/2014/main" id="{0EAF7EBF-E889-B0DC-089C-86D94C72312C}"/>
                  </a:ext>
                </a:extLst>
              </p:cNvPr>
              <p:cNvSpPr/>
              <p:nvPr/>
            </p:nvSpPr>
            <p:spPr>
              <a:xfrm>
                <a:off x="11263430" y="32069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0" name="Freeform 6119">
                <a:extLst>
                  <a:ext uri="{FF2B5EF4-FFF2-40B4-BE49-F238E27FC236}">
                    <a16:creationId xmlns:a16="http://schemas.microsoft.com/office/drawing/2014/main" id="{10670AB0-56D9-7115-D759-BCE2DA42077E}"/>
                  </a:ext>
                </a:extLst>
              </p:cNvPr>
              <p:cNvSpPr/>
              <p:nvPr/>
            </p:nvSpPr>
            <p:spPr>
              <a:xfrm>
                <a:off x="11557545" y="318493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1" name="Freeform 6120">
                <a:extLst>
                  <a:ext uri="{FF2B5EF4-FFF2-40B4-BE49-F238E27FC236}">
                    <a16:creationId xmlns:a16="http://schemas.microsoft.com/office/drawing/2014/main" id="{27E12368-183F-0C50-9C5D-5381CEFCE9F5}"/>
                  </a:ext>
                </a:extLst>
              </p:cNvPr>
              <p:cNvSpPr/>
              <p:nvPr/>
            </p:nvSpPr>
            <p:spPr>
              <a:xfrm>
                <a:off x="11771716" y="328244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2" name="Freeform 6121">
                <a:extLst>
                  <a:ext uri="{FF2B5EF4-FFF2-40B4-BE49-F238E27FC236}">
                    <a16:creationId xmlns:a16="http://schemas.microsoft.com/office/drawing/2014/main" id="{D24AD2A9-1F23-2151-1C43-5E83E6CA35AA}"/>
                  </a:ext>
                </a:extLst>
              </p:cNvPr>
              <p:cNvSpPr/>
              <p:nvPr/>
            </p:nvSpPr>
            <p:spPr>
              <a:xfrm>
                <a:off x="11241877" y="326659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3" name="Freeform 6122">
                <a:extLst>
                  <a:ext uri="{FF2B5EF4-FFF2-40B4-BE49-F238E27FC236}">
                    <a16:creationId xmlns:a16="http://schemas.microsoft.com/office/drawing/2014/main" id="{7528FD8F-8126-29E5-D09A-08B7905F27D5}"/>
                  </a:ext>
                </a:extLst>
              </p:cNvPr>
              <p:cNvSpPr/>
              <p:nvPr/>
            </p:nvSpPr>
            <p:spPr>
              <a:xfrm>
                <a:off x="11159523" y="328012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4" name="Freeform 6123">
                <a:extLst>
                  <a:ext uri="{FF2B5EF4-FFF2-40B4-BE49-F238E27FC236}">
                    <a16:creationId xmlns:a16="http://schemas.microsoft.com/office/drawing/2014/main" id="{B6605333-B9D4-A5A8-A684-74C559B005D9}"/>
                  </a:ext>
                </a:extLst>
              </p:cNvPr>
              <p:cNvSpPr/>
              <p:nvPr/>
            </p:nvSpPr>
            <p:spPr>
              <a:xfrm>
                <a:off x="11271876" y="322299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5" name="Freeform 6124">
                <a:extLst>
                  <a:ext uri="{FF2B5EF4-FFF2-40B4-BE49-F238E27FC236}">
                    <a16:creationId xmlns:a16="http://schemas.microsoft.com/office/drawing/2014/main" id="{8D06A6CF-CA19-53DE-7458-31A5B11CC0A8}"/>
                  </a:ext>
                </a:extLst>
              </p:cNvPr>
              <p:cNvSpPr/>
              <p:nvPr/>
            </p:nvSpPr>
            <p:spPr>
              <a:xfrm>
                <a:off x="11337261" y="318193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6" name="Freeform 6125">
                <a:extLst>
                  <a:ext uri="{FF2B5EF4-FFF2-40B4-BE49-F238E27FC236}">
                    <a16:creationId xmlns:a16="http://schemas.microsoft.com/office/drawing/2014/main" id="{19E0F442-E16C-9BA2-5C5A-B93EDA62F91D}"/>
                  </a:ext>
                </a:extLst>
              </p:cNvPr>
              <p:cNvSpPr/>
              <p:nvPr/>
            </p:nvSpPr>
            <p:spPr>
              <a:xfrm>
                <a:off x="11554248" y="326000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7" name="Freeform 6126">
                <a:extLst>
                  <a:ext uri="{FF2B5EF4-FFF2-40B4-BE49-F238E27FC236}">
                    <a16:creationId xmlns:a16="http://schemas.microsoft.com/office/drawing/2014/main" id="{4A44E85A-04AF-A9C7-331E-B8E546C5C6E6}"/>
                  </a:ext>
                </a:extLst>
              </p:cNvPr>
              <p:cNvSpPr/>
              <p:nvPr/>
            </p:nvSpPr>
            <p:spPr>
              <a:xfrm>
                <a:off x="11492401" y="32095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8" name="Freeform 6127">
                <a:extLst>
                  <a:ext uri="{FF2B5EF4-FFF2-40B4-BE49-F238E27FC236}">
                    <a16:creationId xmlns:a16="http://schemas.microsoft.com/office/drawing/2014/main" id="{6237663C-C69B-B8D2-9599-2447C5D80A21}"/>
                  </a:ext>
                </a:extLst>
              </p:cNvPr>
              <p:cNvSpPr/>
              <p:nvPr/>
            </p:nvSpPr>
            <p:spPr>
              <a:xfrm>
                <a:off x="11796809" y="328209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9" name="Freeform 6128">
                <a:extLst>
                  <a:ext uri="{FF2B5EF4-FFF2-40B4-BE49-F238E27FC236}">
                    <a16:creationId xmlns:a16="http://schemas.microsoft.com/office/drawing/2014/main" id="{0447A6AF-4495-BB8F-65BA-A8D7BBA4E68D}"/>
                  </a:ext>
                </a:extLst>
              </p:cNvPr>
              <p:cNvSpPr/>
              <p:nvPr/>
            </p:nvSpPr>
            <p:spPr>
              <a:xfrm>
                <a:off x="11372649" y="31815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0" name="Freeform 6129">
                <a:extLst>
                  <a:ext uri="{FF2B5EF4-FFF2-40B4-BE49-F238E27FC236}">
                    <a16:creationId xmlns:a16="http://schemas.microsoft.com/office/drawing/2014/main" id="{821A4008-943E-1939-6F6A-C18081C527F1}"/>
                  </a:ext>
                </a:extLst>
              </p:cNvPr>
              <p:cNvSpPr/>
              <p:nvPr/>
            </p:nvSpPr>
            <p:spPr>
              <a:xfrm>
                <a:off x="11802036" y="32834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1" name="Freeform 6130">
                <a:extLst>
                  <a:ext uri="{FF2B5EF4-FFF2-40B4-BE49-F238E27FC236}">
                    <a16:creationId xmlns:a16="http://schemas.microsoft.com/office/drawing/2014/main" id="{AC02CEF8-2196-002A-F857-C9BBD8F9DF8E}"/>
                  </a:ext>
                </a:extLst>
              </p:cNvPr>
              <p:cNvSpPr/>
              <p:nvPr/>
            </p:nvSpPr>
            <p:spPr>
              <a:xfrm>
                <a:off x="11721289" y="319847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2" name="Freeform 6131">
                <a:extLst>
                  <a:ext uri="{FF2B5EF4-FFF2-40B4-BE49-F238E27FC236}">
                    <a16:creationId xmlns:a16="http://schemas.microsoft.com/office/drawing/2014/main" id="{E25D0AE0-22C6-8D69-8115-6DF32E4370D4}"/>
                  </a:ext>
                </a:extLst>
              </p:cNvPr>
              <p:cNvSpPr/>
              <p:nvPr/>
            </p:nvSpPr>
            <p:spPr>
              <a:xfrm>
                <a:off x="11426050" y="317083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3" name="Freeform 6132">
                <a:extLst>
                  <a:ext uri="{FF2B5EF4-FFF2-40B4-BE49-F238E27FC236}">
                    <a16:creationId xmlns:a16="http://schemas.microsoft.com/office/drawing/2014/main" id="{42E4186D-7775-4BE1-FFF6-3E768342BCA9}"/>
                  </a:ext>
                </a:extLst>
              </p:cNvPr>
              <p:cNvSpPr/>
              <p:nvPr/>
            </p:nvSpPr>
            <p:spPr>
              <a:xfrm>
                <a:off x="11544275" y="318794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4" name="Freeform 6133">
                <a:extLst>
                  <a:ext uri="{FF2B5EF4-FFF2-40B4-BE49-F238E27FC236}">
                    <a16:creationId xmlns:a16="http://schemas.microsoft.com/office/drawing/2014/main" id="{C1D6BA17-45FA-65B3-5622-0BC4676CB8CD}"/>
                  </a:ext>
                </a:extLst>
              </p:cNvPr>
              <p:cNvSpPr/>
              <p:nvPr/>
            </p:nvSpPr>
            <p:spPr>
              <a:xfrm>
                <a:off x="11260698" y="319488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5" name="Freeform 6134">
                <a:extLst>
                  <a:ext uri="{FF2B5EF4-FFF2-40B4-BE49-F238E27FC236}">
                    <a16:creationId xmlns:a16="http://schemas.microsoft.com/office/drawing/2014/main" id="{AFA4C5B5-EF63-60BC-9408-B0D46F0F892B}"/>
                  </a:ext>
                </a:extLst>
              </p:cNvPr>
              <p:cNvSpPr/>
              <p:nvPr/>
            </p:nvSpPr>
            <p:spPr>
              <a:xfrm>
                <a:off x="11462724" y="318378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6" name="Freeform 6135">
                <a:extLst>
                  <a:ext uri="{FF2B5EF4-FFF2-40B4-BE49-F238E27FC236}">
                    <a16:creationId xmlns:a16="http://schemas.microsoft.com/office/drawing/2014/main" id="{98802A54-6295-BF4A-A846-14C58FABD53D}"/>
                  </a:ext>
                </a:extLst>
              </p:cNvPr>
              <p:cNvSpPr/>
              <p:nvPr/>
            </p:nvSpPr>
            <p:spPr>
              <a:xfrm>
                <a:off x="11715418" y="328220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7" name="Freeform 6136">
                <a:extLst>
                  <a:ext uri="{FF2B5EF4-FFF2-40B4-BE49-F238E27FC236}">
                    <a16:creationId xmlns:a16="http://schemas.microsoft.com/office/drawing/2014/main" id="{D3BBD9BE-7B54-1493-7EB3-CEFFFD973936}"/>
                  </a:ext>
                </a:extLst>
              </p:cNvPr>
              <p:cNvSpPr/>
              <p:nvPr/>
            </p:nvSpPr>
            <p:spPr>
              <a:xfrm>
                <a:off x="11375544" y="32716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8" name="Freeform 6137">
                <a:extLst>
                  <a:ext uri="{FF2B5EF4-FFF2-40B4-BE49-F238E27FC236}">
                    <a16:creationId xmlns:a16="http://schemas.microsoft.com/office/drawing/2014/main" id="{BF7686B9-C1D9-AC0D-5EEA-D29F96CB83C3}"/>
                  </a:ext>
                </a:extLst>
              </p:cNvPr>
              <p:cNvSpPr/>
              <p:nvPr/>
            </p:nvSpPr>
            <p:spPr>
              <a:xfrm>
                <a:off x="11508244" y="327272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9" name="Freeform 6138">
                <a:extLst>
                  <a:ext uri="{FF2B5EF4-FFF2-40B4-BE49-F238E27FC236}">
                    <a16:creationId xmlns:a16="http://schemas.microsoft.com/office/drawing/2014/main" id="{FB79438E-29B9-969B-2C1D-3D6BD9FC3737}"/>
                  </a:ext>
                </a:extLst>
              </p:cNvPr>
              <p:cNvSpPr/>
              <p:nvPr/>
            </p:nvSpPr>
            <p:spPr>
              <a:xfrm>
                <a:off x="11416721" y="324982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0" name="Freeform 6139">
                <a:extLst>
                  <a:ext uri="{FF2B5EF4-FFF2-40B4-BE49-F238E27FC236}">
                    <a16:creationId xmlns:a16="http://schemas.microsoft.com/office/drawing/2014/main" id="{8B92FABF-D588-E24F-E3D6-008E8AD9E57B}"/>
                  </a:ext>
                </a:extLst>
              </p:cNvPr>
              <p:cNvSpPr/>
              <p:nvPr/>
            </p:nvSpPr>
            <p:spPr>
              <a:xfrm>
                <a:off x="11097998" y="326601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1" name="Freeform 6140">
                <a:extLst>
                  <a:ext uri="{FF2B5EF4-FFF2-40B4-BE49-F238E27FC236}">
                    <a16:creationId xmlns:a16="http://schemas.microsoft.com/office/drawing/2014/main" id="{6E25E7B2-2DB0-C151-B977-163A2B423C29}"/>
                  </a:ext>
                </a:extLst>
              </p:cNvPr>
              <p:cNvSpPr/>
              <p:nvPr/>
            </p:nvSpPr>
            <p:spPr>
              <a:xfrm>
                <a:off x="11358092" y="328105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2" name="Freeform 6141">
                <a:extLst>
                  <a:ext uri="{FF2B5EF4-FFF2-40B4-BE49-F238E27FC236}">
                    <a16:creationId xmlns:a16="http://schemas.microsoft.com/office/drawing/2014/main" id="{7F26AB0C-9981-2002-07E1-967FC4A1AF39}"/>
                  </a:ext>
                </a:extLst>
              </p:cNvPr>
              <p:cNvSpPr/>
              <p:nvPr/>
            </p:nvSpPr>
            <p:spPr>
              <a:xfrm>
                <a:off x="11710673" y="3247975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3" name="Freeform 6142">
                <a:extLst>
                  <a:ext uri="{FF2B5EF4-FFF2-40B4-BE49-F238E27FC236}">
                    <a16:creationId xmlns:a16="http://schemas.microsoft.com/office/drawing/2014/main" id="{267E1F97-1985-9F95-C60B-80DC89752B0A}"/>
                  </a:ext>
                </a:extLst>
              </p:cNvPr>
              <p:cNvSpPr/>
              <p:nvPr/>
            </p:nvSpPr>
            <p:spPr>
              <a:xfrm>
                <a:off x="11258768" y="318042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4" name="Freeform 6143">
                <a:extLst>
                  <a:ext uri="{FF2B5EF4-FFF2-40B4-BE49-F238E27FC236}">
                    <a16:creationId xmlns:a16="http://schemas.microsoft.com/office/drawing/2014/main" id="{765330F0-055D-7F3C-6323-4938674C29D3}"/>
                  </a:ext>
                </a:extLst>
              </p:cNvPr>
              <p:cNvSpPr/>
              <p:nvPr/>
            </p:nvSpPr>
            <p:spPr>
              <a:xfrm>
                <a:off x="11732950" y="3238143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5" name="Freeform 6144">
                <a:extLst>
                  <a:ext uri="{FF2B5EF4-FFF2-40B4-BE49-F238E27FC236}">
                    <a16:creationId xmlns:a16="http://schemas.microsoft.com/office/drawing/2014/main" id="{EDB1BA09-D3BA-896F-EB5A-B07920319D69}"/>
                  </a:ext>
                </a:extLst>
              </p:cNvPr>
              <p:cNvSpPr/>
              <p:nvPr/>
            </p:nvSpPr>
            <p:spPr>
              <a:xfrm>
                <a:off x="11270589" y="326856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6" name="Freeform 6145">
                <a:extLst>
                  <a:ext uri="{FF2B5EF4-FFF2-40B4-BE49-F238E27FC236}">
                    <a16:creationId xmlns:a16="http://schemas.microsoft.com/office/drawing/2014/main" id="{B446AD32-364B-275B-DDE3-0A87C22508F7}"/>
                  </a:ext>
                </a:extLst>
              </p:cNvPr>
              <p:cNvSpPr/>
              <p:nvPr/>
            </p:nvSpPr>
            <p:spPr>
              <a:xfrm>
                <a:off x="11710673" y="3218711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7" name="Freeform 6146">
                <a:extLst>
                  <a:ext uri="{FF2B5EF4-FFF2-40B4-BE49-F238E27FC236}">
                    <a16:creationId xmlns:a16="http://schemas.microsoft.com/office/drawing/2014/main" id="{D21902BB-72DA-6618-1254-B185CF2840BD}"/>
                  </a:ext>
                </a:extLst>
              </p:cNvPr>
              <p:cNvSpPr/>
              <p:nvPr/>
            </p:nvSpPr>
            <p:spPr>
              <a:xfrm>
                <a:off x="11044997" y="325248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8" name="Freeform 6147">
                <a:extLst>
                  <a:ext uri="{FF2B5EF4-FFF2-40B4-BE49-F238E27FC236}">
                    <a16:creationId xmlns:a16="http://schemas.microsoft.com/office/drawing/2014/main" id="{3BAB6840-C692-B490-FA15-8741654F6A30}"/>
                  </a:ext>
                </a:extLst>
              </p:cNvPr>
              <p:cNvSpPr/>
              <p:nvPr/>
            </p:nvSpPr>
            <p:spPr>
              <a:xfrm>
                <a:off x="11420742" y="32746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9" name="Freeform 6148">
                <a:extLst>
                  <a:ext uri="{FF2B5EF4-FFF2-40B4-BE49-F238E27FC236}">
                    <a16:creationId xmlns:a16="http://schemas.microsoft.com/office/drawing/2014/main" id="{4E2573CB-CDEE-5A38-0B72-C54753DC85A1}"/>
                  </a:ext>
                </a:extLst>
              </p:cNvPr>
              <p:cNvSpPr/>
              <p:nvPr/>
            </p:nvSpPr>
            <p:spPr>
              <a:xfrm>
                <a:off x="11761179" y="3222414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0" name="Freeform 6149">
                <a:extLst>
                  <a:ext uri="{FF2B5EF4-FFF2-40B4-BE49-F238E27FC236}">
                    <a16:creationId xmlns:a16="http://schemas.microsoft.com/office/drawing/2014/main" id="{D21A1791-99A7-6302-9CFF-1C9F6FD54E75}"/>
                  </a:ext>
                </a:extLst>
              </p:cNvPr>
              <p:cNvSpPr/>
              <p:nvPr/>
            </p:nvSpPr>
            <p:spPr>
              <a:xfrm>
                <a:off x="11558509" y="32726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1" name="Freeform 6150">
                <a:extLst>
                  <a:ext uri="{FF2B5EF4-FFF2-40B4-BE49-F238E27FC236}">
                    <a16:creationId xmlns:a16="http://schemas.microsoft.com/office/drawing/2014/main" id="{23013501-AB58-DC0C-4A7B-E6A3FA63AB82}"/>
                  </a:ext>
                </a:extLst>
              </p:cNvPr>
              <p:cNvSpPr/>
              <p:nvPr/>
            </p:nvSpPr>
            <p:spPr>
              <a:xfrm>
                <a:off x="11486450" y="3242886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2" name="Freeform 6151">
                <a:extLst>
                  <a:ext uri="{FF2B5EF4-FFF2-40B4-BE49-F238E27FC236}">
                    <a16:creationId xmlns:a16="http://schemas.microsoft.com/office/drawing/2014/main" id="{37C984D5-4655-EA80-27E9-F3E9E635A840}"/>
                  </a:ext>
                </a:extLst>
              </p:cNvPr>
              <p:cNvSpPr/>
              <p:nvPr/>
            </p:nvSpPr>
            <p:spPr>
              <a:xfrm>
                <a:off x="11774932" y="321790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5"/>
                      <a:pt x="3584" y="0"/>
                      <a:pt x="8006" y="0"/>
                    </a:cubicBezTo>
                    <a:cubicBezTo>
                      <a:pt x="12427" y="0"/>
                      <a:pt x="16012" y="3585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3" name="Freeform 6152">
                <a:extLst>
                  <a:ext uri="{FF2B5EF4-FFF2-40B4-BE49-F238E27FC236}">
                    <a16:creationId xmlns:a16="http://schemas.microsoft.com/office/drawing/2014/main" id="{3E748CB0-B272-E02F-F02B-88A6DF07D94E}"/>
                  </a:ext>
                </a:extLst>
              </p:cNvPr>
              <p:cNvSpPr/>
              <p:nvPr/>
            </p:nvSpPr>
            <p:spPr>
              <a:xfrm>
                <a:off x="11464412" y="3277237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4" name="Freeform 6153">
                <a:extLst>
                  <a:ext uri="{FF2B5EF4-FFF2-40B4-BE49-F238E27FC236}">
                    <a16:creationId xmlns:a16="http://schemas.microsoft.com/office/drawing/2014/main" id="{B26B3FEA-30BF-7F67-3250-BA17C66C8B34}"/>
                  </a:ext>
                </a:extLst>
              </p:cNvPr>
              <p:cNvSpPr/>
              <p:nvPr/>
            </p:nvSpPr>
            <p:spPr>
              <a:xfrm>
                <a:off x="11544596" y="322276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5" name="Freeform 6154">
                <a:extLst>
                  <a:ext uri="{FF2B5EF4-FFF2-40B4-BE49-F238E27FC236}">
                    <a16:creationId xmlns:a16="http://schemas.microsoft.com/office/drawing/2014/main" id="{E5A47D50-DE4D-9482-8F0B-98713E5E7FA2}"/>
                  </a:ext>
                </a:extLst>
              </p:cNvPr>
              <p:cNvSpPr/>
              <p:nvPr/>
            </p:nvSpPr>
            <p:spPr>
              <a:xfrm>
                <a:off x="11054409" y="3218480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6" name="Freeform 6155">
                <a:extLst>
                  <a:ext uri="{FF2B5EF4-FFF2-40B4-BE49-F238E27FC236}">
                    <a16:creationId xmlns:a16="http://schemas.microsoft.com/office/drawing/2014/main" id="{A39D45CD-9731-6AEC-860C-9F00D5A12509}"/>
                  </a:ext>
                </a:extLst>
              </p:cNvPr>
              <p:cNvSpPr/>
              <p:nvPr/>
            </p:nvSpPr>
            <p:spPr>
              <a:xfrm>
                <a:off x="11687189" y="327064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7" name="Freeform 6156">
                <a:extLst>
                  <a:ext uri="{FF2B5EF4-FFF2-40B4-BE49-F238E27FC236}">
                    <a16:creationId xmlns:a16="http://schemas.microsoft.com/office/drawing/2014/main" id="{8064A3FF-130A-59D3-2303-CA9BC208B01F}"/>
                  </a:ext>
                </a:extLst>
              </p:cNvPr>
              <p:cNvSpPr/>
              <p:nvPr/>
            </p:nvSpPr>
            <p:spPr>
              <a:xfrm>
                <a:off x="11597194" y="3228428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8" name="Freeform 6157">
                <a:extLst>
                  <a:ext uri="{FF2B5EF4-FFF2-40B4-BE49-F238E27FC236}">
                    <a16:creationId xmlns:a16="http://schemas.microsoft.com/office/drawing/2014/main" id="{12D2B871-AAA1-6B81-B3AD-C33503963C46}"/>
                  </a:ext>
                </a:extLst>
              </p:cNvPr>
              <p:cNvSpPr/>
              <p:nvPr/>
            </p:nvSpPr>
            <p:spPr>
              <a:xfrm>
                <a:off x="11110384" y="325560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9" name="Freeform 6158">
                <a:extLst>
                  <a:ext uri="{FF2B5EF4-FFF2-40B4-BE49-F238E27FC236}">
                    <a16:creationId xmlns:a16="http://schemas.microsoft.com/office/drawing/2014/main" id="{F734A002-1272-BDB7-8236-8CDAF83204FD}"/>
                  </a:ext>
                </a:extLst>
              </p:cNvPr>
              <p:cNvSpPr/>
              <p:nvPr/>
            </p:nvSpPr>
            <p:spPr>
              <a:xfrm>
                <a:off x="11163384" y="324438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0" name="Freeform 6159">
                <a:extLst>
                  <a:ext uri="{FF2B5EF4-FFF2-40B4-BE49-F238E27FC236}">
                    <a16:creationId xmlns:a16="http://schemas.microsoft.com/office/drawing/2014/main" id="{0D52588D-6F52-E20C-FDEC-86138F31270B}"/>
                  </a:ext>
                </a:extLst>
              </p:cNvPr>
              <p:cNvSpPr/>
              <p:nvPr/>
            </p:nvSpPr>
            <p:spPr>
              <a:xfrm>
                <a:off x="11139176" y="3244504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1" name="Freeform 6160">
                <a:extLst>
                  <a:ext uri="{FF2B5EF4-FFF2-40B4-BE49-F238E27FC236}">
                    <a16:creationId xmlns:a16="http://schemas.microsoft.com/office/drawing/2014/main" id="{A81BB910-F4AE-5125-B117-C9D2B5EBACCF}"/>
                  </a:ext>
                </a:extLst>
              </p:cNvPr>
              <p:cNvSpPr/>
              <p:nvPr/>
            </p:nvSpPr>
            <p:spPr>
              <a:xfrm>
                <a:off x="11045077" y="3184592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-1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-1" y="12428"/>
                      <a:pt x="-1" y="8006"/>
                    </a:cubicBezTo>
                    <a:cubicBezTo>
                      <a:pt x="-1" y="3584"/>
                      <a:pt x="3584" y="0"/>
                      <a:pt x="8006" y="0"/>
                    </a:cubicBezTo>
                    <a:cubicBezTo>
                      <a:pt x="12427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2" name="Freeform 6161">
                <a:extLst>
                  <a:ext uri="{FF2B5EF4-FFF2-40B4-BE49-F238E27FC236}">
                    <a16:creationId xmlns:a16="http://schemas.microsoft.com/office/drawing/2014/main" id="{0D92F20C-2691-A17B-18B0-2CF60DFB8DA0}"/>
                  </a:ext>
                </a:extLst>
              </p:cNvPr>
              <p:cNvSpPr/>
              <p:nvPr/>
            </p:nvSpPr>
            <p:spPr>
              <a:xfrm>
                <a:off x="11499397" y="326705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3" name="Freeform 6162">
                <a:extLst>
                  <a:ext uri="{FF2B5EF4-FFF2-40B4-BE49-F238E27FC236}">
                    <a16:creationId xmlns:a16="http://schemas.microsoft.com/office/drawing/2014/main" id="{79C67D15-DBC7-3B52-66A4-CABD11465E54}"/>
                  </a:ext>
                </a:extLst>
              </p:cNvPr>
              <p:cNvSpPr/>
              <p:nvPr/>
            </p:nvSpPr>
            <p:spPr>
              <a:xfrm>
                <a:off x="11670219" y="327469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4" name="Freeform 6163">
                <a:extLst>
                  <a:ext uri="{FF2B5EF4-FFF2-40B4-BE49-F238E27FC236}">
                    <a16:creationId xmlns:a16="http://schemas.microsoft.com/office/drawing/2014/main" id="{A9E64B14-B616-5852-6747-409295CE5C98}"/>
                  </a:ext>
                </a:extLst>
              </p:cNvPr>
              <p:cNvSpPr/>
              <p:nvPr/>
            </p:nvSpPr>
            <p:spPr>
              <a:xfrm>
                <a:off x="11238982" y="322033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5" name="Freeform 6164">
                <a:extLst>
                  <a:ext uri="{FF2B5EF4-FFF2-40B4-BE49-F238E27FC236}">
                    <a16:creationId xmlns:a16="http://schemas.microsoft.com/office/drawing/2014/main" id="{CF5B1C98-F865-E2C3-CB2F-CDA3D406C629}"/>
                  </a:ext>
                </a:extLst>
              </p:cNvPr>
              <p:cNvSpPr/>
              <p:nvPr/>
            </p:nvSpPr>
            <p:spPr>
              <a:xfrm>
                <a:off x="11474306" y="325607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6" name="Freeform 6165">
                <a:extLst>
                  <a:ext uri="{FF2B5EF4-FFF2-40B4-BE49-F238E27FC236}">
                    <a16:creationId xmlns:a16="http://schemas.microsoft.com/office/drawing/2014/main" id="{0A6FA22E-394E-7846-7BDE-8EDF88D46D68}"/>
                  </a:ext>
                </a:extLst>
              </p:cNvPr>
              <p:cNvSpPr/>
              <p:nvPr/>
            </p:nvSpPr>
            <p:spPr>
              <a:xfrm>
                <a:off x="11559234" y="326717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7" name="Freeform 6166">
                <a:extLst>
                  <a:ext uri="{FF2B5EF4-FFF2-40B4-BE49-F238E27FC236}">
                    <a16:creationId xmlns:a16="http://schemas.microsoft.com/office/drawing/2014/main" id="{1B3A3886-2664-5C4B-8F6A-8FDB4EC48861}"/>
                  </a:ext>
                </a:extLst>
              </p:cNvPr>
              <p:cNvSpPr/>
              <p:nvPr/>
            </p:nvSpPr>
            <p:spPr>
              <a:xfrm>
                <a:off x="11667808" y="3140411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8" name="Freeform 6167">
                <a:extLst>
                  <a:ext uri="{FF2B5EF4-FFF2-40B4-BE49-F238E27FC236}">
                    <a16:creationId xmlns:a16="http://schemas.microsoft.com/office/drawing/2014/main" id="{132E356D-611F-55D6-73FA-F51BE357B167}"/>
                  </a:ext>
                </a:extLst>
              </p:cNvPr>
              <p:cNvSpPr/>
              <p:nvPr/>
            </p:nvSpPr>
            <p:spPr>
              <a:xfrm>
                <a:off x="11465539" y="3249015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9" name="Freeform 6168">
                <a:extLst>
                  <a:ext uri="{FF2B5EF4-FFF2-40B4-BE49-F238E27FC236}">
                    <a16:creationId xmlns:a16="http://schemas.microsoft.com/office/drawing/2014/main" id="{1003FC90-30F5-E966-7E9B-74B00DFCC638}"/>
                  </a:ext>
                </a:extLst>
              </p:cNvPr>
              <p:cNvSpPr/>
              <p:nvPr/>
            </p:nvSpPr>
            <p:spPr>
              <a:xfrm>
                <a:off x="11456451" y="317811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0" name="Freeform 6169">
                <a:extLst>
                  <a:ext uri="{FF2B5EF4-FFF2-40B4-BE49-F238E27FC236}">
                    <a16:creationId xmlns:a16="http://schemas.microsoft.com/office/drawing/2014/main" id="{A65E1BEB-0A5F-8A9B-4B2F-0ACEE4C57016}"/>
                  </a:ext>
                </a:extLst>
              </p:cNvPr>
              <p:cNvSpPr/>
              <p:nvPr/>
            </p:nvSpPr>
            <p:spPr>
              <a:xfrm>
                <a:off x="11027546" y="3227039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1" name="Freeform 6170">
                <a:extLst>
                  <a:ext uri="{FF2B5EF4-FFF2-40B4-BE49-F238E27FC236}">
                    <a16:creationId xmlns:a16="http://schemas.microsoft.com/office/drawing/2014/main" id="{061E924F-F0D0-11A7-4F18-7F8CDA017FD5}"/>
                  </a:ext>
                </a:extLst>
              </p:cNvPr>
              <p:cNvSpPr/>
              <p:nvPr/>
            </p:nvSpPr>
            <p:spPr>
              <a:xfrm>
                <a:off x="11390985" y="3176033"/>
                <a:ext cx="14315" cy="20587"/>
              </a:xfrm>
              <a:custGeom>
                <a:avLst/>
                <a:gdLst>
                  <a:gd name="connsiteX0" fmla="*/ 16012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2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2" y="8006"/>
                    </a:moveTo>
                    <a:cubicBezTo>
                      <a:pt x="16012" y="12428"/>
                      <a:pt x="12428" y="16013"/>
                      <a:pt x="8006" y="16013"/>
                    </a:cubicBezTo>
                    <a:cubicBezTo>
                      <a:pt x="3584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2" y="3584"/>
                      <a:pt x="16012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2" name="Freeform 6171">
                <a:extLst>
                  <a:ext uri="{FF2B5EF4-FFF2-40B4-BE49-F238E27FC236}">
                    <a16:creationId xmlns:a16="http://schemas.microsoft.com/office/drawing/2014/main" id="{7581AC2C-6758-37A4-D1BB-1E4CC35E84DD}"/>
                  </a:ext>
                </a:extLst>
              </p:cNvPr>
              <p:cNvSpPr/>
              <p:nvPr/>
            </p:nvSpPr>
            <p:spPr>
              <a:xfrm>
                <a:off x="11641668" y="327122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3" name="Freeform 6172">
                <a:extLst>
                  <a:ext uri="{FF2B5EF4-FFF2-40B4-BE49-F238E27FC236}">
                    <a16:creationId xmlns:a16="http://schemas.microsoft.com/office/drawing/2014/main" id="{99000980-CF8E-B368-8C77-98093104C9A3}"/>
                  </a:ext>
                </a:extLst>
              </p:cNvPr>
              <p:cNvSpPr/>
              <p:nvPr/>
            </p:nvSpPr>
            <p:spPr>
              <a:xfrm>
                <a:off x="11028914" y="3263472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9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4" name="Freeform 6173">
                <a:extLst>
                  <a:ext uri="{FF2B5EF4-FFF2-40B4-BE49-F238E27FC236}">
                    <a16:creationId xmlns:a16="http://schemas.microsoft.com/office/drawing/2014/main" id="{524D929E-372C-E6E1-8550-F5644EAE155A}"/>
                  </a:ext>
                </a:extLst>
              </p:cNvPr>
              <p:cNvSpPr/>
              <p:nvPr/>
            </p:nvSpPr>
            <p:spPr>
              <a:xfrm>
                <a:off x="11261099" y="3264399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5" name="Freeform 6174">
                <a:extLst>
                  <a:ext uri="{FF2B5EF4-FFF2-40B4-BE49-F238E27FC236}">
                    <a16:creationId xmlns:a16="http://schemas.microsoft.com/office/drawing/2014/main" id="{5DDE4B2D-EC97-5E7A-B71C-F779A0807A5E}"/>
                  </a:ext>
                </a:extLst>
              </p:cNvPr>
              <p:cNvSpPr/>
              <p:nvPr/>
            </p:nvSpPr>
            <p:spPr>
              <a:xfrm>
                <a:off x="11244451" y="316423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6" name="Freeform 6175">
                <a:extLst>
                  <a:ext uri="{FF2B5EF4-FFF2-40B4-BE49-F238E27FC236}">
                    <a16:creationId xmlns:a16="http://schemas.microsoft.com/office/drawing/2014/main" id="{6DDDB9CC-B56A-0CF8-76B2-0EBD93A749ED}"/>
                  </a:ext>
                </a:extLst>
              </p:cNvPr>
              <p:cNvSpPr/>
              <p:nvPr/>
            </p:nvSpPr>
            <p:spPr>
              <a:xfrm>
                <a:off x="11629364" y="3228197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4"/>
                      <a:pt x="3584" y="0"/>
                      <a:pt x="8006" y="0"/>
                    </a:cubicBezTo>
                    <a:cubicBezTo>
                      <a:pt x="12428" y="0"/>
                      <a:pt x="16013" y="3584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7" name="Freeform 6176">
                <a:extLst>
                  <a:ext uri="{FF2B5EF4-FFF2-40B4-BE49-F238E27FC236}">
                    <a16:creationId xmlns:a16="http://schemas.microsoft.com/office/drawing/2014/main" id="{268AF712-0FFE-A876-0A2C-F89C91182E7B}"/>
                  </a:ext>
                </a:extLst>
              </p:cNvPr>
              <p:cNvSpPr/>
              <p:nvPr/>
            </p:nvSpPr>
            <p:spPr>
              <a:xfrm>
                <a:off x="11610384" y="3242076"/>
                <a:ext cx="14315" cy="20587"/>
              </a:xfrm>
              <a:custGeom>
                <a:avLst/>
                <a:gdLst>
                  <a:gd name="connsiteX0" fmla="*/ 16013 w 16012"/>
                  <a:gd name="connsiteY0" fmla="*/ 8006 h 16012"/>
                  <a:gd name="connsiteX1" fmla="*/ 8006 w 16012"/>
                  <a:gd name="connsiteY1" fmla="*/ 16013 h 16012"/>
                  <a:gd name="connsiteX2" fmla="*/ 0 w 16012"/>
                  <a:gd name="connsiteY2" fmla="*/ 8006 h 16012"/>
                  <a:gd name="connsiteX3" fmla="*/ 8006 w 16012"/>
                  <a:gd name="connsiteY3" fmla="*/ 0 h 16012"/>
                  <a:gd name="connsiteX4" fmla="*/ 16013 w 16012"/>
                  <a:gd name="connsiteY4" fmla="*/ 8006 h 16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12" h="16012">
                    <a:moveTo>
                      <a:pt x="16013" y="8006"/>
                    </a:moveTo>
                    <a:cubicBezTo>
                      <a:pt x="16013" y="12428"/>
                      <a:pt x="12428" y="16013"/>
                      <a:pt x="8006" y="16013"/>
                    </a:cubicBezTo>
                    <a:cubicBezTo>
                      <a:pt x="3585" y="16013"/>
                      <a:pt x="0" y="12428"/>
                      <a:pt x="0" y="8006"/>
                    </a:cubicBezTo>
                    <a:cubicBezTo>
                      <a:pt x="0" y="3585"/>
                      <a:pt x="3584" y="0"/>
                      <a:pt x="8006" y="0"/>
                    </a:cubicBezTo>
                    <a:cubicBezTo>
                      <a:pt x="12428" y="0"/>
                      <a:pt x="16013" y="3585"/>
                      <a:pt x="16013" y="8006"/>
                    </a:cubicBezTo>
                    <a:close/>
                  </a:path>
                </a:pathLst>
              </a:custGeom>
              <a:solidFill>
                <a:srgbClr val="000000">
                  <a:alpha val="80000"/>
                </a:srgbClr>
              </a:solidFill>
              <a:ln w="6387" cap="rnd">
                <a:solidFill>
                  <a:srgbClr val="000000">
                    <a:alpha val="80000"/>
                  </a:srgb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8" name="Freeform 6177">
                <a:extLst>
                  <a:ext uri="{FF2B5EF4-FFF2-40B4-BE49-F238E27FC236}">
                    <a16:creationId xmlns:a16="http://schemas.microsoft.com/office/drawing/2014/main" id="{7366CE9C-1F67-2FE0-717F-954E5C7138D3}"/>
                  </a:ext>
                </a:extLst>
              </p:cNvPr>
              <p:cNvSpPr/>
              <p:nvPr/>
            </p:nvSpPr>
            <p:spPr>
              <a:xfrm>
                <a:off x="10864687" y="3293081"/>
                <a:ext cx="1112273" cy="10988"/>
              </a:xfrm>
              <a:custGeom>
                <a:avLst/>
                <a:gdLst>
                  <a:gd name="connsiteX0" fmla="*/ 0 w 1244123"/>
                  <a:gd name="connsiteY0" fmla="*/ 0 h 8546"/>
                  <a:gd name="connsiteX1" fmla="*/ 1244124 w 1244123"/>
                  <a:gd name="connsiteY1" fmla="*/ 0 h 8546"/>
                  <a:gd name="connsiteX2" fmla="*/ 1244124 w 1244123"/>
                  <a:gd name="connsiteY2" fmla="*/ 8546 h 8546"/>
                  <a:gd name="connsiteX3" fmla="*/ 0 w 1244123"/>
                  <a:gd name="connsiteY3" fmla="*/ 8546 h 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8546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8546"/>
                    </a:lnTo>
                    <a:lnTo>
                      <a:pt x="0" y="8546"/>
                    </a:lnTo>
                    <a:close/>
                  </a:path>
                </a:pathLst>
              </a:custGeom>
              <a:solidFill>
                <a:srgbClr val="6BAED6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9" name="Freeform 6178">
                <a:extLst>
                  <a:ext uri="{FF2B5EF4-FFF2-40B4-BE49-F238E27FC236}">
                    <a16:creationId xmlns:a16="http://schemas.microsoft.com/office/drawing/2014/main" id="{040B125F-EFE0-8B11-E100-A077396F2BE5}"/>
                  </a:ext>
                </a:extLst>
              </p:cNvPr>
              <p:cNvSpPr/>
              <p:nvPr/>
            </p:nvSpPr>
            <p:spPr>
              <a:xfrm>
                <a:off x="10679307" y="3265092"/>
                <a:ext cx="1483031" cy="27989"/>
              </a:xfrm>
              <a:custGeom>
                <a:avLst/>
                <a:gdLst>
                  <a:gd name="connsiteX0" fmla="*/ 0 w 1658831"/>
                  <a:gd name="connsiteY0" fmla="*/ 0 h 21769"/>
                  <a:gd name="connsiteX1" fmla="*/ 1658832 w 1658831"/>
                  <a:gd name="connsiteY1" fmla="*/ 0 h 21769"/>
                  <a:gd name="connsiteX2" fmla="*/ 1658832 w 1658831"/>
                  <a:gd name="connsiteY2" fmla="*/ 21770 h 21769"/>
                  <a:gd name="connsiteX3" fmla="*/ 0 w 1658831"/>
                  <a:gd name="connsiteY3" fmla="*/ 21770 h 21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21769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21770"/>
                    </a:lnTo>
                    <a:lnTo>
                      <a:pt x="0" y="21770"/>
                    </a:lnTo>
                    <a:close/>
                  </a:path>
                </a:pathLst>
              </a:custGeom>
              <a:solidFill>
                <a:srgbClr val="6BAED6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0" name="Freeform 6179">
                <a:extLst>
                  <a:ext uri="{FF2B5EF4-FFF2-40B4-BE49-F238E27FC236}">
                    <a16:creationId xmlns:a16="http://schemas.microsoft.com/office/drawing/2014/main" id="{0520E223-195C-DF53-EC90-EBB8966D78AD}"/>
                  </a:ext>
                </a:extLst>
              </p:cNvPr>
              <p:cNvSpPr/>
              <p:nvPr/>
            </p:nvSpPr>
            <p:spPr>
              <a:xfrm>
                <a:off x="10679307" y="3220446"/>
                <a:ext cx="1483031" cy="44760"/>
              </a:xfrm>
              <a:custGeom>
                <a:avLst/>
                <a:gdLst>
                  <a:gd name="connsiteX0" fmla="*/ 0 w 1658831"/>
                  <a:gd name="connsiteY0" fmla="*/ 0 h 34813"/>
                  <a:gd name="connsiteX1" fmla="*/ 1658832 w 1658831"/>
                  <a:gd name="connsiteY1" fmla="*/ 0 h 34813"/>
                  <a:gd name="connsiteX2" fmla="*/ 1658832 w 1658831"/>
                  <a:gd name="connsiteY2" fmla="*/ 34814 h 34813"/>
                  <a:gd name="connsiteX3" fmla="*/ 0 w 1658831"/>
                  <a:gd name="connsiteY3" fmla="*/ 34814 h 34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831" h="34813">
                    <a:moveTo>
                      <a:pt x="0" y="0"/>
                    </a:moveTo>
                    <a:lnTo>
                      <a:pt x="1658832" y="0"/>
                    </a:lnTo>
                    <a:lnTo>
                      <a:pt x="1658832" y="34814"/>
                    </a:lnTo>
                    <a:lnTo>
                      <a:pt x="0" y="34814"/>
                    </a:lnTo>
                    <a:close/>
                  </a:path>
                </a:pathLst>
              </a:custGeom>
              <a:solidFill>
                <a:srgbClr val="6BAED6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1" name="Freeform 6180">
                <a:extLst>
                  <a:ext uri="{FF2B5EF4-FFF2-40B4-BE49-F238E27FC236}">
                    <a16:creationId xmlns:a16="http://schemas.microsoft.com/office/drawing/2014/main" id="{17029647-D6C5-2343-EDA1-CF1981FBF0F4}"/>
                  </a:ext>
                </a:extLst>
              </p:cNvPr>
              <p:cNvSpPr/>
              <p:nvPr/>
            </p:nvSpPr>
            <p:spPr>
              <a:xfrm>
                <a:off x="10864687" y="3172564"/>
                <a:ext cx="1112273" cy="47883"/>
              </a:xfrm>
              <a:custGeom>
                <a:avLst/>
                <a:gdLst>
                  <a:gd name="connsiteX0" fmla="*/ 0 w 1244123"/>
                  <a:gd name="connsiteY0" fmla="*/ 0 h 37242"/>
                  <a:gd name="connsiteX1" fmla="*/ 1244124 w 1244123"/>
                  <a:gd name="connsiteY1" fmla="*/ 0 h 37242"/>
                  <a:gd name="connsiteX2" fmla="*/ 1244124 w 1244123"/>
                  <a:gd name="connsiteY2" fmla="*/ 37243 h 37242"/>
                  <a:gd name="connsiteX3" fmla="*/ 0 w 1244123"/>
                  <a:gd name="connsiteY3" fmla="*/ 37243 h 37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4123" h="37242">
                    <a:moveTo>
                      <a:pt x="0" y="0"/>
                    </a:moveTo>
                    <a:lnTo>
                      <a:pt x="1244124" y="0"/>
                    </a:lnTo>
                    <a:lnTo>
                      <a:pt x="1244124" y="37243"/>
                    </a:lnTo>
                    <a:lnTo>
                      <a:pt x="0" y="37243"/>
                    </a:lnTo>
                    <a:close/>
                  </a:path>
                </a:pathLst>
              </a:custGeom>
              <a:solidFill>
                <a:srgbClr val="6BAED6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2" name="Freeform 6181">
                <a:extLst>
                  <a:ext uri="{FF2B5EF4-FFF2-40B4-BE49-F238E27FC236}">
                    <a16:creationId xmlns:a16="http://schemas.microsoft.com/office/drawing/2014/main" id="{5C244790-F292-AE04-506B-DCE3E0515F65}"/>
                  </a:ext>
                </a:extLst>
              </p:cNvPr>
              <p:cNvSpPr/>
              <p:nvPr/>
            </p:nvSpPr>
            <p:spPr>
              <a:xfrm>
                <a:off x="11050066" y="3128728"/>
                <a:ext cx="741515" cy="43835"/>
              </a:xfrm>
              <a:custGeom>
                <a:avLst/>
                <a:gdLst>
                  <a:gd name="connsiteX0" fmla="*/ 0 w 829415"/>
                  <a:gd name="connsiteY0" fmla="*/ 0 h 34094"/>
                  <a:gd name="connsiteX1" fmla="*/ 829416 w 829415"/>
                  <a:gd name="connsiteY1" fmla="*/ 0 h 34094"/>
                  <a:gd name="connsiteX2" fmla="*/ 829416 w 829415"/>
                  <a:gd name="connsiteY2" fmla="*/ 34094 h 34094"/>
                  <a:gd name="connsiteX3" fmla="*/ 0 w 829415"/>
                  <a:gd name="connsiteY3" fmla="*/ 34094 h 3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415" h="34094">
                    <a:moveTo>
                      <a:pt x="0" y="0"/>
                    </a:moveTo>
                    <a:lnTo>
                      <a:pt x="829416" y="0"/>
                    </a:lnTo>
                    <a:lnTo>
                      <a:pt x="829416" y="34094"/>
                    </a:lnTo>
                    <a:lnTo>
                      <a:pt x="0" y="34094"/>
                    </a:lnTo>
                    <a:close/>
                  </a:path>
                </a:pathLst>
              </a:custGeom>
              <a:solidFill>
                <a:srgbClr val="6BAED6"/>
              </a:solidFill>
              <a:ln w="9626" cap="flat">
                <a:solidFill>
                  <a:srgbClr val="7F7F7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3" name="Freeform 6182">
                <a:extLst>
                  <a:ext uri="{FF2B5EF4-FFF2-40B4-BE49-F238E27FC236}">
                    <a16:creationId xmlns:a16="http://schemas.microsoft.com/office/drawing/2014/main" id="{D834C54B-A54B-1559-4105-CE52BDA3431C}"/>
                  </a:ext>
                </a:extLst>
              </p:cNvPr>
              <p:cNvSpPr/>
              <p:nvPr/>
            </p:nvSpPr>
            <p:spPr>
              <a:xfrm>
                <a:off x="10679307" y="3265093"/>
                <a:ext cx="1483031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9626" cap="flat">
                <a:solidFill>
                  <a:srgbClr val="6BAED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4" name="Freeform 6183">
                <a:extLst>
                  <a:ext uri="{FF2B5EF4-FFF2-40B4-BE49-F238E27FC236}">
                    <a16:creationId xmlns:a16="http://schemas.microsoft.com/office/drawing/2014/main" id="{76555C44-3277-2289-988F-8EAE15ED806D}"/>
                  </a:ext>
                </a:extLst>
              </p:cNvPr>
              <p:cNvSpPr/>
              <p:nvPr/>
            </p:nvSpPr>
            <p:spPr>
              <a:xfrm>
                <a:off x="11405140" y="31324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5" name="Freeform 6184">
                <a:extLst>
                  <a:ext uri="{FF2B5EF4-FFF2-40B4-BE49-F238E27FC236}">
                    <a16:creationId xmlns:a16="http://schemas.microsoft.com/office/drawing/2014/main" id="{BF89D869-2A20-6908-F8C2-097F0EA9E212}"/>
                  </a:ext>
                </a:extLst>
              </p:cNvPr>
              <p:cNvSpPr/>
              <p:nvPr/>
            </p:nvSpPr>
            <p:spPr>
              <a:xfrm>
                <a:off x="11405140" y="31537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6" name="Freeform 6185">
                <a:extLst>
                  <a:ext uri="{FF2B5EF4-FFF2-40B4-BE49-F238E27FC236}">
                    <a16:creationId xmlns:a16="http://schemas.microsoft.com/office/drawing/2014/main" id="{D343A0BA-50D2-25A0-C74C-6B132D881DA6}"/>
                  </a:ext>
                </a:extLst>
              </p:cNvPr>
              <p:cNvSpPr/>
              <p:nvPr/>
            </p:nvSpPr>
            <p:spPr>
              <a:xfrm>
                <a:off x="11405140" y="315313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7" name="Freeform 6186">
                <a:extLst>
                  <a:ext uri="{FF2B5EF4-FFF2-40B4-BE49-F238E27FC236}">
                    <a16:creationId xmlns:a16="http://schemas.microsoft.com/office/drawing/2014/main" id="{65EFDD3F-E70D-15B1-EF75-4154F0039EE2}"/>
                  </a:ext>
                </a:extLst>
              </p:cNvPr>
              <p:cNvSpPr/>
              <p:nvPr/>
            </p:nvSpPr>
            <p:spPr>
              <a:xfrm>
                <a:off x="11405140" y="318343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8" name="Freeform 6187">
                <a:extLst>
                  <a:ext uri="{FF2B5EF4-FFF2-40B4-BE49-F238E27FC236}">
                    <a16:creationId xmlns:a16="http://schemas.microsoft.com/office/drawing/2014/main" id="{D8590CD0-7B27-7BB4-703F-039C17A18D87}"/>
                  </a:ext>
                </a:extLst>
              </p:cNvPr>
              <p:cNvSpPr/>
              <p:nvPr/>
            </p:nvSpPr>
            <p:spPr>
              <a:xfrm>
                <a:off x="11405140" y="31537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9" name="Freeform 6188">
                <a:extLst>
                  <a:ext uri="{FF2B5EF4-FFF2-40B4-BE49-F238E27FC236}">
                    <a16:creationId xmlns:a16="http://schemas.microsoft.com/office/drawing/2014/main" id="{7AED1C1E-247C-F3ED-0CB3-F3FDD19882A5}"/>
                  </a:ext>
                </a:extLst>
              </p:cNvPr>
              <p:cNvSpPr/>
              <p:nvPr/>
            </p:nvSpPr>
            <p:spPr>
              <a:xfrm>
                <a:off x="11405140" y="31545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0" name="Freeform 6189">
                <a:extLst>
                  <a:ext uri="{FF2B5EF4-FFF2-40B4-BE49-F238E27FC236}">
                    <a16:creationId xmlns:a16="http://schemas.microsoft.com/office/drawing/2014/main" id="{5552BEAC-337B-D09F-0175-30A14141F931}"/>
                  </a:ext>
                </a:extLst>
              </p:cNvPr>
              <p:cNvSpPr/>
              <p:nvPr/>
            </p:nvSpPr>
            <p:spPr>
              <a:xfrm>
                <a:off x="11405140" y="31958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1" name="Freeform 6190">
                <a:extLst>
                  <a:ext uri="{FF2B5EF4-FFF2-40B4-BE49-F238E27FC236}">
                    <a16:creationId xmlns:a16="http://schemas.microsoft.com/office/drawing/2014/main" id="{DF1C2D8F-EC39-97C9-CA11-05F90F3F3BF2}"/>
                  </a:ext>
                </a:extLst>
              </p:cNvPr>
              <p:cNvSpPr/>
              <p:nvPr/>
            </p:nvSpPr>
            <p:spPr>
              <a:xfrm>
                <a:off x="11405140" y="31895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2" name="Freeform 6191">
                <a:extLst>
                  <a:ext uri="{FF2B5EF4-FFF2-40B4-BE49-F238E27FC236}">
                    <a16:creationId xmlns:a16="http://schemas.microsoft.com/office/drawing/2014/main" id="{4A9CA028-B77D-2D96-5DC9-192E8C2FEDC6}"/>
                  </a:ext>
                </a:extLst>
              </p:cNvPr>
              <p:cNvSpPr/>
              <p:nvPr/>
            </p:nvSpPr>
            <p:spPr>
              <a:xfrm>
                <a:off x="11405140" y="31405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3" name="Freeform 6192">
                <a:extLst>
                  <a:ext uri="{FF2B5EF4-FFF2-40B4-BE49-F238E27FC236}">
                    <a16:creationId xmlns:a16="http://schemas.microsoft.com/office/drawing/2014/main" id="{DA190ADF-0741-6E9A-4C41-02E532FB07BA}"/>
                  </a:ext>
                </a:extLst>
              </p:cNvPr>
              <p:cNvSpPr/>
              <p:nvPr/>
            </p:nvSpPr>
            <p:spPr>
              <a:xfrm>
                <a:off x="11405140" y="3168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4" name="Freeform 6193">
                <a:extLst>
                  <a:ext uri="{FF2B5EF4-FFF2-40B4-BE49-F238E27FC236}">
                    <a16:creationId xmlns:a16="http://schemas.microsoft.com/office/drawing/2014/main" id="{61F9CE6D-45C7-88E5-CD84-47EF13D14AD9}"/>
                  </a:ext>
                </a:extLst>
              </p:cNvPr>
              <p:cNvSpPr/>
              <p:nvPr/>
            </p:nvSpPr>
            <p:spPr>
              <a:xfrm>
                <a:off x="11405140" y="31754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5" name="Freeform 6194">
                <a:extLst>
                  <a:ext uri="{FF2B5EF4-FFF2-40B4-BE49-F238E27FC236}">
                    <a16:creationId xmlns:a16="http://schemas.microsoft.com/office/drawing/2014/main" id="{73E7ECE1-83C8-918C-ED3A-E7B5971159FA}"/>
                  </a:ext>
                </a:extLst>
              </p:cNvPr>
              <p:cNvSpPr/>
              <p:nvPr/>
            </p:nvSpPr>
            <p:spPr>
              <a:xfrm>
                <a:off x="11405140" y="314526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6" name="Freeform 6195">
                <a:extLst>
                  <a:ext uri="{FF2B5EF4-FFF2-40B4-BE49-F238E27FC236}">
                    <a16:creationId xmlns:a16="http://schemas.microsoft.com/office/drawing/2014/main" id="{0B471C03-EC19-E17A-EDC4-B6894581A7C5}"/>
                  </a:ext>
                </a:extLst>
              </p:cNvPr>
              <p:cNvSpPr/>
              <p:nvPr/>
            </p:nvSpPr>
            <p:spPr>
              <a:xfrm>
                <a:off x="11405140" y="31859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7" name="Freeform 6196">
                <a:extLst>
                  <a:ext uri="{FF2B5EF4-FFF2-40B4-BE49-F238E27FC236}">
                    <a16:creationId xmlns:a16="http://schemas.microsoft.com/office/drawing/2014/main" id="{1AC7EF80-5BCA-FCF3-0DDD-ADDFDC87E329}"/>
                  </a:ext>
                </a:extLst>
              </p:cNvPr>
              <p:cNvSpPr/>
              <p:nvPr/>
            </p:nvSpPr>
            <p:spPr>
              <a:xfrm>
                <a:off x="11405140" y="31438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8" name="Freeform 6197">
                <a:extLst>
                  <a:ext uri="{FF2B5EF4-FFF2-40B4-BE49-F238E27FC236}">
                    <a16:creationId xmlns:a16="http://schemas.microsoft.com/office/drawing/2014/main" id="{24C5439C-0F75-118C-887B-1A7122F5092C}"/>
                  </a:ext>
                </a:extLst>
              </p:cNvPr>
              <p:cNvSpPr/>
              <p:nvPr/>
            </p:nvSpPr>
            <p:spPr>
              <a:xfrm>
                <a:off x="11405140" y="315995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9" name="Freeform 6198">
                <a:extLst>
                  <a:ext uri="{FF2B5EF4-FFF2-40B4-BE49-F238E27FC236}">
                    <a16:creationId xmlns:a16="http://schemas.microsoft.com/office/drawing/2014/main" id="{63E037C5-B6A8-CC15-B8A9-5E9C469ABADA}"/>
                  </a:ext>
                </a:extLst>
              </p:cNvPr>
              <p:cNvSpPr/>
              <p:nvPr/>
            </p:nvSpPr>
            <p:spPr>
              <a:xfrm>
                <a:off x="11405140" y="31649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0" name="Freeform 6199">
                <a:extLst>
                  <a:ext uri="{FF2B5EF4-FFF2-40B4-BE49-F238E27FC236}">
                    <a16:creationId xmlns:a16="http://schemas.microsoft.com/office/drawing/2014/main" id="{34C52AC0-3BF2-2EB2-045A-D23ED09F4047}"/>
                  </a:ext>
                </a:extLst>
              </p:cNvPr>
              <p:cNvSpPr/>
              <p:nvPr/>
            </p:nvSpPr>
            <p:spPr>
              <a:xfrm>
                <a:off x="11405140" y="318829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1" name="Freeform 6200">
                <a:extLst>
                  <a:ext uri="{FF2B5EF4-FFF2-40B4-BE49-F238E27FC236}">
                    <a16:creationId xmlns:a16="http://schemas.microsoft.com/office/drawing/2014/main" id="{FF9F3B4C-F8DD-7199-45CD-75657E872EC7}"/>
                  </a:ext>
                </a:extLst>
              </p:cNvPr>
              <p:cNvSpPr/>
              <p:nvPr/>
            </p:nvSpPr>
            <p:spPr>
              <a:xfrm>
                <a:off x="11405140" y="31872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2" name="Freeform 6201">
                <a:extLst>
                  <a:ext uri="{FF2B5EF4-FFF2-40B4-BE49-F238E27FC236}">
                    <a16:creationId xmlns:a16="http://schemas.microsoft.com/office/drawing/2014/main" id="{D223D836-D2FC-A46C-BCF8-B713DB769D56}"/>
                  </a:ext>
                </a:extLst>
              </p:cNvPr>
              <p:cNvSpPr/>
              <p:nvPr/>
            </p:nvSpPr>
            <p:spPr>
              <a:xfrm>
                <a:off x="11405140" y="31513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3" name="Freeform 6202">
                <a:extLst>
                  <a:ext uri="{FF2B5EF4-FFF2-40B4-BE49-F238E27FC236}">
                    <a16:creationId xmlns:a16="http://schemas.microsoft.com/office/drawing/2014/main" id="{924A94BC-6864-CC97-6FF3-EE8712654978}"/>
                  </a:ext>
                </a:extLst>
              </p:cNvPr>
              <p:cNvSpPr/>
              <p:nvPr/>
            </p:nvSpPr>
            <p:spPr>
              <a:xfrm>
                <a:off x="11405140" y="31741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4" name="Freeform 6203">
                <a:extLst>
                  <a:ext uri="{FF2B5EF4-FFF2-40B4-BE49-F238E27FC236}">
                    <a16:creationId xmlns:a16="http://schemas.microsoft.com/office/drawing/2014/main" id="{3F29F082-9365-CEAD-23E7-FE7565DEE98F}"/>
                  </a:ext>
                </a:extLst>
              </p:cNvPr>
              <p:cNvSpPr/>
              <p:nvPr/>
            </p:nvSpPr>
            <p:spPr>
              <a:xfrm>
                <a:off x="11405140" y="31556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5" name="Freeform 6204">
                <a:extLst>
                  <a:ext uri="{FF2B5EF4-FFF2-40B4-BE49-F238E27FC236}">
                    <a16:creationId xmlns:a16="http://schemas.microsoft.com/office/drawing/2014/main" id="{417E3086-E812-A528-4D54-6F08FFFD8183}"/>
                  </a:ext>
                </a:extLst>
              </p:cNvPr>
              <p:cNvSpPr/>
              <p:nvPr/>
            </p:nvSpPr>
            <p:spPr>
              <a:xfrm>
                <a:off x="11405140" y="31901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6" name="Freeform 6205">
                <a:extLst>
                  <a:ext uri="{FF2B5EF4-FFF2-40B4-BE49-F238E27FC236}">
                    <a16:creationId xmlns:a16="http://schemas.microsoft.com/office/drawing/2014/main" id="{85AF0DC9-4A54-757C-330C-54EA7FE37588}"/>
                  </a:ext>
                </a:extLst>
              </p:cNvPr>
              <p:cNvSpPr/>
              <p:nvPr/>
            </p:nvSpPr>
            <p:spPr>
              <a:xfrm>
                <a:off x="11405140" y="31895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7" name="Freeform 6206">
                <a:extLst>
                  <a:ext uri="{FF2B5EF4-FFF2-40B4-BE49-F238E27FC236}">
                    <a16:creationId xmlns:a16="http://schemas.microsoft.com/office/drawing/2014/main" id="{6C60A718-6C35-2BF8-26D2-CC04EB89B634}"/>
                  </a:ext>
                </a:extLst>
              </p:cNvPr>
              <p:cNvSpPr/>
              <p:nvPr/>
            </p:nvSpPr>
            <p:spPr>
              <a:xfrm>
                <a:off x="11405140" y="31958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8" name="Freeform 6207">
                <a:extLst>
                  <a:ext uri="{FF2B5EF4-FFF2-40B4-BE49-F238E27FC236}">
                    <a16:creationId xmlns:a16="http://schemas.microsoft.com/office/drawing/2014/main" id="{D225EC44-2FD6-6B2C-5663-835C19477087}"/>
                  </a:ext>
                </a:extLst>
              </p:cNvPr>
              <p:cNvSpPr/>
              <p:nvPr/>
            </p:nvSpPr>
            <p:spPr>
              <a:xfrm>
                <a:off x="11405140" y="31838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9" name="Freeform 6208">
                <a:extLst>
                  <a:ext uri="{FF2B5EF4-FFF2-40B4-BE49-F238E27FC236}">
                    <a16:creationId xmlns:a16="http://schemas.microsoft.com/office/drawing/2014/main" id="{684A2040-5303-0315-8C0F-E402DFD028E6}"/>
                  </a:ext>
                </a:extLst>
              </p:cNvPr>
              <p:cNvSpPr/>
              <p:nvPr/>
            </p:nvSpPr>
            <p:spPr>
              <a:xfrm>
                <a:off x="11405140" y="31493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0" name="Freeform 6209">
                <a:extLst>
                  <a:ext uri="{FF2B5EF4-FFF2-40B4-BE49-F238E27FC236}">
                    <a16:creationId xmlns:a16="http://schemas.microsoft.com/office/drawing/2014/main" id="{FB457847-882C-2F64-2D4D-083C0C9B3169}"/>
                  </a:ext>
                </a:extLst>
              </p:cNvPr>
              <p:cNvSpPr/>
              <p:nvPr/>
            </p:nvSpPr>
            <p:spPr>
              <a:xfrm>
                <a:off x="11405140" y="31752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1" name="Freeform 6210">
                <a:extLst>
                  <a:ext uri="{FF2B5EF4-FFF2-40B4-BE49-F238E27FC236}">
                    <a16:creationId xmlns:a16="http://schemas.microsoft.com/office/drawing/2014/main" id="{7FE83668-919E-2D65-7034-BC87FF129732}"/>
                  </a:ext>
                </a:extLst>
              </p:cNvPr>
              <p:cNvSpPr/>
              <p:nvPr/>
            </p:nvSpPr>
            <p:spPr>
              <a:xfrm>
                <a:off x="11405140" y="31200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2" name="Freeform 6211">
                <a:extLst>
                  <a:ext uri="{FF2B5EF4-FFF2-40B4-BE49-F238E27FC236}">
                    <a16:creationId xmlns:a16="http://schemas.microsoft.com/office/drawing/2014/main" id="{C0F8A8E8-F557-1841-61F7-68EE996665CB}"/>
                  </a:ext>
                </a:extLst>
              </p:cNvPr>
              <p:cNvSpPr/>
              <p:nvPr/>
            </p:nvSpPr>
            <p:spPr>
              <a:xfrm>
                <a:off x="11405140" y="31681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3" name="Freeform 6212">
                <a:extLst>
                  <a:ext uri="{FF2B5EF4-FFF2-40B4-BE49-F238E27FC236}">
                    <a16:creationId xmlns:a16="http://schemas.microsoft.com/office/drawing/2014/main" id="{F4033F95-66BD-2976-05FD-2EE5A018987A}"/>
                  </a:ext>
                </a:extLst>
              </p:cNvPr>
              <p:cNvSpPr/>
              <p:nvPr/>
            </p:nvSpPr>
            <p:spPr>
              <a:xfrm>
                <a:off x="11405140" y="315475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4" name="Freeform 6213">
                <a:extLst>
                  <a:ext uri="{FF2B5EF4-FFF2-40B4-BE49-F238E27FC236}">
                    <a16:creationId xmlns:a16="http://schemas.microsoft.com/office/drawing/2014/main" id="{0F70B5FE-40FB-ED6F-28E7-4BDD415E460D}"/>
                  </a:ext>
                </a:extLst>
              </p:cNvPr>
              <p:cNvSpPr/>
              <p:nvPr/>
            </p:nvSpPr>
            <p:spPr>
              <a:xfrm>
                <a:off x="11405140" y="311693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5" name="Freeform 6214">
                <a:extLst>
                  <a:ext uri="{FF2B5EF4-FFF2-40B4-BE49-F238E27FC236}">
                    <a16:creationId xmlns:a16="http://schemas.microsoft.com/office/drawing/2014/main" id="{D725E46A-78F7-BDF8-D654-DDB627AA6266}"/>
                  </a:ext>
                </a:extLst>
              </p:cNvPr>
              <p:cNvSpPr/>
              <p:nvPr/>
            </p:nvSpPr>
            <p:spPr>
              <a:xfrm>
                <a:off x="11405140" y="312213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6" name="Freeform 6215">
                <a:extLst>
                  <a:ext uri="{FF2B5EF4-FFF2-40B4-BE49-F238E27FC236}">
                    <a16:creationId xmlns:a16="http://schemas.microsoft.com/office/drawing/2014/main" id="{2F2D1475-EBD3-ED84-6A34-E9817B2000BE}"/>
                  </a:ext>
                </a:extLst>
              </p:cNvPr>
              <p:cNvSpPr/>
              <p:nvPr/>
            </p:nvSpPr>
            <p:spPr>
              <a:xfrm>
                <a:off x="11405140" y="313266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7" name="Freeform 6216">
                <a:extLst>
                  <a:ext uri="{FF2B5EF4-FFF2-40B4-BE49-F238E27FC236}">
                    <a16:creationId xmlns:a16="http://schemas.microsoft.com/office/drawing/2014/main" id="{390A38A3-1FBC-BD7A-1CA6-744EABEA3117}"/>
                  </a:ext>
                </a:extLst>
              </p:cNvPr>
              <p:cNvSpPr/>
              <p:nvPr/>
            </p:nvSpPr>
            <p:spPr>
              <a:xfrm>
                <a:off x="11405140" y="31556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8" name="Freeform 6217">
                <a:extLst>
                  <a:ext uri="{FF2B5EF4-FFF2-40B4-BE49-F238E27FC236}">
                    <a16:creationId xmlns:a16="http://schemas.microsoft.com/office/drawing/2014/main" id="{F48B438D-EC6E-126F-A4D0-15804CBDB754}"/>
                  </a:ext>
                </a:extLst>
              </p:cNvPr>
              <p:cNvSpPr/>
              <p:nvPr/>
            </p:nvSpPr>
            <p:spPr>
              <a:xfrm>
                <a:off x="11405140" y="31375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9" name="Freeform 6218">
                <a:extLst>
                  <a:ext uri="{FF2B5EF4-FFF2-40B4-BE49-F238E27FC236}">
                    <a16:creationId xmlns:a16="http://schemas.microsoft.com/office/drawing/2014/main" id="{99BF665D-6B87-B2B5-C1C0-685E720D4385}"/>
                  </a:ext>
                </a:extLst>
              </p:cNvPr>
              <p:cNvSpPr/>
              <p:nvPr/>
            </p:nvSpPr>
            <p:spPr>
              <a:xfrm>
                <a:off x="11405140" y="318123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0" name="Freeform 6219">
                <a:extLst>
                  <a:ext uri="{FF2B5EF4-FFF2-40B4-BE49-F238E27FC236}">
                    <a16:creationId xmlns:a16="http://schemas.microsoft.com/office/drawing/2014/main" id="{9CFE3C89-3310-2D1E-CCA6-7695C9E793BE}"/>
                  </a:ext>
                </a:extLst>
              </p:cNvPr>
              <p:cNvSpPr/>
              <p:nvPr/>
            </p:nvSpPr>
            <p:spPr>
              <a:xfrm>
                <a:off x="11405140" y="318921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1" name="Freeform 6220">
                <a:extLst>
                  <a:ext uri="{FF2B5EF4-FFF2-40B4-BE49-F238E27FC236}">
                    <a16:creationId xmlns:a16="http://schemas.microsoft.com/office/drawing/2014/main" id="{EDC1480C-BF22-18D1-1C1D-08F5D8D09439}"/>
                  </a:ext>
                </a:extLst>
              </p:cNvPr>
              <p:cNvSpPr/>
              <p:nvPr/>
            </p:nvSpPr>
            <p:spPr>
              <a:xfrm>
                <a:off x="11405140" y="31438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2" name="Freeform 6221">
                <a:extLst>
                  <a:ext uri="{FF2B5EF4-FFF2-40B4-BE49-F238E27FC236}">
                    <a16:creationId xmlns:a16="http://schemas.microsoft.com/office/drawing/2014/main" id="{BED830F2-3F35-EB9B-CAAA-A1DA52E5E632}"/>
                  </a:ext>
                </a:extLst>
              </p:cNvPr>
              <p:cNvSpPr/>
              <p:nvPr/>
            </p:nvSpPr>
            <p:spPr>
              <a:xfrm>
                <a:off x="11405140" y="316446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3" name="Freeform 6222">
                <a:extLst>
                  <a:ext uri="{FF2B5EF4-FFF2-40B4-BE49-F238E27FC236}">
                    <a16:creationId xmlns:a16="http://schemas.microsoft.com/office/drawing/2014/main" id="{E4649774-E9CD-655B-4791-E04997BAFDBD}"/>
                  </a:ext>
                </a:extLst>
              </p:cNvPr>
              <p:cNvSpPr/>
              <p:nvPr/>
            </p:nvSpPr>
            <p:spPr>
              <a:xfrm>
                <a:off x="11405140" y="312884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4" name="Freeform 6223">
                <a:extLst>
                  <a:ext uri="{FF2B5EF4-FFF2-40B4-BE49-F238E27FC236}">
                    <a16:creationId xmlns:a16="http://schemas.microsoft.com/office/drawing/2014/main" id="{D6D8080B-91F5-78CA-2D5B-7A210C0B19FB}"/>
                  </a:ext>
                </a:extLst>
              </p:cNvPr>
              <p:cNvSpPr/>
              <p:nvPr/>
            </p:nvSpPr>
            <p:spPr>
              <a:xfrm>
                <a:off x="11405140" y="31777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5" name="Freeform 6224">
                <a:extLst>
                  <a:ext uri="{FF2B5EF4-FFF2-40B4-BE49-F238E27FC236}">
                    <a16:creationId xmlns:a16="http://schemas.microsoft.com/office/drawing/2014/main" id="{B09442B0-C763-3C5D-5712-6DE11ED317D1}"/>
                  </a:ext>
                </a:extLst>
              </p:cNvPr>
              <p:cNvSpPr/>
              <p:nvPr/>
            </p:nvSpPr>
            <p:spPr>
              <a:xfrm>
                <a:off x="11405140" y="31593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6" name="Freeform 6225">
                <a:extLst>
                  <a:ext uri="{FF2B5EF4-FFF2-40B4-BE49-F238E27FC236}">
                    <a16:creationId xmlns:a16="http://schemas.microsoft.com/office/drawing/2014/main" id="{4095A5C2-1BE6-AAA4-46A9-D71905A2B9AA}"/>
                  </a:ext>
                </a:extLst>
              </p:cNvPr>
              <p:cNvSpPr/>
              <p:nvPr/>
            </p:nvSpPr>
            <p:spPr>
              <a:xfrm>
                <a:off x="11405140" y="31862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7" name="Freeform 6226">
                <a:extLst>
                  <a:ext uri="{FF2B5EF4-FFF2-40B4-BE49-F238E27FC236}">
                    <a16:creationId xmlns:a16="http://schemas.microsoft.com/office/drawing/2014/main" id="{2A0C1264-F589-E7D7-6696-089C9303E629}"/>
                  </a:ext>
                </a:extLst>
              </p:cNvPr>
              <p:cNvSpPr/>
              <p:nvPr/>
            </p:nvSpPr>
            <p:spPr>
              <a:xfrm>
                <a:off x="11405140" y="31229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8" name="Freeform 6227">
                <a:extLst>
                  <a:ext uri="{FF2B5EF4-FFF2-40B4-BE49-F238E27FC236}">
                    <a16:creationId xmlns:a16="http://schemas.microsoft.com/office/drawing/2014/main" id="{246328AE-5E4E-504C-1013-1B61147BCA98}"/>
                  </a:ext>
                </a:extLst>
              </p:cNvPr>
              <p:cNvSpPr/>
              <p:nvPr/>
            </p:nvSpPr>
            <p:spPr>
              <a:xfrm>
                <a:off x="11405140" y="31468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9" name="Freeform 6228">
                <a:extLst>
                  <a:ext uri="{FF2B5EF4-FFF2-40B4-BE49-F238E27FC236}">
                    <a16:creationId xmlns:a16="http://schemas.microsoft.com/office/drawing/2014/main" id="{4E1E1E8E-CDB8-6082-EA74-08269015C1E9}"/>
                  </a:ext>
                </a:extLst>
              </p:cNvPr>
              <p:cNvSpPr/>
              <p:nvPr/>
            </p:nvSpPr>
            <p:spPr>
              <a:xfrm>
                <a:off x="11405140" y="317418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0" name="Freeform 6229">
                <a:extLst>
                  <a:ext uri="{FF2B5EF4-FFF2-40B4-BE49-F238E27FC236}">
                    <a16:creationId xmlns:a16="http://schemas.microsoft.com/office/drawing/2014/main" id="{E4B381E7-074B-342C-4D32-7BB1FF90D5BE}"/>
                  </a:ext>
                </a:extLst>
              </p:cNvPr>
              <p:cNvSpPr/>
              <p:nvPr/>
            </p:nvSpPr>
            <p:spPr>
              <a:xfrm>
                <a:off x="11405140" y="314769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1" name="Freeform 6230">
                <a:extLst>
                  <a:ext uri="{FF2B5EF4-FFF2-40B4-BE49-F238E27FC236}">
                    <a16:creationId xmlns:a16="http://schemas.microsoft.com/office/drawing/2014/main" id="{042DBF76-DEC3-391B-7097-75A9489129F3}"/>
                  </a:ext>
                </a:extLst>
              </p:cNvPr>
              <p:cNvSpPr/>
              <p:nvPr/>
            </p:nvSpPr>
            <p:spPr>
              <a:xfrm>
                <a:off x="11405140" y="314272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2" name="Freeform 6231">
                <a:extLst>
                  <a:ext uri="{FF2B5EF4-FFF2-40B4-BE49-F238E27FC236}">
                    <a16:creationId xmlns:a16="http://schemas.microsoft.com/office/drawing/2014/main" id="{6ABD4E46-FD3B-718E-EADB-BEA8A4451170}"/>
                  </a:ext>
                </a:extLst>
              </p:cNvPr>
              <p:cNvSpPr/>
              <p:nvPr/>
            </p:nvSpPr>
            <p:spPr>
              <a:xfrm>
                <a:off x="11405140" y="315197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3" name="Freeform 6232">
                <a:extLst>
                  <a:ext uri="{FF2B5EF4-FFF2-40B4-BE49-F238E27FC236}">
                    <a16:creationId xmlns:a16="http://schemas.microsoft.com/office/drawing/2014/main" id="{DB7D7228-92B3-3903-2E86-4D2484249F44}"/>
                  </a:ext>
                </a:extLst>
              </p:cNvPr>
              <p:cNvSpPr/>
              <p:nvPr/>
            </p:nvSpPr>
            <p:spPr>
              <a:xfrm>
                <a:off x="11405140" y="314561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4" name="Freeform 6233">
                <a:extLst>
                  <a:ext uri="{FF2B5EF4-FFF2-40B4-BE49-F238E27FC236}">
                    <a16:creationId xmlns:a16="http://schemas.microsoft.com/office/drawing/2014/main" id="{90A701A1-2245-33F6-4B79-BAC674850976}"/>
                  </a:ext>
                </a:extLst>
              </p:cNvPr>
              <p:cNvSpPr/>
              <p:nvPr/>
            </p:nvSpPr>
            <p:spPr>
              <a:xfrm>
                <a:off x="11405140" y="313219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5" name="Freeform 6234">
                <a:extLst>
                  <a:ext uri="{FF2B5EF4-FFF2-40B4-BE49-F238E27FC236}">
                    <a16:creationId xmlns:a16="http://schemas.microsoft.com/office/drawing/2014/main" id="{3D053F3E-2FD5-0FB7-4E70-E1B748FDFE15}"/>
                  </a:ext>
                </a:extLst>
              </p:cNvPr>
              <p:cNvSpPr/>
              <p:nvPr/>
            </p:nvSpPr>
            <p:spPr>
              <a:xfrm>
                <a:off x="11405140" y="314098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6" name="Freeform 6235">
                <a:extLst>
                  <a:ext uri="{FF2B5EF4-FFF2-40B4-BE49-F238E27FC236}">
                    <a16:creationId xmlns:a16="http://schemas.microsoft.com/office/drawing/2014/main" id="{D1A2BFBD-C059-25D3-B397-49E56BECE094}"/>
                  </a:ext>
                </a:extLst>
              </p:cNvPr>
              <p:cNvSpPr/>
              <p:nvPr/>
            </p:nvSpPr>
            <p:spPr>
              <a:xfrm>
                <a:off x="11405140" y="313532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7" name="Freeform 6236">
                <a:extLst>
                  <a:ext uri="{FF2B5EF4-FFF2-40B4-BE49-F238E27FC236}">
                    <a16:creationId xmlns:a16="http://schemas.microsoft.com/office/drawing/2014/main" id="{8711FDA2-6C7D-928B-D4EE-678060F4EBA2}"/>
                  </a:ext>
                </a:extLst>
              </p:cNvPr>
              <p:cNvSpPr/>
              <p:nvPr/>
            </p:nvSpPr>
            <p:spPr>
              <a:xfrm>
                <a:off x="11405140" y="31658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8" name="Freeform 6237">
                <a:extLst>
                  <a:ext uri="{FF2B5EF4-FFF2-40B4-BE49-F238E27FC236}">
                    <a16:creationId xmlns:a16="http://schemas.microsoft.com/office/drawing/2014/main" id="{3894ABFB-5B0C-A6E5-47DE-599AD8E34015}"/>
                  </a:ext>
                </a:extLst>
              </p:cNvPr>
              <p:cNvSpPr/>
              <p:nvPr/>
            </p:nvSpPr>
            <p:spPr>
              <a:xfrm>
                <a:off x="11405140" y="31379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9" name="Freeform 6238">
                <a:extLst>
                  <a:ext uri="{FF2B5EF4-FFF2-40B4-BE49-F238E27FC236}">
                    <a16:creationId xmlns:a16="http://schemas.microsoft.com/office/drawing/2014/main" id="{B6E25794-DEE8-0F61-FA2A-553720A3C9A5}"/>
                  </a:ext>
                </a:extLst>
              </p:cNvPr>
              <p:cNvSpPr/>
              <p:nvPr/>
            </p:nvSpPr>
            <p:spPr>
              <a:xfrm>
                <a:off x="11405140" y="315868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0" name="Freeform 6239">
                <a:extLst>
                  <a:ext uri="{FF2B5EF4-FFF2-40B4-BE49-F238E27FC236}">
                    <a16:creationId xmlns:a16="http://schemas.microsoft.com/office/drawing/2014/main" id="{1BB14F15-2B2A-A60F-E447-E3CC294D98C5}"/>
                  </a:ext>
                </a:extLst>
              </p:cNvPr>
              <p:cNvSpPr/>
              <p:nvPr/>
            </p:nvSpPr>
            <p:spPr>
              <a:xfrm>
                <a:off x="11405140" y="318424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1" name="Freeform 6240">
                <a:extLst>
                  <a:ext uri="{FF2B5EF4-FFF2-40B4-BE49-F238E27FC236}">
                    <a16:creationId xmlns:a16="http://schemas.microsoft.com/office/drawing/2014/main" id="{A0A6C3DF-4776-9C7C-61DE-3B74CD944CEB}"/>
                  </a:ext>
                </a:extLst>
              </p:cNvPr>
              <p:cNvSpPr/>
              <p:nvPr/>
            </p:nvSpPr>
            <p:spPr>
              <a:xfrm>
                <a:off x="11405140" y="319060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2" name="Freeform 6241">
                <a:extLst>
                  <a:ext uri="{FF2B5EF4-FFF2-40B4-BE49-F238E27FC236}">
                    <a16:creationId xmlns:a16="http://schemas.microsoft.com/office/drawing/2014/main" id="{20B6D843-7337-3603-9D98-5A03048F6B62}"/>
                  </a:ext>
                </a:extLst>
              </p:cNvPr>
              <p:cNvSpPr/>
              <p:nvPr/>
            </p:nvSpPr>
            <p:spPr>
              <a:xfrm>
                <a:off x="11405140" y="319720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3" name="Freeform 6242">
                <a:extLst>
                  <a:ext uri="{FF2B5EF4-FFF2-40B4-BE49-F238E27FC236}">
                    <a16:creationId xmlns:a16="http://schemas.microsoft.com/office/drawing/2014/main" id="{A35A83B4-C23F-B14E-120D-749C37879AC0}"/>
                  </a:ext>
                </a:extLst>
              </p:cNvPr>
              <p:cNvSpPr/>
              <p:nvPr/>
            </p:nvSpPr>
            <p:spPr>
              <a:xfrm>
                <a:off x="11405140" y="31191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4" name="Freeform 6243">
                <a:extLst>
                  <a:ext uri="{FF2B5EF4-FFF2-40B4-BE49-F238E27FC236}">
                    <a16:creationId xmlns:a16="http://schemas.microsoft.com/office/drawing/2014/main" id="{DF284AA3-5875-8A64-1661-114275C44636}"/>
                  </a:ext>
                </a:extLst>
              </p:cNvPr>
              <p:cNvSpPr/>
              <p:nvPr/>
            </p:nvSpPr>
            <p:spPr>
              <a:xfrm>
                <a:off x="11405140" y="31608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5" name="Freeform 6244">
                <a:extLst>
                  <a:ext uri="{FF2B5EF4-FFF2-40B4-BE49-F238E27FC236}">
                    <a16:creationId xmlns:a16="http://schemas.microsoft.com/office/drawing/2014/main" id="{3783BDF4-8CD6-6C09-C9E4-CB0BA5B4E345}"/>
                  </a:ext>
                </a:extLst>
              </p:cNvPr>
              <p:cNvSpPr/>
              <p:nvPr/>
            </p:nvSpPr>
            <p:spPr>
              <a:xfrm>
                <a:off x="11405140" y="319650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6" name="Freeform 6245">
                <a:extLst>
                  <a:ext uri="{FF2B5EF4-FFF2-40B4-BE49-F238E27FC236}">
                    <a16:creationId xmlns:a16="http://schemas.microsoft.com/office/drawing/2014/main" id="{670087E1-8F9A-281B-9ABB-50E704EF7D1E}"/>
                  </a:ext>
                </a:extLst>
              </p:cNvPr>
              <p:cNvSpPr/>
              <p:nvPr/>
            </p:nvSpPr>
            <p:spPr>
              <a:xfrm>
                <a:off x="11405140" y="319095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7" name="Freeform 6246">
                <a:extLst>
                  <a:ext uri="{FF2B5EF4-FFF2-40B4-BE49-F238E27FC236}">
                    <a16:creationId xmlns:a16="http://schemas.microsoft.com/office/drawing/2014/main" id="{0F056EAA-A592-4503-3AC5-CE6195145A49}"/>
                  </a:ext>
                </a:extLst>
              </p:cNvPr>
              <p:cNvSpPr/>
              <p:nvPr/>
            </p:nvSpPr>
            <p:spPr>
              <a:xfrm>
                <a:off x="11405140" y="31838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8" name="Freeform 6247">
                <a:extLst>
                  <a:ext uri="{FF2B5EF4-FFF2-40B4-BE49-F238E27FC236}">
                    <a16:creationId xmlns:a16="http://schemas.microsoft.com/office/drawing/2014/main" id="{49478D55-9F7E-22AA-C12B-9D5C0E62B329}"/>
                  </a:ext>
                </a:extLst>
              </p:cNvPr>
              <p:cNvSpPr/>
              <p:nvPr/>
            </p:nvSpPr>
            <p:spPr>
              <a:xfrm>
                <a:off x="11405140" y="31854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9" name="Freeform 6248">
                <a:extLst>
                  <a:ext uri="{FF2B5EF4-FFF2-40B4-BE49-F238E27FC236}">
                    <a16:creationId xmlns:a16="http://schemas.microsoft.com/office/drawing/2014/main" id="{CE356EA3-CB9E-5FFE-150E-4374E3471F88}"/>
                  </a:ext>
                </a:extLst>
              </p:cNvPr>
              <p:cNvSpPr/>
              <p:nvPr/>
            </p:nvSpPr>
            <p:spPr>
              <a:xfrm>
                <a:off x="11405140" y="317002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0" name="Freeform 6249">
                <a:extLst>
                  <a:ext uri="{FF2B5EF4-FFF2-40B4-BE49-F238E27FC236}">
                    <a16:creationId xmlns:a16="http://schemas.microsoft.com/office/drawing/2014/main" id="{1AA33D47-9DA3-F0A7-6A4F-98853A185774}"/>
                  </a:ext>
                </a:extLst>
              </p:cNvPr>
              <p:cNvSpPr/>
              <p:nvPr/>
            </p:nvSpPr>
            <p:spPr>
              <a:xfrm>
                <a:off x="11405140" y="315139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1" name="Freeform 6250">
                <a:extLst>
                  <a:ext uri="{FF2B5EF4-FFF2-40B4-BE49-F238E27FC236}">
                    <a16:creationId xmlns:a16="http://schemas.microsoft.com/office/drawing/2014/main" id="{31561366-F5E9-987F-D65F-9DFE09B7A8EB}"/>
                  </a:ext>
                </a:extLst>
              </p:cNvPr>
              <p:cNvSpPr/>
              <p:nvPr/>
            </p:nvSpPr>
            <p:spPr>
              <a:xfrm>
                <a:off x="11405140" y="312421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2" name="Freeform 6251">
                <a:extLst>
                  <a:ext uri="{FF2B5EF4-FFF2-40B4-BE49-F238E27FC236}">
                    <a16:creationId xmlns:a16="http://schemas.microsoft.com/office/drawing/2014/main" id="{C5F0BEEE-368E-13DF-8A72-636E6725C37C}"/>
                  </a:ext>
                </a:extLst>
              </p:cNvPr>
              <p:cNvSpPr/>
              <p:nvPr/>
            </p:nvSpPr>
            <p:spPr>
              <a:xfrm>
                <a:off x="11405140" y="316897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3" name="Freeform 6252">
                <a:extLst>
                  <a:ext uri="{FF2B5EF4-FFF2-40B4-BE49-F238E27FC236}">
                    <a16:creationId xmlns:a16="http://schemas.microsoft.com/office/drawing/2014/main" id="{8F04938C-C506-8286-219E-467D2AA84CD6}"/>
                  </a:ext>
                </a:extLst>
              </p:cNvPr>
              <p:cNvSpPr/>
              <p:nvPr/>
            </p:nvSpPr>
            <p:spPr>
              <a:xfrm>
                <a:off x="11405140" y="312410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4" name="Freeform 6253">
                <a:extLst>
                  <a:ext uri="{FF2B5EF4-FFF2-40B4-BE49-F238E27FC236}">
                    <a16:creationId xmlns:a16="http://schemas.microsoft.com/office/drawing/2014/main" id="{C79EEC14-6F9D-9E95-BD71-642286341CD2}"/>
                  </a:ext>
                </a:extLst>
              </p:cNvPr>
              <p:cNvSpPr/>
              <p:nvPr/>
            </p:nvSpPr>
            <p:spPr>
              <a:xfrm>
                <a:off x="11405140" y="313138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5" name="Freeform 6254">
                <a:extLst>
                  <a:ext uri="{FF2B5EF4-FFF2-40B4-BE49-F238E27FC236}">
                    <a16:creationId xmlns:a16="http://schemas.microsoft.com/office/drawing/2014/main" id="{9DB91709-923A-F081-B333-1AF8C8106D2D}"/>
                  </a:ext>
                </a:extLst>
              </p:cNvPr>
              <p:cNvSpPr/>
              <p:nvPr/>
            </p:nvSpPr>
            <p:spPr>
              <a:xfrm>
                <a:off x="11405140" y="312826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6" name="Freeform 6255">
                <a:extLst>
                  <a:ext uri="{FF2B5EF4-FFF2-40B4-BE49-F238E27FC236}">
                    <a16:creationId xmlns:a16="http://schemas.microsoft.com/office/drawing/2014/main" id="{3E5A84B3-C051-F890-687A-E08B0189B8A9}"/>
                  </a:ext>
                </a:extLst>
              </p:cNvPr>
              <p:cNvSpPr/>
              <p:nvPr/>
            </p:nvSpPr>
            <p:spPr>
              <a:xfrm>
                <a:off x="11405140" y="313694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7" name="Freeform 6256">
                <a:extLst>
                  <a:ext uri="{FF2B5EF4-FFF2-40B4-BE49-F238E27FC236}">
                    <a16:creationId xmlns:a16="http://schemas.microsoft.com/office/drawing/2014/main" id="{97D2F7BB-4682-C7DE-82EF-90137D0F3AD6}"/>
                  </a:ext>
                </a:extLst>
              </p:cNvPr>
              <p:cNvSpPr/>
              <p:nvPr/>
            </p:nvSpPr>
            <p:spPr>
              <a:xfrm>
                <a:off x="11405140" y="3194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8" name="Freeform 6257">
                <a:extLst>
                  <a:ext uri="{FF2B5EF4-FFF2-40B4-BE49-F238E27FC236}">
                    <a16:creationId xmlns:a16="http://schemas.microsoft.com/office/drawing/2014/main" id="{256AD5AC-8DDA-7818-1C8C-5063F794C2E4}"/>
                  </a:ext>
                </a:extLst>
              </p:cNvPr>
              <p:cNvSpPr/>
              <p:nvPr/>
            </p:nvSpPr>
            <p:spPr>
              <a:xfrm>
                <a:off x="11405140" y="315845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9" name="Freeform 6258">
                <a:extLst>
                  <a:ext uri="{FF2B5EF4-FFF2-40B4-BE49-F238E27FC236}">
                    <a16:creationId xmlns:a16="http://schemas.microsoft.com/office/drawing/2014/main" id="{E4F5EC17-6BB7-6989-8044-1A766AF55A52}"/>
                  </a:ext>
                </a:extLst>
              </p:cNvPr>
              <p:cNvSpPr/>
              <p:nvPr/>
            </p:nvSpPr>
            <p:spPr>
              <a:xfrm>
                <a:off x="11405140" y="319592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0" name="Freeform 6259">
                <a:extLst>
                  <a:ext uri="{FF2B5EF4-FFF2-40B4-BE49-F238E27FC236}">
                    <a16:creationId xmlns:a16="http://schemas.microsoft.com/office/drawing/2014/main" id="{2A11918A-0453-E45F-C4E9-DA7CF1AAD763}"/>
                  </a:ext>
                </a:extLst>
              </p:cNvPr>
              <p:cNvSpPr/>
              <p:nvPr/>
            </p:nvSpPr>
            <p:spPr>
              <a:xfrm>
                <a:off x="11405140" y="316782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1" name="Freeform 6260">
                <a:extLst>
                  <a:ext uri="{FF2B5EF4-FFF2-40B4-BE49-F238E27FC236}">
                    <a16:creationId xmlns:a16="http://schemas.microsoft.com/office/drawing/2014/main" id="{A7AF6770-409C-597C-7261-28FEC93B2995}"/>
                  </a:ext>
                </a:extLst>
              </p:cNvPr>
              <p:cNvSpPr/>
              <p:nvPr/>
            </p:nvSpPr>
            <p:spPr>
              <a:xfrm>
                <a:off x="11405140" y="316550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2" name="Freeform 6261">
                <a:extLst>
                  <a:ext uri="{FF2B5EF4-FFF2-40B4-BE49-F238E27FC236}">
                    <a16:creationId xmlns:a16="http://schemas.microsoft.com/office/drawing/2014/main" id="{E09F4F4D-BFE6-5CF3-F938-8D4292287193}"/>
                  </a:ext>
                </a:extLst>
              </p:cNvPr>
              <p:cNvSpPr/>
              <p:nvPr/>
            </p:nvSpPr>
            <p:spPr>
              <a:xfrm>
                <a:off x="11405140" y="319222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3" name="Freeform 6262">
                <a:extLst>
                  <a:ext uri="{FF2B5EF4-FFF2-40B4-BE49-F238E27FC236}">
                    <a16:creationId xmlns:a16="http://schemas.microsoft.com/office/drawing/2014/main" id="{36CA9FA4-AFF8-F3B6-0B3B-CA7358A3217F}"/>
                  </a:ext>
                </a:extLst>
              </p:cNvPr>
              <p:cNvSpPr/>
              <p:nvPr/>
            </p:nvSpPr>
            <p:spPr>
              <a:xfrm>
                <a:off x="11405140" y="313856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4" name="Freeform 6263">
                <a:extLst>
                  <a:ext uri="{FF2B5EF4-FFF2-40B4-BE49-F238E27FC236}">
                    <a16:creationId xmlns:a16="http://schemas.microsoft.com/office/drawing/2014/main" id="{3BCE6696-5504-F123-8EF7-3A70C638AC2A}"/>
                  </a:ext>
                </a:extLst>
              </p:cNvPr>
              <p:cNvSpPr/>
              <p:nvPr/>
            </p:nvSpPr>
            <p:spPr>
              <a:xfrm>
                <a:off x="11405140" y="318042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5" name="Freeform 6264">
                <a:extLst>
                  <a:ext uri="{FF2B5EF4-FFF2-40B4-BE49-F238E27FC236}">
                    <a16:creationId xmlns:a16="http://schemas.microsoft.com/office/drawing/2014/main" id="{4D8F5D31-E902-7D10-F43E-CA4B1A2EE1E8}"/>
                  </a:ext>
                </a:extLst>
              </p:cNvPr>
              <p:cNvSpPr/>
              <p:nvPr/>
            </p:nvSpPr>
            <p:spPr>
              <a:xfrm>
                <a:off x="11405140" y="31645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6" name="Freeform 6265">
                <a:extLst>
                  <a:ext uri="{FF2B5EF4-FFF2-40B4-BE49-F238E27FC236}">
                    <a16:creationId xmlns:a16="http://schemas.microsoft.com/office/drawing/2014/main" id="{B688B23A-1E92-3535-274B-B8D72F01E6BF}"/>
                  </a:ext>
                </a:extLst>
              </p:cNvPr>
              <p:cNvSpPr/>
              <p:nvPr/>
            </p:nvSpPr>
            <p:spPr>
              <a:xfrm>
                <a:off x="11405140" y="317325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7" name="Freeform 6266">
                <a:extLst>
                  <a:ext uri="{FF2B5EF4-FFF2-40B4-BE49-F238E27FC236}">
                    <a16:creationId xmlns:a16="http://schemas.microsoft.com/office/drawing/2014/main" id="{4F47A23D-662A-5B7D-118C-59280ABE3580}"/>
                  </a:ext>
                </a:extLst>
              </p:cNvPr>
              <p:cNvSpPr/>
              <p:nvPr/>
            </p:nvSpPr>
            <p:spPr>
              <a:xfrm>
                <a:off x="11405140" y="317834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8" name="Freeform 6267">
                <a:extLst>
                  <a:ext uri="{FF2B5EF4-FFF2-40B4-BE49-F238E27FC236}">
                    <a16:creationId xmlns:a16="http://schemas.microsoft.com/office/drawing/2014/main" id="{AA10E142-53D9-1A88-7DC8-A6564E0B3A3A}"/>
                  </a:ext>
                </a:extLst>
              </p:cNvPr>
              <p:cNvSpPr/>
              <p:nvPr/>
            </p:nvSpPr>
            <p:spPr>
              <a:xfrm>
                <a:off x="11405140" y="317672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9" name="Freeform 6268">
                <a:extLst>
                  <a:ext uri="{FF2B5EF4-FFF2-40B4-BE49-F238E27FC236}">
                    <a16:creationId xmlns:a16="http://schemas.microsoft.com/office/drawing/2014/main" id="{C608F9AD-1C7C-7EF8-AEF6-24F881BA8654}"/>
                  </a:ext>
                </a:extLst>
              </p:cNvPr>
              <p:cNvSpPr/>
              <p:nvPr/>
            </p:nvSpPr>
            <p:spPr>
              <a:xfrm>
                <a:off x="11405140" y="316759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0" name="Freeform 6269">
                <a:extLst>
                  <a:ext uri="{FF2B5EF4-FFF2-40B4-BE49-F238E27FC236}">
                    <a16:creationId xmlns:a16="http://schemas.microsoft.com/office/drawing/2014/main" id="{2D2660A7-4FF5-75C8-F273-A2C2D96F5674}"/>
                  </a:ext>
                </a:extLst>
              </p:cNvPr>
              <p:cNvSpPr/>
              <p:nvPr/>
            </p:nvSpPr>
            <p:spPr>
              <a:xfrm>
                <a:off x="11405140" y="31953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1" name="Freeform 6270">
                <a:extLst>
                  <a:ext uri="{FF2B5EF4-FFF2-40B4-BE49-F238E27FC236}">
                    <a16:creationId xmlns:a16="http://schemas.microsoft.com/office/drawing/2014/main" id="{23FD309F-A9FD-1F18-F03D-629C088BB1F1}"/>
                  </a:ext>
                </a:extLst>
              </p:cNvPr>
              <p:cNvSpPr/>
              <p:nvPr/>
            </p:nvSpPr>
            <p:spPr>
              <a:xfrm>
                <a:off x="11405140" y="318193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2" name="Freeform 6271">
                <a:extLst>
                  <a:ext uri="{FF2B5EF4-FFF2-40B4-BE49-F238E27FC236}">
                    <a16:creationId xmlns:a16="http://schemas.microsoft.com/office/drawing/2014/main" id="{8C090E32-D5AD-DD94-3E4F-FEDF4DAC3977}"/>
                  </a:ext>
                </a:extLst>
              </p:cNvPr>
              <p:cNvSpPr/>
              <p:nvPr/>
            </p:nvSpPr>
            <p:spPr>
              <a:xfrm>
                <a:off x="11405140" y="3130348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3" name="Freeform 6272">
                <a:extLst>
                  <a:ext uri="{FF2B5EF4-FFF2-40B4-BE49-F238E27FC236}">
                    <a16:creationId xmlns:a16="http://schemas.microsoft.com/office/drawing/2014/main" id="{70C1441E-8ACA-64B7-8F7A-5161F8E94937}"/>
                  </a:ext>
                </a:extLst>
              </p:cNvPr>
              <p:cNvSpPr/>
              <p:nvPr/>
            </p:nvSpPr>
            <p:spPr>
              <a:xfrm>
                <a:off x="11405140" y="319708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4" name="Freeform 6273">
                <a:extLst>
                  <a:ext uri="{FF2B5EF4-FFF2-40B4-BE49-F238E27FC236}">
                    <a16:creationId xmlns:a16="http://schemas.microsoft.com/office/drawing/2014/main" id="{1309861F-F972-747E-E50C-5AAF2F55D502}"/>
                  </a:ext>
                </a:extLst>
              </p:cNvPr>
              <p:cNvSpPr/>
              <p:nvPr/>
            </p:nvSpPr>
            <p:spPr>
              <a:xfrm>
                <a:off x="11405140" y="315070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5" name="Freeform 6274">
                <a:extLst>
                  <a:ext uri="{FF2B5EF4-FFF2-40B4-BE49-F238E27FC236}">
                    <a16:creationId xmlns:a16="http://schemas.microsoft.com/office/drawing/2014/main" id="{5790FEA3-796E-B460-5697-97408B1D0F0B}"/>
                  </a:ext>
                </a:extLst>
              </p:cNvPr>
              <p:cNvSpPr/>
              <p:nvPr/>
            </p:nvSpPr>
            <p:spPr>
              <a:xfrm>
                <a:off x="11405140" y="315937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6" name="Freeform 6275">
                <a:extLst>
                  <a:ext uri="{FF2B5EF4-FFF2-40B4-BE49-F238E27FC236}">
                    <a16:creationId xmlns:a16="http://schemas.microsoft.com/office/drawing/2014/main" id="{13729534-5D4E-0E39-DAC8-3F09E16A0CAA}"/>
                  </a:ext>
                </a:extLst>
              </p:cNvPr>
              <p:cNvSpPr/>
              <p:nvPr/>
            </p:nvSpPr>
            <p:spPr>
              <a:xfrm>
                <a:off x="11405140" y="315336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7" name="Freeform 6276">
                <a:extLst>
                  <a:ext uri="{FF2B5EF4-FFF2-40B4-BE49-F238E27FC236}">
                    <a16:creationId xmlns:a16="http://schemas.microsoft.com/office/drawing/2014/main" id="{F3ADC1E7-5BCE-DE42-0A62-B4F275609997}"/>
                  </a:ext>
                </a:extLst>
              </p:cNvPr>
              <p:cNvSpPr/>
              <p:nvPr/>
            </p:nvSpPr>
            <p:spPr>
              <a:xfrm>
                <a:off x="11405140" y="318968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8" name="Freeform 6277">
                <a:extLst>
                  <a:ext uri="{FF2B5EF4-FFF2-40B4-BE49-F238E27FC236}">
                    <a16:creationId xmlns:a16="http://schemas.microsoft.com/office/drawing/2014/main" id="{75627E9C-85AF-6696-18C8-BFB05FD6BDAE}"/>
                  </a:ext>
                </a:extLst>
              </p:cNvPr>
              <p:cNvSpPr/>
              <p:nvPr/>
            </p:nvSpPr>
            <p:spPr>
              <a:xfrm>
                <a:off x="11405140" y="31946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9" name="Freeform 6278">
                <a:extLst>
                  <a:ext uri="{FF2B5EF4-FFF2-40B4-BE49-F238E27FC236}">
                    <a16:creationId xmlns:a16="http://schemas.microsoft.com/office/drawing/2014/main" id="{D2E23DAB-7276-53FA-2E7E-D0C6D4C2C3FF}"/>
                  </a:ext>
                </a:extLst>
              </p:cNvPr>
              <p:cNvSpPr/>
              <p:nvPr/>
            </p:nvSpPr>
            <p:spPr>
              <a:xfrm>
                <a:off x="11405140" y="317268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0" name="Freeform 6279">
                <a:extLst>
                  <a:ext uri="{FF2B5EF4-FFF2-40B4-BE49-F238E27FC236}">
                    <a16:creationId xmlns:a16="http://schemas.microsoft.com/office/drawing/2014/main" id="{422E3803-996F-3B7E-E099-6E9D79FA5ECC}"/>
                  </a:ext>
                </a:extLst>
              </p:cNvPr>
              <p:cNvSpPr/>
              <p:nvPr/>
            </p:nvSpPr>
            <p:spPr>
              <a:xfrm>
                <a:off x="11405140" y="316967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1" name="Freeform 6280">
                <a:extLst>
                  <a:ext uri="{FF2B5EF4-FFF2-40B4-BE49-F238E27FC236}">
                    <a16:creationId xmlns:a16="http://schemas.microsoft.com/office/drawing/2014/main" id="{0C345C4C-ED57-EC17-B2E2-44A91F820EBF}"/>
                  </a:ext>
                </a:extLst>
              </p:cNvPr>
              <p:cNvSpPr/>
              <p:nvPr/>
            </p:nvSpPr>
            <p:spPr>
              <a:xfrm>
                <a:off x="11405140" y="319731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2" name="Freeform 6281">
                <a:extLst>
                  <a:ext uri="{FF2B5EF4-FFF2-40B4-BE49-F238E27FC236}">
                    <a16:creationId xmlns:a16="http://schemas.microsoft.com/office/drawing/2014/main" id="{CBF82FCF-5D87-29D5-CF93-4E87D2E98DA8}"/>
                  </a:ext>
                </a:extLst>
              </p:cNvPr>
              <p:cNvSpPr/>
              <p:nvPr/>
            </p:nvSpPr>
            <p:spPr>
              <a:xfrm>
                <a:off x="11405140" y="316932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3" name="Freeform 6282">
                <a:extLst>
                  <a:ext uri="{FF2B5EF4-FFF2-40B4-BE49-F238E27FC236}">
                    <a16:creationId xmlns:a16="http://schemas.microsoft.com/office/drawing/2014/main" id="{ADDC3B3A-CA35-C77D-9793-CD9E914539B7}"/>
                  </a:ext>
                </a:extLst>
              </p:cNvPr>
              <p:cNvSpPr/>
              <p:nvPr/>
            </p:nvSpPr>
            <p:spPr>
              <a:xfrm>
                <a:off x="11405140" y="3186212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4" name="Freeform 6283">
                <a:extLst>
                  <a:ext uri="{FF2B5EF4-FFF2-40B4-BE49-F238E27FC236}">
                    <a16:creationId xmlns:a16="http://schemas.microsoft.com/office/drawing/2014/main" id="{28B9A599-77A1-565D-ED3B-9115FAA7DBD5}"/>
                  </a:ext>
                </a:extLst>
              </p:cNvPr>
              <p:cNvSpPr/>
              <p:nvPr/>
            </p:nvSpPr>
            <p:spPr>
              <a:xfrm>
                <a:off x="11405140" y="3158569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5" name="Freeform 6284">
                <a:extLst>
                  <a:ext uri="{FF2B5EF4-FFF2-40B4-BE49-F238E27FC236}">
                    <a16:creationId xmlns:a16="http://schemas.microsoft.com/office/drawing/2014/main" id="{228705CC-29B4-3FE5-5FF7-39CBAB089C01}"/>
                  </a:ext>
                </a:extLst>
              </p:cNvPr>
              <p:cNvSpPr/>
              <p:nvPr/>
            </p:nvSpPr>
            <p:spPr>
              <a:xfrm>
                <a:off x="11405140" y="3175687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6" name="Freeform 6285">
                <a:extLst>
                  <a:ext uri="{FF2B5EF4-FFF2-40B4-BE49-F238E27FC236}">
                    <a16:creationId xmlns:a16="http://schemas.microsoft.com/office/drawing/2014/main" id="{D179FFEB-5FE6-730F-5AA0-BC87D942AF07}"/>
                  </a:ext>
                </a:extLst>
              </p:cNvPr>
              <p:cNvSpPr/>
              <p:nvPr/>
            </p:nvSpPr>
            <p:spPr>
              <a:xfrm>
                <a:off x="11405140" y="318262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7" name="Freeform 6286">
                <a:extLst>
                  <a:ext uri="{FF2B5EF4-FFF2-40B4-BE49-F238E27FC236}">
                    <a16:creationId xmlns:a16="http://schemas.microsoft.com/office/drawing/2014/main" id="{3C8E2FF1-2153-488E-6334-C5BB86BB4E84}"/>
                  </a:ext>
                </a:extLst>
              </p:cNvPr>
              <p:cNvSpPr/>
              <p:nvPr/>
            </p:nvSpPr>
            <p:spPr>
              <a:xfrm>
                <a:off x="11405140" y="3118781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8" name="Freeform 6287">
                <a:extLst>
                  <a:ext uri="{FF2B5EF4-FFF2-40B4-BE49-F238E27FC236}">
                    <a16:creationId xmlns:a16="http://schemas.microsoft.com/office/drawing/2014/main" id="{3CF2CF70-4EDC-848C-89E2-577A78D17603}"/>
                  </a:ext>
                </a:extLst>
              </p:cNvPr>
              <p:cNvSpPr/>
              <p:nvPr/>
            </p:nvSpPr>
            <p:spPr>
              <a:xfrm>
                <a:off x="11405140" y="317152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9" name="Freeform 6288">
                <a:extLst>
                  <a:ext uri="{FF2B5EF4-FFF2-40B4-BE49-F238E27FC236}">
                    <a16:creationId xmlns:a16="http://schemas.microsoft.com/office/drawing/2014/main" id="{CAE723A3-BA37-AC86-D16C-E43C4DECF1F8}"/>
                  </a:ext>
                </a:extLst>
              </p:cNvPr>
              <p:cNvSpPr/>
              <p:nvPr/>
            </p:nvSpPr>
            <p:spPr>
              <a:xfrm>
                <a:off x="11405140" y="316817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0" name="Freeform 6289">
                <a:extLst>
                  <a:ext uri="{FF2B5EF4-FFF2-40B4-BE49-F238E27FC236}">
                    <a16:creationId xmlns:a16="http://schemas.microsoft.com/office/drawing/2014/main" id="{ABC24F22-A236-B436-AB1A-164216240289}"/>
                  </a:ext>
                </a:extLst>
              </p:cNvPr>
              <p:cNvSpPr/>
              <p:nvPr/>
            </p:nvSpPr>
            <p:spPr>
              <a:xfrm>
                <a:off x="11405140" y="317233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1" name="Freeform 6290">
                <a:extLst>
                  <a:ext uri="{FF2B5EF4-FFF2-40B4-BE49-F238E27FC236}">
                    <a16:creationId xmlns:a16="http://schemas.microsoft.com/office/drawing/2014/main" id="{6D3BEEF0-1A18-5C14-2524-A63C35361321}"/>
                  </a:ext>
                </a:extLst>
              </p:cNvPr>
              <p:cNvSpPr/>
              <p:nvPr/>
            </p:nvSpPr>
            <p:spPr>
              <a:xfrm>
                <a:off x="11405140" y="3128150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2" name="Freeform 6291">
                <a:extLst>
                  <a:ext uri="{FF2B5EF4-FFF2-40B4-BE49-F238E27FC236}">
                    <a16:creationId xmlns:a16="http://schemas.microsoft.com/office/drawing/2014/main" id="{002ACBF9-15D2-311C-5501-91F90A69176F}"/>
                  </a:ext>
                </a:extLst>
              </p:cNvPr>
              <p:cNvSpPr/>
              <p:nvPr/>
            </p:nvSpPr>
            <p:spPr>
              <a:xfrm>
                <a:off x="11405140" y="316585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3" name="Freeform 6292">
                <a:extLst>
                  <a:ext uri="{FF2B5EF4-FFF2-40B4-BE49-F238E27FC236}">
                    <a16:creationId xmlns:a16="http://schemas.microsoft.com/office/drawing/2014/main" id="{18C8B112-7691-C6DF-D3B2-10EC456C3128}"/>
                  </a:ext>
                </a:extLst>
              </p:cNvPr>
              <p:cNvSpPr/>
              <p:nvPr/>
            </p:nvSpPr>
            <p:spPr>
              <a:xfrm>
                <a:off x="11405140" y="3163774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4" name="Freeform 6293">
                <a:extLst>
                  <a:ext uri="{FF2B5EF4-FFF2-40B4-BE49-F238E27FC236}">
                    <a16:creationId xmlns:a16="http://schemas.microsoft.com/office/drawing/2014/main" id="{27A3718E-EE51-1896-7B56-B17230FA3E8B}"/>
                  </a:ext>
                </a:extLst>
              </p:cNvPr>
              <p:cNvSpPr/>
              <p:nvPr/>
            </p:nvSpPr>
            <p:spPr>
              <a:xfrm>
                <a:off x="11405140" y="3119013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5" name="Freeform 6294">
                <a:extLst>
                  <a:ext uri="{FF2B5EF4-FFF2-40B4-BE49-F238E27FC236}">
                    <a16:creationId xmlns:a16="http://schemas.microsoft.com/office/drawing/2014/main" id="{EB099090-7312-BE59-C8BF-3A6B8459DD80}"/>
                  </a:ext>
                </a:extLst>
              </p:cNvPr>
              <p:cNvSpPr/>
              <p:nvPr/>
            </p:nvSpPr>
            <p:spPr>
              <a:xfrm>
                <a:off x="11405140" y="3151976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6" name="Freeform 6295">
                <a:extLst>
                  <a:ext uri="{FF2B5EF4-FFF2-40B4-BE49-F238E27FC236}">
                    <a16:creationId xmlns:a16="http://schemas.microsoft.com/office/drawing/2014/main" id="{ADB3EA8C-D0CD-4D1B-CDA0-D73B70C5EA47}"/>
                  </a:ext>
                </a:extLst>
              </p:cNvPr>
              <p:cNvSpPr/>
              <p:nvPr/>
            </p:nvSpPr>
            <p:spPr>
              <a:xfrm>
                <a:off x="11405140" y="3137635"/>
                <a:ext cx="31365" cy="45107"/>
              </a:xfrm>
              <a:custGeom>
                <a:avLst/>
                <a:gdLst>
                  <a:gd name="connsiteX0" fmla="*/ 35084 w 35083"/>
                  <a:gd name="connsiteY0" fmla="*/ 17542 h 35083"/>
                  <a:gd name="connsiteX1" fmla="*/ 17542 w 35083"/>
                  <a:gd name="connsiteY1" fmla="*/ 35084 h 35083"/>
                  <a:gd name="connsiteX2" fmla="*/ 0 w 35083"/>
                  <a:gd name="connsiteY2" fmla="*/ 17542 h 35083"/>
                  <a:gd name="connsiteX3" fmla="*/ 17542 w 35083"/>
                  <a:gd name="connsiteY3" fmla="*/ 0 h 35083"/>
                  <a:gd name="connsiteX4" fmla="*/ 35084 w 35083"/>
                  <a:gd name="connsiteY4" fmla="*/ 17542 h 3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3" h="35083">
                    <a:moveTo>
                      <a:pt x="35084" y="17542"/>
                    </a:moveTo>
                    <a:cubicBezTo>
                      <a:pt x="35084" y="27230"/>
                      <a:pt x="27230" y="35084"/>
                      <a:pt x="17542" y="35084"/>
                    </a:cubicBezTo>
                    <a:cubicBezTo>
                      <a:pt x="7853" y="35084"/>
                      <a:pt x="0" y="27230"/>
                      <a:pt x="0" y="17542"/>
                    </a:cubicBezTo>
                    <a:cubicBezTo>
                      <a:pt x="0" y="7854"/>
                      <a:pt x="7853" y="0"/>
                      <a:pt x="17542" y="0"/>
                    </a:cubicBezTo>
                    <a:cubicBezTo>
                      <a:pt x="27230" y="0"/>
                      <a:pt x="35084" y="7854"/>
                      <a:pt x="35084" y="17542"/>
                    </a:cubicBezTo>
                    <a:close/>
                  </a:path>
                </a:pathLst>
              </a:custGeom>
              <a:noFill/>
              <a:ln w="6387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7" name="Freeform 6296">
                <a:extLst>
                  <a:ext uri="{FF2B5EF4-FFF2-40B4-BE49-F238E27FC236}">
                    <a16:creationId xmlns:a16="http://schemas.microsoft.com/office/drawing/2014/main" id="{ABFA1421-6A4C-968D-640B-A5D941A3FB2E}"/>
                  </a:ext>
                </a:extLst>
              </p:cNvPr>
              <p:cNvSpPr/>
              <p:nvPr/>
            </p:nvSpPr>
            <p:spPr>
              <a:xfrm>
                <a:off x="10679307" y="3220447"/>
                <a:ext cx="1483031" cy="72634"/>
              </a:xfrm>
              <a:custGeom>
                <a:avLst/>
                <a:gdLst>
                  <a:gd name="connsiteX0" fmla="*/ 0 w 1658831"/>
                  <a:gd name="connsiteY0" fmla="*/ 0 h 56493"/>
                  <a:gd name="connsiteX1" fmla="*/ 0 w 1658831"/>
                  <a:gd name="connsiteY1" fmla="*/ 56494 h 56493"/>
                  <a:gd name="connsiteX2" fmla="*/ 1658831 w 1658831"/>
                  <a:gd name="connsiteY2" fmla="*/ 56494 h 56493"/>
                  <a:gd name="connsiteX3" fmla="*/ 1658831 w 1658831"/>
                  <a:gd name="connsiteY3" fmla="*/ 0 h 56493"/>
                  <a:gd name="connsiteX4" fmla="*/ 0 w 1658831"/>
                  <a:gd name="connsiteY4" fmla="*/ 0 h 5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8831" h="56493">
                    <a:moveTo>
                      <a:pt x="0" y="0"/>
                    </a:moveTo>
                    <a:lnTo>
                      <a:pt x="0" y="56494"/>
                    </a:lnTo>
                    <a:lnTo>
                      <a:pt x="1658831" y="56494"/>
                    </a:lnTo>
                    <a:lnTo>
                      <a:pt x="1658831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626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8" name="Freeform 6297">
                <a:extLst>
                  <a:ext uri="{FF2B5EF4-FFF2-40B4-BE49-F238E27FC236}">
                    <a16:creationId xmlns:a16="http://schemas.microsoft.com/office/drawing/2014/main" id="{024022A2-B754-DAEF-5D88-F845EA3622B3}"/>
                  </a:ext>
                </a:extLst>
              </p:cNvPr>
              <p:cNvSpPr/>
              <p:nvPr/>
            </p:nvSpPr>
            <p:spPr>
              <a:xfrm>
                <a:off x="10679307" y="3265093"/>
                <a:ext cx="1483031" cy="11565"/>
              </a:xfrm>
              <a:custGeom>
                <a:avLst/>
                <a:gdLst>
                  <a:gd name="connsiteX0" fmla="*/ 0 w 1658831"/>
                  <a:gd name="connsiteY0" fmla="*/ 0 h 8995"/>
                  <a:gd name="connsiteX1" fmla="*/ 1658832 w 1658831"/>
                  <a:gd name="connsiteY1" fmla="*/ 0 h 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831" h="8995">
                    <a:moveTo>
                      <a:pt x="0" y="0"/>
                    </a:moveTo>
                    <a:lnTo>
                      <a:pt x="1658832" y="0"/>
                    </a:lnTo>
                  </a:path>
                </a:pathLst>
              </a:custGeom>
              <a:ln w="19161" cap="flat">
                <a:solidFill>
                  <a:srgbClr val="CCCC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8C33DA-592D-D5BD-A503-B7CB983EF851}"/>
                  </a:ext>
                </a:extLst>
              </p:cNvPr>
              <p:cNvSpPr txBox="1"/>
              <p:nvPr/>
            </p:nvSpPr>
            <p:spPr>
              <a:xfrm>
                <a:off x="10286464" y="1193643"/>
                <a:ext cx="24567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Abs. estimation error</a:t>
                </a:r>
              </a:p>
            </p:txBody>
          </p:sp>
          <p:sp>
            <p:nvSpPr>
              <p:cNvPr id="1954" name="TextBox 1953">
                <a:extLst>
                  <a:ext uri="{FF2B5EF4-FFF2-40B4-BE49-F238E27FC236}">
                    <a16:creationId xmlns:a16="http://schemas.microsoft.com/office/drawing/2014/main" id="{5C170752-EA9D-9D8B-6B5A-B1CD4430D481}"/>
                  </a:ext>
                </a:extLst>
              </p:cNvPr>
              <p:cNvSpPr txBox="1"/>
              <p:nvPr/>
            </p:nvSpPr>
            <p:spPr>
              <a:xfrm>
                <a:off x="11132912" y="3039646"/>
                <a:ext cx="7104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0.6 %</a:t>
                </a:r>
              </a:p>
            </p:txBody>
          </p:sp>
          <p:grpSp>
            <p:nvGrpSpPr>
              <p:cNvPr id="5873" name="Group 5872">
                <a:extLst>
                  <a:ext uri="{FF2B5EF4-FFF2-40B4-BE49-F238E27FC236}">
                    <a16:creationId xmlns:a16="http://schemas.microsoft.com/office/drawing/2014/main" id="{537122E0-6BFA-059C-1D73-E631321D8EB0}"/>
                  </a:ext>
                </a:extLst>
              </p:cNvPr>
              <p:cNvGrpSpPr/>
              <p:nvPr/>
            </p:nvGrpSpPr>
            <p:grpSpPr>
              <a:xfrm>
                <a:off x="10523075" y="1393639"/>
                <a:ext cx="1859725" cy="1966176"/>
                <a:chOff x="8965399" y="480717"/>
                <a:chExt cx="1441242" cy="1529247"/>
              </a:xfrm>
            </p:grpSpPr>
            <p:sp>
              <p:nvSpPr>
                <p:cNvPr id="5867" name="Freeform 5866">
                  <a:extLst>
                    <a:ext uri="{FF2B5EF4-FFF2-40B4-BE49-F238E27FC236}">
                      <a16:creationId xmlns:a16="http://schemas.microsoft.com/office/drawing/2014/main" id="{55376498-F3D1-5C4E-3CAC-C134566696C7}"/>
                    </a:ext>
                  </a:extLst>
                </p:cNvPr>
                <p:cNvSpPr/>
                <p:nvPr/>
              </p:nvSpPr>
              <p:spPr>
                <a:xfrm flipV="1">
                  <a:off x="8965399" y="1788891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8" name="Freeform 5867">
                  <a:extLst>
                    <a:ext uri="{FF2B5EF4-FFF2-40B4-BE49-F238E27FC236}">
                      <a16:creationId xmlns:a16="http://schemas.microsoft.com/office/drawing/2014/main" id="{70E54C59-9A49-4F2D-3C77-DD03AC25B193}"/>
                    </a:ext>
                  </a:extLst>
                </p:cNvPr>
                <p:cNvSpPr/>
                <p:nvPr/>
              </p:nvSpPr>
              <p:spPr>
                <a:xfrm flipV="1">
                  <a:off x="8965399" y="1461802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9" name="Freeform 5868">
                  <a:extLst>
                    <a:ext uri="{FF2B5EF4-FFF2-40B4-BE49-F238E27FC236}">
                      <a16:creationId xmlns:a16="http://schemas.microsoft.com/office/drawing/2014/main" id="{F4226158-A63A-C0F5-723F-6DD54BAB82C1}"/>
                    </a:ext>
                  </a:extLst>
                </p:cNvPr>
                <p:cNvSpPr/>
                <p:nvPr/>
              </p:nvSpPr>
              <p:spPr>
                <a:xfrm flipV="1">
                  <a:off x="8965399" y="1134804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0" name="Freeform 5869">
                  <a:extLst>
                    <a:ext uri="{FF2B5EF4-FFF2-40B4-BE49-F238E27FC236}">
                      <a16:creationId xmlns:a16="http://schemas.microsoft.com/office/drawing/2014/main" id="{BE774F97-D0AE-8896-825F-FB120BBF1D85}"/>
                    </a:ext>
                  </a:extLst>
                </p:cNvPr>
                <p:cNvSpPr/>
                <p:nvPr/>
              </p:nvSpPr>
              <p:spPr>
                <a:xfrm flipV="1">
                  <a:off x="8965399" y="807715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1" name="Freeform 5870">
                  <a:extLst>
                    <a:ext uri="{FF2B5EF4-FFF2-40B4-BE49-F238E27FC236}">
                      <a16:creationId xmlns:a16="http://schemas.microsoft.com/office/drawing/2014/main" id="{9FCE63DC-241B-B4BA-0228-09697871FE96}"/>
                    </a:ext>
                  </a:extLst>
                </p:cNvPr>
                <p:cNvSpPr/>
                <p:nvPr/>
              </p:nvSpPr>
              <p:spPr>
                <a:xfrm flipV="1">
                  <a:off x="8965399" y="480717"/>
                  <a:ext cx="1441242" cy="220991"/>
                </a:xfrm>
                <a:custGeom>
                  <a:avLst/>
                  <a:gdLst>
                    <a:gd name="connsiteX0" fmla="*/ 0 w 7077561"/>
                    <a:gd name="connsiteY0" fmla="*/ 0 h 8995"/>
                    <a:gd name="connsiteX1" fmla="*/ 7077562 w 7077561"/>
                    <a:gd name="connsiteY1" fmla="*/ 0 h 8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077561" h="8995">
                      <a:moveTo>
                        <a:pt x="0" y="0"/>
                      </a:moveTo>
                      <a:lnTo>
                        <a:pt x="7077562" y="0"/>
                      </a:lnTo>
                    </a:path>
                  </a:pathLst>
                </a:custGeom>
                <a:noFill/>
                <a:ln w="4768" cap="flat">
                  <a:solidFill>
                    <a:srgbClr val="CCCCC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cxnSp>
              <p:nvCxnSpPr>
                <p:cNvPr id="5872" name="Straight Arrow Connector 5871">
                  <a:extLst>
                    <a:ext uri="{FF2B5EF4-FFF2-40B4-BE49-F238E27FC236}">
                      <a16:creationId xmlns:a16="http://schemas.microsoft.com/office/drawing/2014/main" id="{AC6953E0-8C9F-02A7-23DF-2239D4082C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980078" y="581162"/>
                  <a:ext cx="0" cy="14288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93" name="TextBox 5892">
            <a:extLst>
              <a:ext uri="{FF2B5EF4-FFF2-40B4-BE49-F238E27FC236}">
                <a16:creationId xmlns:a16="http://schemas.microsoft.com/office/drawing/2014/main" id="{D5D65937-FE7E-E148-3DDB-ED50CF197487}"/>
              </a:ext>
            </a:extLst>
          </p:cNvPr>
          <p:cNvSpPr txBox="1"/>
          <p:nvPr/>
        </p:nvSpPr>
        <p:spPr>
          <a:xfrm>
            <a:off x="1405927" y="748118"/>
            <a:ext cx="1090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We obtained faster and more accurate results than conventional measurement and verification (M&amp;V)</a:t>
            </a:r>
          </a:p>
        </p:txBody>
      </p:sp>
      <p:sp>
        <p:nvSpPr>
          <p:cNvPr id="5894" name="TextBox 5893">
            <a:extLst>
              <a:ext uri="{FF2B5EF4-FFF2-40B4-BE49-F238E27FC236}">
                <a16:creationId xmlns:a16="http://schemas.microsoft.com/office/drawing/2014/main" id="{CF59B512-7E01-91AD-6440-ECD4E545F809}"/>
              </a:ext>
            </a:extLst>
          </p:cNvPr>
          <p:cNvSpPr txBox="1"/>
          <p:nvPr/>
        </p:nvSpPr>
        <p:spPr>
          <a:xfrm>
            <a:off x="2207161" y="0"/>
            <a:ext cx="9213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Demonstrating the reliability of randomized measurement and verification method for switchable control retrofits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DF9563-BB2F-DA50-67CD-79B62ABAC71A}"/>
              </a:ext>
            </a:extLst>
          </p:cNvPr>
          <p:cNvCxnSpPr>
            <a:cxnSpLocks/>
          </p:cNvCxnSpPr>
          <p:nvPr/>
        </p:nvCxnSpPr>
        <p:spPr>
          <a:xfrm flipV="1">
            <a:off x="1151462" y="2607317"/>
            <a:ext cx="0" cy="362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1E696D-AF50-6DDF-D496-95146FFE3C43}"/>
              </a:ext>
            </a:extLst>
          </p:cNvPr>
          <p:cNvCxnSpPr>
            <a:cxnSpLocks/>
            <a:stCxn id="5856" idx="2"/>
          </p:cNvCxnSpPr>
          <p:nvPr/>
        </p:nvCxnSpPr>
        <p:spPr>
          <a:xfrm>
            <a:off x="1151462" y="4579052"/>
            <a:ext cx="0" cy="366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E7E505-64D3-ABAD-F2D3-E1D5F9997A56}"/>
              </a:ext>
            </a:extLst>
          </p:cNvPr>
          <p:cNvSpPr txBox="1"/>
          <p:nvPr/>
        </p:nvSpPr>
        <p:spPr>
          <a:xfrm>
            <a:off x="1915032" y="3545778"/>
            <a:ext cx="117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n/>
                <a:solidFill>
                  <a:srgbClr val="4D4D4D"/>
                </a:solidFill>
                <a:latin typeface="Arial"/>
                <a:cs typeface="Arial"/>
                <a:sym typeface="Arial"/>
                <a:rtl val="0"/>
              </a:rPr>
              <a:t>639 buildings</a:t>
            </a:r>
          </a:p>
        </p:txBody>
      </p:sp>
      <p:grpSp>
        <p:nvGrpSpPr>
          <p:cNvPr id="6308" name="Group 6307">
            <a:extLst>
              <a:ext uri="{FF2B5EF4-FFF2-40B4-BE49-F238E27FC236}">
                <a16:creationId xmlns:a16="http://schemas.microsoft.com/office/drawing/2014/main" id="{D34D3FD9-2F92-8890-4DDE-28E33085D1EE}"/>
              </a:ext>
            </a:extLst>
          </p:cNvPr>
          <p:cNvGrpSpPr/>
          <p:nvPr/>
        </p:nvGrpSpPr>
        <p:grpSpPr>
          <a:xfrm>
            <a:off x="2304321" y="1995739"/>
            <a:ext cx="1314559" cy="820773"/>
            <a:chOff x="2144203" y="4713865"/>
            <a:chExt cx="1314559" cy="820774"/>
          </a:xfrm>
        </p:grpSpPr>
        <p:sp>
          <p:nvSpPr>
            <p:cNvPr id="6309" name="Freeform 6308">
              <a:extLst>
                <a:ext uri="{FF2B5EF4-FFF2-40B4-BE49-F238E27FC236}">
                  <a16:creationId xmlns:a16="http://schemas.microsoft.com/office/drawing/2014/main" id="{A99D49B4-702A-EF95-44FF-0C4ADBB0E162}"/>
                </a:ext>
              </a:extLst>
            </p:cNvPr>
            <p:cNvSpPr/>
            <p:nvPr/>
          </p:nvSpPr>
          <p:spPr>
            <a:xfrm rot="5400000">
              <a:off x="2776403" y="4680175"/>
              <a:ext cx="58782" cy="1083499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B3B3B3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10" name="Freeform 6309">
              <a:extLst>
                <a:ext uri="{FF2B5EF4-FFF2-40B4-BE49-F238E27FC236}">
                  <a16:creationId xmlns:a16="http://schemas.microsoft.com/office/drawing/2014/main" id="{D013F9E7-03EE-4C49-DE49-FE0CACE58990}"/>
                </a:ext>
              </a:extLst>
            </p:cNvPr>
            <p:cNvSpPr/>
            <p:nvPr/>
          </p:nvSpPr>
          <p:spPr>
            <a:xfrm rot="5400000">
              <a:off x="2771551" y="4559488"/>
              <a:ext cx="58782" cy="1093204"/>
            </a:xfrm>
            <a:custGeom>
              <a:avLst/>
              <a:gdLst>
                <a:gd name="connsiteX0" fmla="*/ 0 w 6295"/>
                <a:gd name="connsiteY0" fmla="*/ 1888639 h 1888639"/>
                <a:gd name="connsiteX1" fmla="*/ 0 w 6295"/>
                <a:gd name="connsiteY1" fmla="*/ 0 h 1888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5" h="1888639">
                  <a:moveTo>
                    <a:pt x="0" y="1888639"/>
                  </a:moveTo>
                  <a:lnTo>
                    <a:pt x="0" y="0"/>
                  </a:lnTo>
                </a:path>
              </a:pathLst>
            </a:custGeom>
            <a:ln w="19050" cap="flat" cmpd="sng" algn="ctr">
              <a:solidFill>
                <a:srgbClr val="8AC8E6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11" name="TextBox 6310">
              <a:extLst>
                <a:ext uri="{FF2B5EF4-FFF2-40B4-BE49-F238E27FC236}">
                  <a16:creationId xmlns:a16="http://schemas.microsoft.com/office/drawing/2014/main" id="{3C137EED-0978-5CF3-D5AD-5E947326D0CD}"/>
                </a:ext>
              </a:extLst>
            </p:cNvPr>
            <p:cNvSpPr txBox="1"/>
            <p:nvPr/>
          </p:nvSpPr>
          <p:spPr>
            <a:xfrm>
              <a:off x="2253232" y="5196085"/>
              <a:ext cx="10168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B3B3B3"/>
                  </a:solidFill>
                  <a:latin typeface="Arial"/>
                  <a:cs typeface="Arial"/>
                  <a:sym typeface="Arial"/>
                  <a:rtl val="0"/>
                </a:rPr>
                <a:t>Baseline</a:t>
              </a:r>
            </a:p>
          </p:txBody>
        </p:sp>
        <p:sp>
          <p:nvSpPr>
            <p:cNvPr id="6312" name="TextBox 6311">
              <a:extLst>
                <a:ext uri="{FF2B5EF4-FFF2-40B4-BE49-F238E27FC236}">
                  <a16:creationId xmlns:a16="http://schemas.microsoft.com/office/drawing/2014/main" id="{31824CCD-A2BE-4F99-B36A-50309C5222F7}"/>
                </a:ext>
              </a:extLst>
            </p:cNvPr>
            <p:cNvSpPr txBox="1"/>
            <p:nvPr/>
          </p:nvSpPr>
          <p:spPr>
            <a:xfrm>
              <a:off x="2144203" y="4713865"/>
              <a:ext cx="13145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solidFill>
                    <a:srgbClr val="8AC8E6"/>
                  </a:solidFill>
                  <a:latin typeface="Arial"/>
                  <a:cs typeface="Arial"/>
                  <a:sym typeface="Arial"/>
                  <a:rtl val="0"/>
                </a:rPr>
                <a:t>Intervention</a:t>
              </a:r>
            </a:p>
          </p:txBody>
        </p:sp>
      </p:grpSp>
      <p:grpSp>
        <p:nvGrpSpPr>
          <p:cNvPr id="6322" name="Group 6321">
            <a:extLst>
              <a:ext uri="{FF2B5EF4-FFF2-40B4-BE49-F238E27FC236}">
                <a16:creationId xmlns:a16="http://schemas.microsoft.com/office/drawing/2014/main" id="{7499F1AF-1FD3-9E28-90DC-1CA100A23884}"/>
              </a:ext>
            </a:extLst>
          </p:cNvPr>
          <p:cNvGrpSpPr/>
          <p:nvPr/>
        </p:nvGrpSpPr>
        <p:grpSpPr>
          <a:xfrm>
            <a:off x="9048379" y="5239164"/>
            <a:ext cx="1946985" cy="598224"/>
            <a:chOff x="9280761" y="2325133"/>
            <a:chExt cx="1946985" cy="598224"/>
          </a:xfrm>
        </p:grpSpPr>
        <p:cxnSp>
          <p:nvCxnSpPr>
            <p:cNvPr id="6323" name="Straight Arrow Connector 6322">
              <a:extLst>
                <a:ext uri="{FF2B5EF4-FFF2-40B4-BE49-F238E27FC236}">
                  <a16:creationId xmlns:a16="http://schemas.microsoft.com/office/drawing/2014/main" id="{23D09968-4EAA-3309-D727-34270D1F775B}"/>
                </a:ext>
              </a:extLst>
            </p:cNvPr>
            <p:cNvCxnSpPr>
              <a:cxnSpLocks/>
            </p:cNvCxnSpPr>
            <p:nvPr/>
          </p:nvCxnSpPr>
          <p:spPr>
            <a:xfrm>
              <a:off x="9308592" y="2325133"/>
              <a:ext cx="1894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24" name="TextBox 6323">
              <a:extLst>
                <a:ext uri="{FF2B5EF4-FFF2-40B4-BE49-F238E27FC236}">
                  <a16:creationId xmlns:a16="http://schemas.microsoft.com/office/drawing/2014/main" id="{9BB738CF-E51B-07AA-3315-A7C67A3F20A1}"/>
                </a:ext>
              </a:extLst>
            </p:cNvPr>
            <p:cNvSpPr txBox="1"/>
            <p:nvPr/>
          </p:nvSpPr>
          <p:spPr>
            <a:xfrm>
              <a:off x="9280761" y="2338582"/>
              <a:ext cx="19469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</a:p>
          </p:txBody>
        </p:sp>
      </p:grpSp>
      <p:grpSp>
        <p:nvGrpSpPr>
          <p:cNvPr id="6325" name="Group 6324">
            <a:extLst>
              <a:ext uri="{FF2B5EF4-FFF2-40B4-BE49-F238E27FC236}">
                <a16:creationId xmlns:a16="http://schemas.microsoft.com/office/drawing/2014/main" id="{4C050CD7-7FB8-BA43-AD2E-DA6F92824E42}"/>
              </a:ext>
            </a:extLst>
          </p:cNvPr>
          <p:cNvGrpSpPr/>
          <p:nvPr/>
        </p:nvGrpSpPr>
        <p:grpSpPr>
          <a:xfrm>
            <a:off x="9045331" y="2362781"/>
            <a:ext cx="1946985" cy="598224"/>
            <a:chOff x="9280761" y="2325133"/>
            <a:chExt cx="1946985" cy="598224"/>
          </a:xfrm>
        </p:grpSpPr>
        <p:cxnSp>
          <p:nvCxnSpPr>
            <p:cNvPr id="6326" name="Straight Arrow Connector 6325">
              <a:extLst>
                <a:ext uri="{FF2B5EF4-FFF2-40B4-BE49-F238E27FC236}">
                  <a16:creationId xmlns:a16="http://schemas.microsoft.com/office/drawing/2014/main" id="{D5BDBA94-29A4-F40E-FA40-880ED2D766C2}"/>
                </a:ext>
              </a:extLst>
            </p:cNvPr>
            <p:cNvCxnSpPr>
              <a:cxnSpLocks/>
            </p:cNvCxnSpPr>
            <p:nvPr/>
          </p:nvCxnSpPr>
          <p:spPr>
            <a:xfrm>
              <a:off x="9308592" y="2325133"/>
              <a:ext cx="1894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27" name="TextBox 6326">
              <a:extLst>
                <a:ext uri="{FF2B5EF4-FFF2-40B4-BE49-F238E27FC236}">
                  <a16:creationId xmlns:a16="http://schemas.microsoft.com/office/drawing/2014/main" id="{E527F798-EF2A-51ED-5FB6-3F8FD8B5DF86}"/>
                </a:ext>
              </a:extLst>
            </p:cNvPr>
            <p:cNvSpPr txBox="1"/>
            <p:nvPr/>
          </p:nvSpPr>
          <p:spPr>
            <a:xfrm>
              <a:off x="9280761" y="2338582"/>
              <a:ext cx="19469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/>
                  <a:latin typeface="Arial"/>
                  <a:cs typeface="Arial"/>
                  <a:sym typeface="Arial"/>
                  <a:rtl val="0"/>
                </a:rPr>
                <a:t>After 24 months of data collection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133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Aoyu Zou</dc:creator>
  <cp:lastModifiedBy>Aoyu Zou</cp:lastModifiedBy>
  <cp:revision>8</cp:revision>
  <dcterms:created xsi:type="dcterms:W3CDTF">2025-06-16T16:39:50Z</dcterms:created>
  <dcterms:modified xsi:type="dcterms:W3CDTF">2025-07-03T18:43:36Z</dcterms:modified>
</cp:coreProperties>
</file>