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8E6"/>
    <a:srgbClr val="B3B3B3"/>
    <a:srgbClr val="FC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58"/>
  </p:normalViewPr>
  <p:slideViewPr>
    <p:cSldViewPr snapToGrid="0">
      <p:cViewPr varScale="1">
        <p:scale>
          <a:sx n="106" d="100"/>
          <a:sy n="106" d="100"/>
        </p:scale>
        <p:origin x="16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9EC1-9600-3644-B32F-CBBCC465A308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E9BA-D135-D74E-92D5-40E74BC9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0E9BA-D135-D74E-92D5-40E74BC9ED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B9D6-1ABC-4A58-7B81-7C0876AA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81903-2072-4328-2183-43E2C9EE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2BF0A-36FC-A176-300D-74BBF8AA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5E9A-55E8-551D-406D-6E663F1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03A2-187C-3C91-952E-06D68B7C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B46-47B5-C769-AB05-E15A2FF4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836A4-EA7F-D2B8-2AB6-FB69B85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615B-D932-AFC9-6B0F-00886ABB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08DB-AD00-A27D-87D5-5E090A5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98DB-5D51-4A70-7903-24C38918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B6957-70D1-5BC0-849C-4E0D489D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BA54-60EF-0184-9BC0-C8A77756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12A-01B3-A82B-D327-C3248749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EE18-1EBF-1BCB-7E5B-160A36F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D426-3E7F-19C8-2EC1-F2D6FC19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163-5B02-46C7-AF5D-40A2B971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2765-0F0C-8D58-55F4-F1EF15F6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B04F-47FF-418E-4708-0AD9E411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7EF3-0769-B22F-6096-AC81CF0A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5CC2-EBDC-36CE-F6FB-01292038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6DA5-83C6-EB6B-7376-36C0244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664C-01DB-B5C5-8604-7D75ABAF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CD9D-E10A-475F-C04A-3F537C55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2940-9738-D7F6-9679-E8DD50AF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F7F1-B0E9-B705-EC1E-77F060E7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FE31-0E69-1FEE-3346-4DFE9ABF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9399-69AC-CBD0-2C84-200CC279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74BF-97EC-8147-B950-2511170E5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4B65-0A34-6CD4-7D1A-BC53F34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7D5CC-B481-C747-D96B-39FB89F7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21BA-2B10-898D-FED9-FEC095D6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C310-407B-DC1D-F053-556CBE20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7F5-66F4-7A21-9318-3FD0A99F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DADC9-9F93-9D2A-EE97-92B7E811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4469A-DA5C-91AD-17D6-C6676C31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E85C7-6D39-61F0-F05C-4674F384F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A0B3B-FBFA-FA6D-8CA0-F56A9F53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B408-AF26-6F26-2A69-6493884E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1ECAC-C642-20E9-7CDE-4001347C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AE70-E4EE-2333-E413-5EC9CC55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F6899-C500-B4C4-74B2-921A08DD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DEB4-24EF-137B-F956-56EA791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09FA4-E954-2A0C-4712-79248411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5070C-D1D3-7A53-0C8F-D47525DD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7FBE3-8FC2-7DB5-E341-4CA1CC09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E501-EADE-1E18-6E29-5299193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81D-64B8-9440-AD0F-6E501FB6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8003-4185-C0FC-6F10-7C4F38529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11030-D630-F7B3-3B26-2EF5288E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E964C-8E20-3742-F2BD-330D9EC4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F16A-FA04-2FF3-4BEE-33C0125F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8E4D-A685-87B3-1AAE-2E1301A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ADB5-A38E-B4FB-AA81-02816301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A3BA6-E788-2DB7-B5FE-AFC74FBC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188D-CD03-719E-B817-08FC82B7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EF4A5-6B50-1DE2-3C96-1ADC8CD8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0C7D-09C8-0511-8BE1-874BC400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2420-CA90-9F28-0CE1-702B284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E1ED2-CDA1-0907-4629-989FF39E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F23C-78CF-9D88-047B-B69B214F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D563B-8503-9DE5-00D8-70AD68371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2E3B3-4EAD-4242-BFC3-B586248CC30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7CA3-CD0D-8620-1E8C-4E14769A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BE12-8960-9FB3-5937-51611575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3" name="Group 5832">
            <a:extLst>
              <a:ext uri="{FF2B5EF4-FFF2-40B4-BE49-F238E27FC236}">
                <a16:creationId xmlns:a16="http://schemas.microsoft.com/office/drawing/2014/main" id="{8FF28CB4-7A72-BABD-84D9-51C73636A0AC}"/>
              </a:ext>
            </a:extLst>
          </p:cNvPr>
          <p:cNvGrpSpPr/>
          <p:nvPr/>
        </p:nvGrpSpPr>
        <p:grpSpPr>
          <a:xfrm>
            <a:off x="205375" y="154901"/>
            <a:ext cx="11781250" cy="6548197"/>
            <a:chOff x="205375" y="236497"/>
            <a:chExt cx="11781250" cy="6548197"/>
          </a:xfrm>
        </p:grpSpPr>
        <p:grpSp>
          <p:nvGrpSpPr>
            <p:cNvPr id="5827" name="Group 5826">
              <a:extLst>
                <a:ext uri="{FF2B5EF4-FFF2-40B4-BE49-F238E27FC236}">
                  <a16:creationId xmlns:a16="http://schemas.microsoft.com/office/drawing/2014/main" id="{76BD7B4A-410A-A6D7-7A25-7B0F25BB928C}"/>
                </a:ext>
              </a:extLst>
            </p:cNvPr>
            <p:cNvGrpSpPr/>
            <p:nvPr/>
          </p:nvGrpSpPr>
          <p:grpSpPr>
            <a:xfrm>
              <a:off x="9274999" y="4327754"/>
              <a:ext cx="2393720" cy="2456940"/>
              <a:chOff x="9158425" y="4363537"/>
              <a:chExt cx="2393720" cy="245694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0EA57CD-6095-1A21-38A8-6EFA09D70EE4}"/>
                  </a:ext>
                </a:extLst>
              </p:cNvPr>
              <p:cNvSpPr/>
              <p:nvPr/>
            </p:nvSpPr>
            <p:spPr>
              <a:xfrm flipV="1">
                <a:off x="9701001" y="6045480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46D3C2E-B491-3131-9EB0-8F39F2CAD136}"/>
                  </a:ext>
                </a:extLst>
              </p:cNvPr>
              <p:cNvSpPr/>
              <p:nvPr/>
            </p:nvSpPr>
            <p:spPr>
              <a:xfrm flipV="1">
                <a:off x="9701001" y="5624930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3FF40-FB38-D6D8-5945-154756D8845F}"/>
                  </a:ext>
                </a:extLst>
              </p:cNvPr>
              <p:cNvSpPr/>
              <p:nvPr/>
            </p:nvSpPr>
            <p:spPr>
              <a:xfrm flipV="1">
                <a:off x="9701001" y="5204506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25DF923-679C-4587-F1D2-487D260F08A6}"/>
                  </a:ext>
                </a:extLst>
              </p:cNvPr>
              <p:cNvSpPr/>
              <p:nvPr/>
            </p:nvSpPr>
            <p:spPr>
              <a:xfrm flipV="1">
                <a:off x="9701001" y="4783964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1BC16DFF-6844-240C-7477-DF5FE11C8E72}"/>
                  </a:ext>
                </a:extLst>
              </p:cNvPr>
              <p:cNvSpPr/>
              <p:nvPr/>
            </p:nvSpPr>
            <p:spPr>
              <a:xfrm flipV="1">
                <a:off x="9701001" y="4363537"/>
                <a:ext cx="1851144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6" name="Freeform 1955">
                <a:extLst>
                  <a:ext uri="{FF2B5EF4-FFF2-40B4-BE49-F238E27FC236}">
                    <a16:creationId xmlns:a16="http://schemas.microsoft.com/office/drawing/2014/main" id="{5212D944-D870-3080-4645-949551C7E7F4}"/>
                  </a:ext>
                </a:extLst>
              </p:cNvPr>
              <p:cNvSpPr/>
              <p:nvPr/>
            </p:nvSpPr>
            <p:spPr>
              <a:xfrm>
                <a:off x="10823574" y="50690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7" name="Freeform 1956">
                <a:extLst>
                  <a:ext uri="{FF2B5EF4-FFF2-40B4-BE49-F238E27FC236}">
                    <a16:creationId xmlns:a16="http://schemas.microsoft.com/office/drawing/2014/main" id="{40B37A8A-4941-EE8C-6571-BBF19471681A}"/>
                  </a:ext>
                </a:extLst>
              </p:cNvPr>
              <p:cNvSpPr/>
              <p:nvPr/>
            </p:nvSpPr>
            <p:spPr>
              <a:xfrm>
                <a:off x="10487157" y="55741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8" name="Freeform 1957">
                <a:extLst>
                  <a:ext uri="{FF2B5EF4-FFF2-40B4-BE49-F238E27FC236}">
                    <a16:creationId xmlns:a16="http://schemas.microsoft.com/office/drawing/2014/main" id="{3D720622-6AC6-7E43-DF16-7BD6C022DB37}"/>
                  </a:ext>
                </a:extLst>
              </p:cNvPr>
              <p:cNvSpPr/>
              <p:nvPr/>
            </p:nvSpPr>
            <p:spPr>
              <a:xfrm>
                <a:off x="10498417" y="61193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9" name="Freeform 1958">
                <a:extLst>
                  <a:ext uri="{FF2B5EF4-FFF2-40B4-BE49-F238E27FC236}">
                    <a16:creationId xmlns:a16="http://schemas.microsoft.com/office/drawing/2014/main" id="{91CF02CF-BECD-616E-BD69-B8CAB0AB8D74}"/>
                  </a:ext>
                </a:extLst>
              </p:cNvPr>
              <p:cNvSpPr/>
              <p:nvPr/>
            </p:nvSpPr>
            <p:spPr>
              <a:xfrm>
                <a:off x="10825102" y="51893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0" name="Freeform 1959">
                <a:extLst>
                  <a:ext uri="{FF2B5EF4-FFF2-40B4-BE49-F238E27FC236}">
                    <a16:creationId xmlns:a16="http://schemas.microsoft.com/office/drawing/2014/main" id="{C2F46F33-EB5D-4065-FF66-D9C259BAB49D}"/>
                  </a:ext>
                </a:extLst>
              </p:cNvPr>
              <p:cNvSpPr/>
              <p:nvPr/>
            </p:nvSpPr>
            <p:spPr>
              <a:xfrm>
                <a:off x="10519409" y="60789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1" name="Freeform 1960">
                <a:extLst>
                  <a:ext uri="{FF2B5EF4-FFF2-40B4-BE49-F238E27FC236}">
                    <a16:creationId xmlns:a16="http://schemas.microsoft.com/office/drawing/2014/main" id="{350FF3F4-3738-7A52-A77C-8EABC3045B1B}"/>
                  </a:ext>
                </a:extLst>
              </p:cNvPr>
              <p:cNvSpPr/>
              <p:nvPr/>
            </p:nvSpPr>
            <p:spPr>
              <a:xfrm>
                <a:off x="10224731" y="61337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2" name="Freeform 1961">
                <a:extLst>
                  <a:ext uri="{FF2B5EF4-FFF2-40B4-BE49-F238E27FC236}">
                    <a16:creationId xmlns:a16="http://schemas.microsoft.com/office/drawing/2014/main" id="{135C1FD1-5949-6B24-D0B6-9B6B785EE242}"/>
                  </a:ext>
                </a:extLst>
              </p:cNvPr>
              <p:cNvSpPr/>
              <p:nvPr/>
            </p:nvSpPr>
            <p:spPr>
              <a:xfrm>
                <a:off x="10872714" y="62145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3" name="Freeform 1962">
                <a:extLst>
                  <a:ext uri="{FF2B5EF4-FFF2-40B4-BE49-F238E27FC236}">
                    <a16:creationId xmlns:a16="http://schemas.microsoft.com/office/drawing/2014/main" id="{A123B83E-69C5-D25E-FB8E-D7CD7FA2F156}"/>
                  </a:ext>
                </a:extLst>
              </p:cNvPr>
              <p:cNvSpPr/>
              <p:nvPr/>
            </p:nvSpPr>
            <p:spPr>
              <a:xfrm>
                <a:off x="10905848" y="58361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4" name="Freeform 1963">
                <a:extLst>
                  <a:ext uri="{FF2B5EF4-FFF2-40B4-BE49-F238E27FC236}">
                    <a16:creationId xmlns:a16="http://schemas.microsoft.com/office/drawing/2014/main" id="{F02FF52F-9656-6E00-AA93-C909DB5861E7}"/>
                  </a:ext>
                </a:extLst>
              </p:cNvPr>
              <p:cNvSpPr/>
              <p:nvPr/>
            </p:nvSpPr>
            <p:spPr>
              <a:xfrm>
                <a:off x="10934881" y="60848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5" name="Freeform 1964">
                <a:extLst>
                  <a:ext uri="{FF2B5EF4-FFF2-40B4-BE49-F238E27FC236}">
                    <a16:creationId xmlns:a16="http://schemas.microsoft.com/office/drawing/2014/main" id="{6998DFF4-FD2D-5BDB-5106-2CA73D71B862}"/>
                  </a:ext>
                </a:extLst>
              </p:cNvPr>
              <p:cNvSpPr/>
              <p:nvPr/>
            </p:nvSpPr>
            <p:spPr>
              <a:xfrm>
                <a:off x="10885984" y="61556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6" name="Freeform 1965">
                <a:extLst>
                  <a:ext uri="{FF2B5EF4-FFF2-40B4-BE49-F238E27FC236}">
                    <a16:creationId xmlns:a16="http://schemas.microsoft.com/office/drawing/2014/main" id="{59C58F63-D350-93A8-2B58-111C992F372D}"/>
                  </a:ext>
                </a:extLst>
              </p:cNvPr>
              <p:cNvSpPr/>
              <p:nvPr/>
            </p:nvSpPr>
            <p:spPr>
              <a:xfrm>
                <a:off x="10323734" y="6145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7" name="Freeform 1966">
                <a:extLst>
                  <a:ext uri="{FF2B5EF4-FFF2-40B4-BE49-F238E27FC236}">
                    <a16:creationId xmlns:a16="http://schemas.microsoft.com/office/drawing/2014/main" id="{98E2FCBE-7CA5-EFDC-F870-0CC018239D5D}"/>
                  </a:ext>
                </a:extLst>
              </p:cNvPr>
              <p:cNvSpPr/>
              <p:nvPr/>
            </p:nvSpPr>
            <p:spPr>
              <a:xfrm>
                <a:off x="10543374" y="54391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8" name="Freeform 1967">
                <a:extLst>
                  <a:ext uri="{FF2B5EF4-FFF2-40B4-BE49-F238E27FC236}">
                    <a16:creationId xmlns:a16="http://schemas.microsoft.com/office/drawing/2014/main" id="{03701C49-EFD8-F062-532B-F9B2F1A8DCBC}"/>
                  </a:ext>
                </a:extLst>
              </p:cNvPr>
              <p:cNvSpPr/>
              <p:nvPr/>
            </p:nvSpPr>
            <p:spPr>
              <a:xfrm>
                <a:off x="10682428" y="63020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9" name="Freeform 1968">
                <a:extLst>
                  <a:ext uri="{FF2B5EF4-FFF2-40B4-BE49-F238E27FC236}">
                    <a16:creationId xmlns:a16="http://schemas.microsoft.com/office/drawing/2014/main" id="{7B9E856B-CA73-AECC-6FA0-E396850BFB36}"/>
                  </a:ext>
                </a:extLst>
              </p:cNvPr>
              <p:cNvSpPr/>
              <p:nvPr/>
            </p:nvSpPr>
            <p:spPr>
              <a:xfrm>
                <a:off x="10513617" y="60578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0" name="Freeform 1969">
                <a:extLst>
                  <a:ext uri="{FF2B5EF4-FFF2-40B4-BE49-F238E27FC236}">
                    <a16:creationId xmlns:a16="http://schemas.microsoft.com/office/drawing/2014/main" id="{E2D99545-0A72-E5E7-7FFE-0A8355C139EE}"/>
                  </a:ext>
                </a:extLst>
              </p:cNvPr>
              <p:cNvSpPr/>
              <p:nvPr/>
            </p:nvSpPr>
            <p:spPr>
              <a:xfrm>
                <a:off x="10605945" y="57485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1" name="Freeform 1970">
                <a:extLst>
                  <a:ext uri="{FF2B5EF4-FFF2-40B4-BE49-F238E27FC236}">
                    <a16:creationId xmlns:a16="http://schemas.microsoft.com/office/drawing/2014/main" id="{2F97F4E7-4891-961B-4064-3A320D705585}"/>
                  </a:ext>
                </a:extLst>
              </p:cNvPr>
              <p:cNvSpPr/>
              <p:nvPr/>
            </p:nvSpPr>
            <p:spPr>
              <a:xfrm>
                <a:off x="10404964" y="60875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2" name="Freeform 1971">
                <a:extLst>
                  <a:ext uri="{FF2B5EF4-FFF2-40B4-BE49-F238E27FC236}">
                    <a16:creationId xmlns:a16="http://schemas.microsoft.com/office/drawing/2014/main" id="{1E977E03-9AC2-9220-5877-10B9AAD0A78C}"/>
                  </a:ext>
                </a:extLst>
              </p:cNvPr>
              <p:cNvSpPr/>
              <p:nvPr/>
            </p:nvSpPr>
            <p:spPr>
              <a:xfrm>
                <a:off x="10613424" y="63094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3" name="Freeform 1972">
                <a:extLst>
                  <a:ext uri="{FF2B5EF4-FFF2-40B4-BE49-F238E27FC236}">
                    <a16:creationId xmlns:a16="http://schemas.microsoft.com/office/drawing/2014/main" id="{C5A8B553-9B92-01B5-6913-B5C318684388}"/>
                  </a:ext>
                </a:extLst>
              </p:cNvPr>
              <p:cNvSpPr/>
              <p:nvPr/>
            </p:nvSpPr>
            <p:spPr>
              <a:xfrm>
                <a:off x="10261244" y="5765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4" name="Freeform 1973">
                <a:extLst>
                  <a:ext uri="{FF2B5EF4-FFF2-40B4-BE49-F238E27FC236}">
                    <a16:creationId xmlns:a16="http://schemas.microsoft.com/office/drawing/2014/main" id="{4D386E5A-EE4D-0ADC-93AC-043B47111513}"/>
                  </a:ext>
                </a:extLst>
              </p:cNvPr>
              <p:cNvSpPr/>
              <p:nvPr/>
            </p:nvSpPr>
            <p:spPr>
              <a:xfrm>
                <a:off x="10765347" y="5938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5" name="Freeform 1974">
                <a:extLst>
                  <a:ext uri="{FF2B5EF4-FFF2-40B4-BE49-F238E27FC236}">
                    <a16:creationId xmlns:a16="http://schemas.microsoft.com/office/drawing/2014/main" id="{AEA72152-ACFE-7F13-EFA2-8D4D9D4C8619}"/>
                  </a:ext>
                </a:extLst>
              </p:cNvPr>
              <p:cNvSpPr/>
              <p:nvPr/>
            </p:nvSpPr>
            <p:spPr>
              <a:xfrm>
                <a:off x="10772344" y="59258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6" name="Freeform 1975">
                <a:extLst>
                  <a:ext uri="{FF2B5EF4-FFF2-40B4-BE49-F238E27FC236}">
                    <a16:creationId xmlns:a16="http://schemas.microsoft.com/office/drawing/2014/main" id="{676025DF-AE3A-9425-6C31-5559F5B91DD8}"/>
                  </a:ext>
                </a:extLst>
              </p:cNvPr>
              <p:cNvSpPr/>
              <p:nvPr/>
            </p:nvSpPr>
            <p:spPr>
              <a:xfrm>
                <a:off x="10572166" y="55847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7" name="Freeform 1976">
                <a:extLst>
                  <a:ext uri="{FF2B5EF4-FFF2-40B4-BE49-F238E27FC236}">
                    <a16:creationId xmlns:a16="http://schemas.microsoft.com/office/drawing/2014/main" id="{D2C44E61-FE67-B3E1-8F7C-CFE982BD73CD}"/>
                  </a:ext>
                </a:extLst>
              </p:cNvPr>
              <p:cNvSpPr/>
              <p:nvPr/>
            </p:nvSpPr>
            <p:spPr>
              <a:xfrm>
                <a:off x="10274515" y="58954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8" name="Freeform 1977">
                <a:extLst>
                  <a:ext uri="{FF2B5EF4-FFF2-40B4-BE49-F238E27FC236}">
                    <a16:creationId xmlns:a16="http://schemas.microsoft.com/office/drawing/2014/main" id="{CC0A31AE-C402-1A59-B5C2-A95A6CF98F33}"/>
                  </a:ext>
                </a:extLst>
              </p:cNvPr>
              <p:cNvSpPr/>
              <p:nvPr/>
            </p:nvSpPr>
            <p:spPr>
              <a:xfrm>
                <a:off x="10237841" y="60062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9" name="Freeform 1978">
                <a:extLst>
                  <a:ext uri="{FF2B5EF4-FFF2-40B4-BE49-F238E27FC236}">
                    <a16:creationId xmlns:a16="http://schemas.microsoft.com/office/drawing/2014/main" id="{A27EDCB3-E18B-EC87-2074-F2F4FA4FE384}"/>
                  </a:ext>
                </a:extLst>
              </p:cNvPr>
              <p:cNvSpPr/>
              <p:nvPr/>
            </p:nvSpPr>
            <p:spPr>
              <a:xfrm>
                <a:off x="10576590" y="60660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0" name="Freeform 1979">
                <a:extLst>
                  <a:ext uri="{FF2B5EF4-FFF2-40B4-BE49-F238E27FC236}">
                    <a16:creationId xmlns:a16="http://schemas.microsoft.com/office/drawing/2014/main" id="{CF6EA23A-F678-3AAF-D6CC-0846F18CBA96}"/>
                  </a:ext>
                </a:extLst>
              </p:cNvPr>
              <p:cNvSpPr/>
              <p:nvPr/>
            </p:nvSpPr>
            <p:spPr>
              <a:xfrm>
                <a:off x="10999623" y="6121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1" name="Freeform 1980">
                <a:extLst>
                  <a:ext uri="{FF2B5EF4-FFF2-40B4-BE49-F238E27FC236}">
                    <a16:creationId xmlns:a16="http://schemas.microsoft.com/office/drawing/2014/main" id="{29029C16-1AA4-80AC-12F4-2CB6BD503F57}"/>
                  </a:ext>
                </a:extLst>
              </p:cNvPr>
              <p:cNvSpPr/>
              <p:nvPr/>
            </p:nvSpPr>
            <p:spPr>
              <a:xfrm>
                <a:off x="10559138" y="54572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2" name="Freeform 1981">
                <a:extLst>
                  <a:ext uri="{FF2B5EF4-FFF2-40B4-BE49-F238E27FC236}">
                    <a16:creationId xmlns:a16="http://schemas.microsoft.com/office/drawing/2014/main" id="{DB1085AA-E860-44A5-222B-46CEA4062D05}"/>
                  </a:ext>
                </a:extLst>
              </p:cNvPr>
              <p:cNvSpPr/>
              <p:nvPr/>
            </p:nvSpPr>
            <p:spPr>
              <a:xfrm>
                <a:off x="10399254" y="59089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3" name="Freeform 1982">
                <a:extLst>
                  <a:ext uri="{FF2B5EF4-FFF2-40B4-BE49-F238E27FC236}">
                    <a16:creationId xmlns:a16="http://schemas.microsoft.com/office/drawing/2014/main" id="{045CB52C-87F4-B6BD-C704-980396946DD6}"/>
                  </a:ext>
                </a:extLst>
              </p:cNvPr>
              <p:cNvSpPr/>
              <p:nvPr/>
            </p:nvSpPr>
            <p:spPr>
              <a:xfrm>
                <a:off x="11005092" y="4731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4" name="Freeform 1983">
                <a:extLst>
                  <a:ext uri="{FF2B5EF4-FFF2-40B4-BE49-F238E27FC236}">
                    <a16:creationId xmlns:a16="http://schemas.microsoft.com/office/drawing/2014/main" id="{C2A849AA-068C-6A0E-AC22-FA26A61AF8EE}"/>
                  </a:ext>
                </a:extLst>
              </p:cNvPr>
              <p:cNvSpPr/>
              <p:nvPr/>
            </p:nvSpPr>
            <p:spPr>
              <a:xfrm>
                <a:off x="10294621" y="62498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5" name="Freeform 1984">
                <a:extLst>
                  <a:ext uri="{FF2B5EF4-FFF2-40B4-BE49-F238E27FC236}">
                    <a16:creationId xmlns:a16="http://schemas.microsoft.com/office/drawing/2014/main" id="{872882F9-3ABA-C2D5-E0E3-504A2E00B914}"/>
                  </a:ext>
                </a:extLst>
              </p:cNvPr>
              <p:cNvSpPr/>
              <p:nvPr/>
            </p:nvSpPr>
            <p:spPr>
              <a:xfrm>
                <a:off x="10750710" y="59634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6" name="Freeform 1985">
                <a:extLst>
                  <a:ext uri="{FF2B5EF4-FFF2-40B4-BE49-F238E27FC236}">
                    <a16:creationId xmlns:a16="http://schemas.microsoft.com/office/drawing/2014/main" id="{232C7323-2D40-4082-50B6-CD11AC277A5B}"/>
                  </a:ext>
                </a:extLst>
              </p:cNvPr>
              <p:cNvSpPr/>
              <p:nvPr/>
            </p:nvSpPr>
            <p:spPr>
              <a:xfrm>
                <a:off x="10440592" y="6104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7" name="Freeform 1986">
                <a:extLst>
                  <a:ext uri="{FF2B5EF4-FFF2-40B4-BE49-F238E27FC236}">
                    <a16:creationId xmlns:a16="http://schemas.microsoft.com/office/drawing/2014/main" id="{2182F0FA-C549-9814-A610-25E2D4258B96}"/>
                  </a:ext>
                </a:extLst>
              </p:cNvPr>
              <p:cNvSpPr/>
              <p:nvPr/>
            </p:nvSpPr>
            <p:spPr>
              <a:xfrm>
                <a:off x="10842795" y="60085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8" name="Freeform 1987">
                <a:extLst>
                  <a:ext uri="{FF2B5EF4-FFF2-40B4-BE49-F238E27FC236}">
                    <a16:creationId xmlns:a16="http://schemas.microsoft.com/office/drawing/2014/main" id="{11877EF5-A233-9C9B-20DF-7C6E85234335}"/>
                  </a:ext>
                </a:extLst>
              </p:cNvPr>
              <p:cNvSpPr/>
              <p:nvPr/>
            </p:nvSpPr>
            <p:spPr>
              <a:xfrm>
                <a:off x="10829445" y="60220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9" name="Freeform 1988">
                <a:extLst>
                  <a:ext uri="{FF2B5EF4-FFF2-40B4-BE49-F238E27FC236}">
                    <a16:creationId xmlns:a16="http://schemas.microsoft.com/office/drawing/2014/main" id="{85CF50E6-D28E-31B9-C8F7-D51DA8219B49}"/>
                  </a:ext>
                </a:extLst>
              </p:cNvPr>
              <p:cNvSpPr/>
              <p:nvPr/>
            </p:nvSpPr>
            <p:spPr>
              <a:xfrm>
                <a:off x="10989409" y="55205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0" name="Freeform 1989">
                <a:extLst>
                  <a:ext uri="{FF2B5EF4-FFF2-40B4-BE49-F238E27FC236}">
                    <a16:creationId xmlns:a16="http://schemas.microsoft.com/office/drawing/2014/main" id="{787F2AD2-B24C-AED4-7E02-81BB751CBF76}"/>
                  </a:ext>
                </a:extLst>
              </p:cNvPr>
              <p:cNvSpPr/>
              <p:nvPr/>
            </p:nvSpPr>
            <p:spPr>
              <a:xfrm>
                <a:off x="10995521" y="6097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 1990">
                <a:extLst>
                  <a:ext uri="{FF2B5EF4-FFF2-40B4-BE49-F238E27FC236}">
                    <a16:creationId xmlns:a16="http://schemas.microsoft.com/office/drawing/2014/main" id="{64C85926-9FB2-0CB9-621D-267F6099B826}"/>
                  </a:ext>
                </a:extLst>
              </p:cNvPr>
              <p:cNvSpPr/>
              <p:nvPr/>
            </p:nvSpPr>
            <p:spPr>
              <a:xfrm>
                <a:off x="10501795" y="54801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 1991">
                <a:extLst>
                  <a:ext uri="{FF2B5EF4-FFF2-40B4-BE49-F238E27FC236}">
                    <a16:creationId xmlns:a16="http://schemas.microsoft.com/office/drawing/2014/main" id="{FC9F47E7-E85D-3C82-9263-B2E0A52FEC73}"/>
                  </a:ext>
                </a:extLst>
              </p:cNvPr>
              <p:cNvSpPr/>
              <p:nvPr/>
            </p:nvSpPr>
            <p:spPr>
              <a:xfrm>
                <a:off x="10932870" y="5983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 1992">
                <a:extLst>
                  <a:ext uri="{FF2B5EF4-FFF2-40B4-BE49-F238E27FC236}">
                    <a16:creationId xmlns:a16="http://schemas.microsoft.com/office/drawing/2014/main" id="{01F1A8AA-4779-9070-1CB6-A487643735E3}"/>
                  </a:ext>
                </a:extLst>
              </p:cNvPr>
              <p:cNvSpPr/>
              <p:nvPr/>
            </p:nvSpPr>
            <p:spPr>
              <a:xfrm>
                <a:off x="10477507" y="60351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 1993">
                <a:extLst>
                  <a:ext uri="{FF2B5EF4-FFF2-40B4-BE49-F238E27FC236}">
                    <a16:creationId xmlns:a16="http://schemas.microsoft.com/office/drawing/2014/main" id="{898FEDCC-8B12-4905-EC29-4AA829FC55CD}"/>
                  </a:ext>
                </a:extLst>
              </p:cNvPr>
              <p:cNvSpPr/>
              <p:nvPr/>
            </p:nvSpPr>
            <p:spPr>
              <a:xfrm>
                <a:off x="10649374" y="49243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 1994">
                <a:extLst>
                  <a:ext uri="{FF2B5EF4-FFF2-40B4-BE49-F238E27FC236}">
                    <a16:creationId xmlns:a16="http://schemas.microsoft.com/office/drawing/2014/main" id="{A515A422-46A4-EC8E-EACB-A9E23551A439}"/>
                  </a:ext>
                </a:extLst>
              </p:cNvPr>
              <p:cNvSpPr/>
              <p:nvPr/>
            </p:nvSpPr>
            <p:spPr>
              <a:xfrm>
                <a:off x="10952494" y="50538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 1995">
                <a:extLst>
                  <a:ext uri="{FF2B5EF4-FFF2-40B4-BE49-F238E27FC236}">
                    <a16:creationId xmlns:a16="http://schemas.microsoft.com/office/drawing/2014/main" id="{4BFDEB84-5DF7-ABC9-D2C0-85EA70BBFB78}"/>
                  </a:ext>
                </a:extLst>
              </p:cNvPr>
              <p:cNvSpPr/>
              <p:nvPr/>
            </p:nvSpPr>
            <p:spPr>
              <a:xfrm>
                <a:off x="10729397" y="59778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 1996">
                <a:extLst>
                  <a:ext uri="{FF2B5EF4-FFF2-40B4-BE49-F238E27FC236}">
                    <a16:creationId xmlns:a16="http://schemas.microsoft.com/office/drawing/2014/main" id="{CD0404F9-376B-BAF0-99EE-6366E4CF6F8F}"/>
                  </a:ext>
                </a:extLst>
              </p:cNvPr>
              <p:cNvSpPr/>
              <p:nvPr/>
            </p:nvSpPr>
            <p:spPr>
              <a:xfrm>
                <a:off x="10574579" y="58813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 1997">
                <a:extLst>
                  <a:ext uri="{FF2B5EF4-FFF2-40B4-BE49-F238E27FC236}">
                    <a16:creationId xmlns:a16="http://schemas.microsoft.com/office/drawing/2014/main" id="{C7587386-56C3-9932-816E-8C3533DFD59A}"/>
                  </a:ext>
                </a:extLst>
              </p:cNvPr>
              <p:cNvSpPr/>
              <p:nvPr/>
            </p:nvSpPr>
            <p:spPr>
              <a:xfrm>
                <a:off x="10668675" y="60744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 1998">
                <a:extLst>
                  <a:ext uri="{FF2B5EF4-FFF2-40B4-BE49-F238E27FC236}">
                    <a16:creationId xmlns:a16="http://schemas.microsoft.com/office/drawing/2014/main" id="{3EFD3C1F-298E-8060-E934-7BA65E55568A}"/>
                  </a:ext>
                </a:extLst>
              </p:cNvPr>
              <p:cNvSpPr/>
              <p:nvPr/>
            </p:nvSpPr>
            <p:spPr>
              <a:xfrm>
                <a:off x="10670687" y="48464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 1999">
                <a:extLst>
                  <a:ext uri="{FF2B5EF4-FFF2-40B4-BE49-F238E27FC236}">
                    <a16:creationId xmlns:a16="http://schemas.microsoft.com/office/drawing/2014/main" id="{5B57F10E-940A-8DE6-9FFD-F7DC1C26DACE}"/>
                  </a:ext>
                </a:extLst>
              </p:cNvPr>
              <p:cNvSpPr/>
              <p:nvPr/>
            </p:nvSpPr>
            <p:spPr>
              <a:xfrm>
                <a:off x="10905044" y="57774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 2000">
                <a:extLst>
                  <a:ext uri="{FF2B5EF4-FFF2-40B4-BE49-F238E27FC236}">
                    <a16:creationId xmlns:a16="http://schemas.microsoft.com/office/drawing/2014/main" id="{49131660-9FBE-48CF-C289-74455A232855}"/>
                  </a:ext>
                </a:extLst>
              </p:cNvPr>
              <p:cNvSpPr/>
              <p:nvPr/>
            </p:nvSpPr>
            <p:spPr>
              <a:xfrm>
                <a:off x="10742908" y="55286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 2001">
                <a:extLst>
                  <a:ext uri="{FF2B5EF4-FFF2-40B4-BE49-F238E27FC236}">
                    <a16:creationId xmlns:a16="http://schemas.microsoft.com/office/drawing/2014/main" id="{B7BB8BFA-B067-B614-EA60-33100163EADD}"/>
                  </a:ext>
                </a:extLst>
              </p:cNvPr>
              <p:cNvSpPr/>
              <p:nvPr/>
            </p:nvSpPr>
            <p:spPr>
              <a:xfrm>
                <a:off x="10825746" y="60408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 2002">
                <a:extLst>
                  <a:ext uri="{FF2B5EF4-FFF2-40B4-BE49-F238E27FC236}">
                    <a16:creationId xmlns:a16="http://schemas.microsoft.com/office/drawing/2014/main" id="{61960F60-6D56-9393-A455-67D3923096E6}"/>
                  </a:ext>
                </a:extLst>
              </p:cNvPr>
              <p:cNvSpPr/>
              <p:nvPr/>
            </p:nvSpPr>
            <p:spPr>
              <a:xfrm>
                <a:off x="10243230" y="6134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 2003">
                <a:extLst>
                  <a:ext uri="{FF2B5EF4-FFF2-40B4-BE49-F238E27FC236}">
                    <a16:creationId xmlns:a16="http://schemas.microsoft.com/office/drawing/2014/main" id="{BA867868-94DF-6C95-9F2A-79AD69C187B4}"/>
                  </a:ext>
                </a:extLst>
              </p:cNvPr>
              <p:cNvSpPr/>
              <p:nvPr/>
            </p:nvSpPr>
            <p:spPr>
              <a:xfrm>
                <a:off x="10572890" y="58883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 2004">
                <a:extLst>
                  <a:ext uri="{FF2B5EF4-FFF2-40B4-BE49-F238E27FC236}">
                    <a16:creationId xmlns:a16="http://schemas.microsoft.com/office/drawing/2014/main" id="{62A980B2-0314-E3FE-C21B-50451A35EAA9}"/>
                  </a:ext>
                </a:extLst>
              </p:cNvPr>
              <p:cNvSpPr/>
              <p:nvPr/>
            </p:nvSpPr>
            <p:spPr>
              <a:xfrm>
                <a:off x="10255615" y="60021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 2005">
                <a:extLst>
                  <a:ext uri="{FF2B5EF4-FFF2-40B4-BE49-F238E27FC236}">
                    <a16:creationId xmlns:a16="http://schemas.microsoft.com/office/drawing/2014/main" id="{B5F1E3C3-B85A-B03E-4E88-8DE079BD4D71}"/>
                  </a:ext>
                </a:extLst>
              </p:cNvPr>
              <p:cNvSpPr/>
              <p:nvPr/>
            </p:nvSpPr>
            <p:spPr>
              <a:xfrm>
                <a:off x="10368049" y="52661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 2006">
                <a:extLst>
                  <a:ext uri="{FF2B5EF4-FFF2-40B4-BE49-F238E27FC236}">
                    <a16:creationId xmlns:a16="http://schemas.microsoft.com/office/drawing/2014/main" id="{8A91E055-6B56-04F8-ECF8-09D861F99131}"/>
                  </a:ext>
                </a:extLst>
              </p:cNvPr>
              <p:cNvSpPr/>
              <p:nvPr/>
            </p:nvSpPr>
            <p:spPr>
              <a:xfrm>
                <a:off x="10279179" y="6096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 2007">
                <a:extLst>
                  <a:ext uri="{FF2B5EF4-FFF2-40B4-BE49-F238E27FC236}">
                    <a16:creationId xmlns:a16="http://schemas.microsoft.com/office/drawing/2014/main" id="{F57E1266-4D51-6A9A-FFC1-F36B1C7A0886}"/>
                  </a:ext>
                </a:extLst>
              </p:cNvPr>
              <p:cNvSpPr/>
              <p:nvPr/>
            </p:nvSpPr>
            <p:spPr>
              <a:xfrm>
                <a:off x="10427081" y="62950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 2008">
                <a:extLst>
                  <a:ext uri="{FF2B5EF4-FFF2-40B4-BE49-F238E27FC236}">
                    <a16:creationId xmlns:a16="http://schemas.microsoft.com/office/drawing/2014/main" id="{66957F33-709B-5A69-E645-2775581058EA}"/>
                  </a:ext>
                </a:extLst>
              </p:cNvPr>
              <p:cNvSpPr/>
              <p:nvPr/>
            </p:nvSpPr>
            <p:spPr>
              <a:xfrm>
                <a:off x="10810224" y="5895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 2009">
                <a:extLst>
                  <a:ext uri="{FF2B5EF4-FFF2-40B4-BE49-F238E27FC236}">
                    <a16:creationId xmlns:a16="http://schemas.microsoft.com/office/drawing/2014/main" id="{7ACFE7AF-D529-FEEA-A840-B83937C78053}"/>
                  </a:ext>
                </a:extLst>
              </p:cNvPr>
              <p:cNvSpPr/>
              <p:nvPr/>
            </p:nvSpPr>
            <p:spPr>
              <a:xfrm>
                <a:off x="10704626" y="53128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 2010">
                <a:extLst>
                  <a:ext uri="{FF2B5EF4-FFF2-40B4-BE49-F238E27FC236}">
                    <a16:creationId xmlns:a16="http://schemas.microsoft.com/office/drawing/2014/main" id="{0523DEE2-2A72-FDD1-0F76-B1D3E8545C94}"/>
                  </a:ext>
                </a:extLst>
              </p:cNvPr>
              <p:cNvSpPr/>
              <p:nvPr/>
            </p:nvSpPr>
            <p:spPr>
              <a:xfrm>
                <a:off x="10977427" y="57504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 2011">
                <a:extLst>
                  <a:ext uri="{FF2B5EF4-FFF2-40B4-BE49-F238E27FC236}">
                    <a16:creationId xmlns:a16="http://schemas.microsoft.com/office/drawing/2014/main" id="{4185E2AB-D598-2532-1C54-B9F28198DEC1}"/>
                  </a:ext>
                </a:extLst>
              </p:cNvPr>
              <p:cNvSpPr/>
              <p:nvPr/>
            </p:nvSpPr>
            <p:spPr>
              <a:xfrm>
                <a:off x="10260602" y="4920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 2012">
                <a:extLst>
                  <a:ext uri="{FF2B5EF4-FFF2-40B4-BE49-F238E27FC236}">
                    <a16:creationId xmlns:a16="http://schemas.microsoft.com/office/drawing/2014/main" id="{3A725D05-17FD-E95D-B79E-16BC2FD53F5A}"/>
                  </a:ext>
                </a:extLst>
              </p:cNvPr>
              <p:cNvSpPr/>
              <p:nvPr/>
            </p:nvSpPr>
            <p:spPr>
              <a:xfrm>
                <a:off x="10879791" y="6079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 2013">
                <a:extLst>
                  <a:ext uri="{FF2B5EF4-FFF2-40B4-BE49-F238E27FC236}">
                    <a16:creationId xmlns:a16="http://schemas.microsoft.com/office/drawing/2014/main" id="{D12A20DA-A429-9B3D-F5B4-614950B8EFCF}"/>
                  </a:ext>
                </a:extLst>
              </p:cNvPr>
              <p:cNvSpPr/>
              <p:nvPr/>
            </p:nvSpPr>
            <p:spPr>
              <a:xfrm>
                <a:off x="10275641" y="62711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 2014">
                <a:extLst>
                  <a:ext uri="{FF2B5EF4-FFF2-40B4-BE49-F238E27FC236}">
                    <a16:creationId xmlns:a16="http://schemas.microsoft.com/office/drawing/2014/main" id="{8784D575-7076-3EEC-1F23-CB125BE01A86}"/>
                  </a:ext>
                </a:extLst>
              </p:cNvPr>
              <p:cNvSpPr/>
              <p:nvPr/>
            </p:nvSpPr>
            <p:spPr>
              <a:xfrm>
                <a:off x="10302181" y="61467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 2015">
                <a:extLst>
                  <a:ext uri="{FF2B5EF4-FFF2-40B4-BE49-F238E27FC236}">
                    <a16:creationId xmlns:a16="http://schemas.microsoft.com/office/drawing/2014/main" id="{A186D85E-7329-17B4-46CA-2D4758950FCD}"/>
                  </a:ext>
                </a:extLst>
              </p:cNvPr>
              <p:cNvSpPr/>
              <p:nvPr/>
            </p:nvSpPr>
            <p:spPr>
              <a:xfrm>
                <a:off x="10560907" y="62809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 2016">
                <a:extLst>
                  <a:ext uri="{FF2B5EF4-FFF2-40B4-BE49-F238E27FC236}">
                    <a16:creationId xmlns:a16="http://schemas.microsoft.com/office/drawing/2014/main" id="{A8F37E23-E5F2-17AC-60B2-56B8B359B35C}"/>
                  </a:ext>
                </a:extLst>
              </p:cNvPr>
              <p:cNvSpPr/>
              <p:nvPr/>
            </p:nvSpPr>
            <p:spPr>
              <a:xfrm>
                <a:off x="10270414" y="61705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 2017">
                <a:extLst>
                  <a:ext uri="{FF2B5EF4-FFF2-40B4-BE49-F238E27FC236}">
                    <a16:creationId xmlns:a16="http://schemas.microsoft.com/office/drawing/2014/main" id="{E288CC32-39AD-4A76-F575-B74739AAC109}"/>
                  </a:ext>
                </a:extLst>
              </p:cNvPr>
              <p:cNvSpPr/>
              <p:nvPr/>
            </p:nvSpPr>
            <p:spPr>
              <a:xfrm>
                <a:off x="10316255" y="5426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 2018">
                <a:extLst>
                  <a:ext uri="{FF2B5EF4-FFF2-40B4-BE49-F238E27FC236}">
                    <a16:creationId xmlns:a16="http://schemas.microsoft.com/office/drawing/2014/main" id="{87BEE830-CFFC-1C1F-6894-A08CC6039954}"/>
                  </a:ext>
                </a:extLst>
              </p:cNvPr>
              <p:cNvSpPr/>
              <p:nvPr/>
            </p:nvSpPr>
            <p:spPr>
              <a:xfrm>
                <a:off x="10994879" y="5798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 2019">
                <a:extLst>
                  <a:ext uri="{FF2B5EF4-FFF2-40B4-BE49-F238E27FC236}">
                    <a16:creationId xmlns:a16="http://schemas.microsoft.com/office/drawing/2014/main" id="{F3051CC2-F2A3-B7D8-FB55-1E28D1606DD9}"/>
                  </a:ext>
                </a:extLst>
              </p:cNvPr>
              <p:cNvSpPr/>
              <p:nvPr/>
            </p:nvSpPr>
            <p:spPr>
              <a:xfrm>
                <a:off x="10523591" y="62617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 2020">
                <a:extLst>
                  <a:ext uri="{FF2B5EF4-FFF2-40B4-BE49-F238E27FC236}">
                    <a16:creationId xmlns:a16="http://schemas.microsoft.com/office/drawing/2014/main" id="{696BD5D5-E249-BA7C-26D6-FC05B873DFEE}"/>
                  </a:ext>
                </a:extLst>
              </p:cNvPr>
              <p:cNvSpPr/>
              <p:nvPr/>
            </p:nvSpPr>
            <p:spPr>
              <a:xfrm>
                <a:off x="10789715" y="59553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 2021">
                <a:extLst>
                  <a:ext uri="{FF2B5EF4-FFF2-40B4-BE49-F238E27FC236}">
                    <a16:creationId xmlns:a16="http://schemas.microsoft.com/office/drawing/2014/main" id="{9473E4BE-579F-8655-DBA0-5254C80ABECF}"/>
                  </a:ext>
                </a:extLst>
              </p:cNvPr>
              <p:cNvSpPr/>
              <p:nvPr/>
            </p:nvSpPr>
            <p:spPr>
              <a:xfrm>
                <a:off x="10352929" y="4943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 2022">
                <a:extLst>
                  <a:ext uri="{FF2B5EF4-FFF2-40B4-BE49-F238E27FC236}">
                    <a16:creationId xmlns:a16="http://schemas.microsoft.com/office/drawing/2014/main" id="{62E06516-492C-A21D-23F9-12A4D6CD89C8}"/>
                  </a:ext>
                </a:extLst>
              </p:cNvPr>
              <p:cNvSpPr/>
              <p:nvPr/>
            </p:nvSpPr>
            <p:spPr>
              <a:xfrm>
                <a:off x="10743954" y="5681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 2023">
                <a:extLst>
                  <a:ext uri="{FF2B5EF4-FFF2-40B4-BE49-F238E27FC236}">
                    <a16:creationId xmlns:a16="http://schemas.microsoft.com/office/drawing/2014/main" id="{E7A62C4B-3A70-0828-FD21-5F32BFDA74B5}"/>
                  </a:ext>
                </a:extLst>
              </p:cNvPr>
              <p:cNvSpPr/>
              <p:nvPr/>
            </p:nvSpPr>
            <p:spPr>
              <a:xfrm>
                <a:off x="10910835" y="59480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 2024">
                <a:extLst>
                  <a:ext uri="{FF2B5EF4-FFF2-40B4-BE49-F238E27FC236}">
                    <a16:creationId xmlns:a16="http://schemas.microsoft.com/office/drawing/2014/main" id="{E515F77A-45B8-D3BC-12C3-7987F826525E}"/>
                  </a:ext>
                </a:extLst>
              </p:cNvPr>
              <p:cNvSpPr/>
              <p:nvPr/>
            </p:nvSpPr>
            <p:spPr>
              <a:xfrm>
                <a:off x="10256097" y="56059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 2025">
                <a:extLst>
                  <a:ext uri="{FF2B5EF4-FFF2-40B4-BE49-F238E27FC236}">
                    <a16:creationId xmlns:a16="http://schemas.microsoft.com/office/drawing/2014/main" id="{B52A9A98-B948-4254-9CE1-00BE8519A596}"/>
                  </a:ext>
                </a:extLst>
              </p:cNvPr>
              <p:cNvSpPr/>
              <p:nvPr/>
            </p:nvSpPr>
            <p:spPr>
              <a:xfrm>
                <a:off x="10335476" y="5827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 2026">
                <a:extLst>
                  <a:ext uri="{FF2B5EF4-FFF2-40B4-BE49-F238E27FC236}">
                    <a16:creationId xmlns:a16="http://schemas.microsoft.com/office/drawing/2014/main" id="{A6B8642A-2551-652D-CD26-52F0E927CD2F}"/>
                  </a:ext>
                </a:extLst>
              </p:cNvPr>
              <p:cNvSpPr/>
              <p:nvPr/>
            </p:nvSpPr>
            <p:spPr>
              <a:xfrm>
                <a:off x="10533884" y="57463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 2027">
                <a:extLst>
                  <a:ext uri="{FF2B5EF4-FFF2-40B4-BE49-F238E27FC236}">
                    <a16:creationId xmlns:a16="http://schemas.microsoft.com/office/drawing/2014/main" id="{34C06635-DDC5-C0A7-096E-46ACC1A4C652}"/>
                  </a:ext>
                </a:extLst>
              </p:cNvPr>
              <p:cNvSpPr/>
              <p:nvPr/>
            </p:nvSpPr>
            <p:spPr>
              <a:xfrm>
                <a:off x="10688380" y="58342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 2028">
                <a:extLst>
                  <a:ext uri="{FF2B5EF4-FFF2-40B4-BE49-F238E27FC236}">
                    <a16:creationId xmlns:a16="http://schemas.microsoft.com/office/drawing/2014/main" id="{4C092B9C-A5F7-835C-F71C-D87380014D85}"/>
                  </a:ext>
                </a:extLst>
              </p:cNvPr>
              <p:cNvSpPr/>
              <p:nvPr/>
            </p:nvSpPr>
            <p:spPr>
              <a:xfrm>
                <a:off x="10260682" y="56627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 2029">
                <a:extLst>
                  <a:ext uri="{FF2B5EF4-FFF2-40B4-BE49-F238E27FC236}">
                    <a16:creationId xmlns:a16="http://schemas.microsoft.com/office/drawing/2014/main" id="{AC47B355-FE36-A00C-15DA-02A3DA2E315A}"/>
                  </a:ext>
                </a:extLst>
              </p:cNvPr>
              <p:cNvSpPr/>
              <p:nvPr/>
            </p:nvSpPr>
            <p:spPr>
              <a:xfrm>
                <a:off x="10625005" y="62142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 2030">
                <a:extLst>
                  <a:ext uri="{FF2B5EF4-FFF2-40B4-BE49-F238E27FC236}">
                    <a16:creationId xmlns:a16="http://schemas.microsoft.com/office/drawing/2014/main" id="{9D08C2D4-E0AA-A6AB-F745-E0AB8D621376}"/>
                  </a:ext>
                </a:extLst>
              </p:cNvPr>
              <p:cNvSpPr/>
              <p:nvPr/>
            </p:nvSpPr>
            <p:spPr>
              <a:xfrm>
                <a:off x="10247733" y="6080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 2031">
                <a:extLst>
                  <a:ext uri="{FF2B5EF4-FFF2-40B4-BE49-F238E27FC236}">
                    <a16:creationId xmlns:a16="http://schemas.microsoft.com/office/drawing/2014/main" id="{CBAAB0DE-C35D-1414-296E-FFA5B523E13C}"/>
                  </a:ext>
                </a:extLst>
              </p:cNvPr>
              <p:cNvSpPr/>
              <p:nvPr/>
            </p:nvSpPr>
            <p:spPr>
              <a:xfrm>
                <a:off x="10856628" y="5845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 2032">
                <a:extLst>
                  <a:ext uri="{FF2B5EF4-FFF2-40B4-BE49-F238E27FC236}">
                    <a16:creationId xmlns:a16="http://schemas.microsoft.com/office/drawing/2014/main" id="{C106E3F2-21B2-AC93-2BF1-F97A0B1972D6}"/>
                  </a:ext>
                </a:extLst>
              </p:cNvPr>
              <p:cNvSpPr/>
              <p:nvPr/>
            </p:nvSpPr>
            <p:spPr>
              <a:xfrm>
                <a:off x="10314969" y="56298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 2033">
                <a:extLst>
                  <a:ext uri="{FF2B5EF4-FFF2-40B4-BE49-F238E27FC236}">
                    <a16:creationId xmlns:a16="http://schemas.microsoft.com/office/drawing/2014/main" id="{913FABC6-5AB7-9CF9-4CA5-8CC332D1B361}"/>
                  </a:ext>
                </a:extLst>
              </p:cNvPr>
              <p:cNvSpPr/>
              <p:nvPr/>
            </p:nvSpPr>
            <p:spPr>
              <a:xfrm>
                <a:off x="10530748" y="55779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 2034">
                <a:extLst>
                  <a:ext uri="{FF2B5EF4-FFF2-40B4-BE49-F238E27FC236}">
                    <a16:creationId xmlns:a16="http://schemas.microsoft.com/office/drawing/2014/main" id="{17B07BFB-1281-2100-5AF3-9574094CA2A0}"/>
                  </a:ext>
                </a:extLst>
              </p:cNvPr>
              <p:cNvSpPr/>
              <p:nvPr/>
            </p:nvSpPr>
            <p:spPr>
              <a:xfrm>
                <a:off x="10814566" y="46571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 2035">
                <a:extLst>
                  <a:ext uri="{FF2B5EF4-FFF2-40B4-BE49-F238E27FC236}">
                    <a16:creationId xmlns:a16="http://schemas.microsoft.com/office/drawing/2014/main" id="{76633D6E-091C-BFF1-7C3B-4B5A44FA6CD1}"/>
                  </a:ext>
                </a:extLst>
              </p:cNvPr>
              <p:cNvSpPr/>
              <p:nvPr/>
            </p:nvSpPr>
            <p:spPr>
              <a:xfrm>
                <a:off x="10461181" y="58953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 2036">
                <a:extLst>
                  <a:ext uri="{FF2B5EF4-FFF2-40B4-BE49-F238E27FC236}">
                    <a16:creationId xmlns:a16="http://schemas.microsoft.com/office/drawing/2014/main" id="{057804C6-B308-433C-27A3-07D2DCCB7E86}"/>
                  </a:ext>
                </a:extLst>
              </p:cNvPr>
              <p:cNvSpPr/>
              <p:nvPr/>
            </p:nvSpPr>
            <p:spPr>
              <a:xfrm>
                <a:off x="10999221" y="60042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 2037">
                <a:extLst>
                  <a:ext uri="{FF2B5EF4-FFF2-40B4-BE49-F238E27FC236}">
                    <a16:creationId xmlns:a16="http://schemas.microsoft.com/office/drawing/2014/main" id="{C681113E-208F-A0FE-A639-B6BF97CD01C3}"/>
                  </a:ext>
                </a:extLst>
              </p:cNvPr>
              <p:cNvSpPr/>
              <p:nvPr/>
            </p:nvSpPr>
            <p:spPr>
              <a:xfrm>
                <a:off x="10236071" y="58395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 2038">
                <a:extLst>
                  <a:ext uri="{FF2B5EF4-FFF2-40B4-BE49-F238E27FC236}">
                    <a16:creationId xmlns:a16="http://schemas.microsoft.com/office/drawing/2014/main" id="{0A787325-80A7-F983-946F-E2C424827400}"/>
                  </a:ext>
                </a:extLst>
              </p:cNvPr>
              <p:cNvSpPr/>
              <p:nvPr/>
            </p:nvSpPr>
            <p:spPr>
              <a:xfrm>
                <a:off x="10698916" y="56378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 2039">
                <a:extLst>
                  <a:ext uri="{FF2B5EF4-FFF2-40B4-BE49-F238E27FC236}">
                    <a16:creationId xmlns:a16="http://schemas.microsoft.com/office/drawing/2014/main" id="{449CCBA9-F4FA-E2B7-C104-AAFA074FDC25}"/>
                  </a:ext>
                </a:extLst>
              </p:cNvPr>
              <p:cNvSpPr/>
              <p:nvPr/>
            </p:nvSpPr>
            <p:spPr>
              <a:xfrm>
                <a:off x="10511284" y="60445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 2040">
                <a:extLst>
                  <a:ext uri="{FF2B5EF4-FFF2-40B4-BE49-F238E27FC236}">
                    <a16:creationId xmlns:a16="http://schemas.microsoft.com/office/drawing/2014/main" id="{35BAE1C2-DCBD-82E4-5376-7602A6024E36}"/>
                  </a:ext>
                </a:extLst>
              </p:cNvPr>
              <p:cNvSpPr/>
              <p:nvPr/>
            </p:nvSpPr>
            <p:spPr>
              <a:xfrm>
                <a:off x="10367646" y="61660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 2041">
                <a:extLst>
                  <a:ext uri="{FF2B5EF4-FFF2-40B4-BE49-F238E27FC236}">
                    <a16:creationId xmlns:a16="http://schemas.microsoft.com/office/drawing/2014/main" id="{05298D0A-2F51-C7C3-1C7A-8F873A1F792C}"/>
                  </a:ext>
                </a:extLst>
              </p:cNvPr>
              <p:cNvSpPr/>
              <p:nvPr/>
            </p:nvSpPr>
            <p:spPr>
              <a:xfrm>
                <a:off x="10910030" y="62288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 2042">
                <a:extLst>
                  <a:ext uri="{FF2B5EF4-FFF2-40B4-BE49-F238E27FC236}">
                    <a16:creationId xmlns:a16="http://schemas.microsoft.com/office/drawing/2014/main" id="{6A66BEC7-4E4C-F544-F701-1F3CF549F3C5}"/>
                  </a:ext>
                </a:extLst>
              </p:cNvPr>
              <p:cNvSpPr/>
              <p:nvPr/>
            </p:nvSpPr>
            <p:spPr>
              <a:xfrm>
                <a:off x="10418796" y="53098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 2043">
                <a:extLst>
                  <a:ext uri="{FF2B5EF4-FFF2-40B4-BE49-F238E27FC236}">
                    <a16:creationId xmlns:a16="http://schemas.microsoft.com/office/drawing/2014/main" id="{597888F3-B750-5BE3-8AA8-0605CDCE9DFF}"/>
                  </a:ext>
                </a:extLst>
              </p:cNvPr>
              <p:cNvSpPr/>
              <p:nvPr/>
            </p:nvSpPr>
            <p:spPr>
              <a:xfrm>
                <a:off x="10545305" y="62051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 2044">
                <a:extLst>
                  <a:ext uri="{FF2B5EF4-FFF2-40B4-BE49-F238E27FC236}">
                    <a16:creationId xmlns:a16="http://schemas.microsoft.com/office/drawing/2014/main" id="{BA7C2BB7-985C-87FD-4E55-80D139812789}"/>
                  </a:ext>
                </a:extLst>
              </p:cNvPr>
              <p:cNvSpPr/>
              <p:nvPr/>
            </p:nvSpPr>
            <p:spPr>
              <a:xfrm>
                <a:off x="10782557" y="6097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 2045">
                <a:extLst>
                  <a:ext uri="{FF2B5EF4-FFF2-40B4-BE49-F238E27FC236}">
                    <a16:creationId xmlns:a16="http://schemas.microsoft.com/office/drawing/2014/main" id="{9C69A72D-35E2-9117-65AF-0F005455A481}"/>
                  </a:ext>
                </a:extLst>
              </p:cNvPr>
              <p:cNvSpPr/>
              <p:nvPr/>
            </p:nvSpPr>
            <p:spPr>
              <a:xfrm>
                <a:off x="10773469" y="63038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 2046">
                <a:extLst>
                  <a:ext uri="{FF2B5EF4-FFF2-40B4-BE49-F238E27FC236}">
                    <a16:creationId xmlns:a16="http://schemas.microsoft.com/office/drawing/2014/main" id="{3E3CBC18-55D4-DAEE-BE19-D8116E2A775A}"/>
                  </a:ext>
                </a:extLst>
              </p:cNvPr>
              <p:cNvSpPr/>
              <p:nvPr/>
            </p:nvSpPr>
            <p:spPr>
              <a:xfrm>
                <a:off x="10475495" y="61776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 2047">
                <a:extLst>
                  <a:ext uri="{FF2B5EF4-FFF2-40B4-BE49-F238E27FC236}">
                    <a16:creationId xmlns:a16="http://schemas.microsoft.com/office/drawing/2014/main" id="{47351F2A-E7FA-BA37-0F2B-7D9125AE4DB6}"/>
                  </a:ext>
                </a:extLst>
              </p:cNvPr>
              <p:cNvSpPr/>
              <p:nvPr/>
            </p:nvSpPr>
            <p:spPr>
              <a:xfrm>
                <a:off x="10863867" y="49205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 2048">
                <a:extLst>
                  <a:ext uri="{FF2B5EF4-FFF2-40B4-BE49-F238E27FC236}">
                    <a16:creationId xmlns:a16="http://schemas.microsoft.com/office/drawing/2014/main" id="{EC641AFF-6A85-B3B3-7AE5-9A110534FA48}"/>
                  </a:ext>
                </a:extLst>
              </p:cNvPr>
              <p:cNvSpPr/>
              <p:nvPr/>
            </p:nvSpPr>
            <p:spPr>
              <a:xfrm>
                <a:off x="10331777" y="61997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 2049">
                <a:extLst>
                  <a:ext uri="{FF2B5EF4-FFF2-40B4-BE49-F238E27FC236}">
                    <a16:creationId xmlns:a16="http://schemas.microsoft.com/office/drawing/2014/main" id="{B9BF7111-2349-9CD9-47EE-AA1804DD31DB}"/>
                  </a:ext>
                </a:extLst>
              </p:cNvPr>
              <p:cNvSpPr/>
              <p:nvPr/>
            </p:nvSpPr>
            <p:spPr>
              <a:xfrm>
                <a:off x="10986916" y="5814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 2050">
                <a:extLst>
                  <a:ext uri="{FF2B5EF4-FFF2-40B4-BE49-F238E27FC236}">
                    <a16:creationId xmlns:a16="http://schemas.microsoft.com/office/drawing/2014/main" id="{F6668142-9EB3-4BE0-EC27-E3090DF52C95}"/>
                  </a:ext>
                </a:extLst>
              </p:cNvPr>
              <p:cNvSpPr/>
              <p:nvPr/>
            </p:nvSpPr>
            <p:spPr>
              <a:xfrm>
                <a:off x="10429815" y="46612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 2051">
                <a:extLst>
                  <a:ext uri="{FF2B5EF4-FFF2-40B4-BE49-F238E27FC236}">
                    <a16:creationId xmlns:a16="http://schemas.microsoft.com/office/drawing/2014/main" id="{E9A4E575-E849-D996-360A-0D8CFD249520}"/>
                  </a:ext>
                </a:extLst>
              </p:cNvPr>
              <p:cNvSpPr/>
              <p:nvPr/>
            </p:nvSpPr>
            <p:spPr>
              <a:xfrm>
                <a:off x="10914293" y="55618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 2052">
                <a:extLst>
                  <a:ext uri="{FF2B5EF4-FFF2-40B4-BE49-F238E27FC236}">
                    <a16:creationId xmlns:a16="http://schemas.microsoft.com/office/drawing/2014/main" id="{736EC4A0-D18E-A160-3DAC-44BA292795DA}"/>
                  </a:ext>
                </a:extLst>
              </p:cNvPr>
              <p:cNvSpPr/>
              <p:nvPr/>
            </p:nvSpPr>
            <p:spPr>
              <a:xfrm>
                <a:off x="10295586" y="61835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 2053">
                <a:extLst>
                  <a:ext uri="{FF2B5EF4-FFF2-40B4-BE49-F238E27FC236}">
                    <a16:creationId xmlns:a16="http://schemas.microsoft.com/office/drawing/2014/main" id="{3B284D6A-9F59-4734-CB63-827B258340D5}"/>
                  </a:ext>
                </a:extLst>
              </p:cNvPr>
              <p:cNvSpPr/>
              <p:nvPr/>
            </p:nvSpPr>
            <p:spPr>
              <a:xfrm>
                <a:off x="11000749" y="58338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 2054">
                <a:extLst>
                  <a:ext uri="{FF2B5EF4-FFF2-40B4-BE49-F238E27FC236}">
                    <a16:creationId xmlns:a16="http://schemas.microsoft.com/office/drawing/2014/main" id="{83852016-F703-64C3-8F61-6BBB108A8019}"/>
                  </a:ext>
                </a:extLst>
              </p:cNvPr>
              <p:cNvSpPr/>
              <p:nvPr/>
            </p:nvSpPr>
            <p:spPr>
              <a:xfrm>
                <a:off x="10530908" y="57223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 2055">
                <a:extLst>
                  <a:ext uri="{FF2B5EF4-FFF2-40B4-BE49-F238E27FC236}">
                    <a16:creationId xmlns:a16="http://schemas.microsoft.com/office/drawing/2014/main" id="{3E159496-9BCB-E701-0A72-DEF0A2CB141B}"/>
                  </a:ext>
                </a:extLst>
              </p:cNvPr>
              <p:cNvSpPr/>
              <p:nvPr/>
            </p:nvSpPr>
            <p:spPr>
              <a:xfrm>
                <a:off x="10544260" y="61977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 2056">
                <a:extLst>
                  <a:ext uri="{FF2B5EF4-FFF2-40B4-BE49-F238E27FC236}">
                    <a16:creationId xmlns:a16="http://schemas.microsoft.com/office/drawing/2014/main" id="{5DE09480-A949-4D65-6838-2B725EAE71E6}"/>
                  </a:ext>
                </a:extLst>
              </p:cNvPr>
              <p:cNvSpPr/>
              <p:nvPr/>
            </p:nvSpPr>
            <p:spPr>
              <a:xfrm>
                <a:off x="10468981" y="54554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 2057">
                <a:extLst>
                  <a:ext uri="{FF2B5EF4-FFF2-40B4-BE49-F238E27FC236}">
                    <a16:creationId xmlns:a16="http://schemas.microsoft.com/office/drawing/2014/main" id="{63E5A8FA-5C43-29BB-F0ED-294F54BEC4B4}"/>
                  </a:ext>
                </a:extLst>
              </p:cNvPr>
              <p:cNvSpPr/>
              <p:nvPr/>
            </p:nvSpPr>
            <p:spPr>
              <a:xfrm>
                <a:off x="10738485" y="58865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 2058">
                <a:extLst>
                  <a:ext uri="{FF2B5EF4-FFF2-40B4-BE49-F238E27FC236}">
                    <a16:creationId xmlns:a16="http://schemas.microsoft.com/office/drawing/2014/main" id="{A67E150F-C351-0A6D-6A8F-486F060F62A0}"/>
                  </a:ext>
                </a:extLst>
              </p:cNvPr>
              <p:cNvSpPr/>
              <p:nvPr/>
            </p:nvSpPr>
            <p:spPr>
              <a:xfrm>
                <a:off x="10669400" y="49720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 2059">
                <a:extLst>
                  <a:ext uri="{FF2B5EF4-FFF2-40B4-BE49-F238E27FC236}">
                    <a16:creationId xmlns:a16="http://schemas.microsoft.com/office/drawing/2014/main" id="{673EC3F5-B3F0-0131-27F0-50E1AFDABF3B}"/>
                  </a:ext>
                </a:extLst>
              </p:cNvPr>
              <p:cNvSpPr/>
              <p:nvPr/>
            </p:nvSpPr>
            <p:spPr>
              <a:xfrm>
                <a:off x="10610208" y="5812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 2060">
                <a:extLst>
                  <a:ext uri="{FF2B5EF4-FFF2-40B4-BE49-F238E27FC236}">
                    <a16:creationId xmlns:a16="http://schemas.microsoft.com/office/drawing/2014/main" id="{56AAE5B1-A5B2-B15B-49A6-DF529465918C}"/>
                  </a:ext>
                </a:extLst>
              </p:cNvPr>
              <p:cNvSpPr/>
              <p:nvPr/>
            </p:nvSpPr>
            <p:spPr>
              <a:xfrm>
                <a:off x="10956114" y="56023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 2061">
                <a:extLst>
                  <a:ext uri="{FF2B5EF4-FFF2-40B4-BE49-F238E27FC236}">
                    <a16:creationId xmlns:a16="http://schemas.microsoft.com/office/drawing/2014/main" id="{0E2F98A7-5F6B-FED3-9489-34AF5696109B}"/>
                  </a:ext>
                </a:extLst>
              </p:cNvPr>
              <p:cNvSpPr/>
              <p:nvPr/>
            </p:nvSpPr>
            <p:spPr>
              <a:xfrm>
                <a:off x="10696824" y="5932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 2062">
                <a:extLst>
                  <a:ext uri="{FF2B5EF4-FFF2-40B4-BE49-F238E27FC236}">
                    <a16:creationId xmlns:a16="http://schemas.microsoft.com/office/drawing/2014/main" id="{70145F36-346A-097E-ED97-D8458566D5CD}"/>
                  </a:ext>
                </a:extLst>
              </p:cNvPr>
              <p:cNvSpPr/>
              <p:nvPr/>
            </p:nvSpPr>
            <p:spPr>
              <a:xfrm>
                <a:off x="10761406" y="60926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 2063">
                <a:extLst>
                  <a:ext uri="{FF2B5EF4-FFF2-40B4-BE49-F238E27FC236}">
                    <a16:creationId xmlns:a16="http://schemas.microsoft.com/office/drawing/2014/main" id="{C91B1374-A691-555E-C6E9-694D4D3B3D06}"/>
                  </a:ext>
                </a:extLst>
              </p:cNvPr>
              <p:cNvSpPr/>
              <p:nvPr/>
            </p:nvSpPr>
            <p:spPr>
              <a:xfrm>
                <a:off x="10850033" y="59970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 2064">
                <a:extLst>
                  <a:ext uri="{FF2B5EF4-FFF2-40B4-BE49-F238E27FC236}">
                    <a16:creationId xmlns:a16="http://schemas.microsoft.com/office/drawing/2014/main" id="{E6BC4E57-3E43-6F54-DF80-B30E85322903}"/>
                  </a:ext>
                </a:extLst>
              </p:cNvPr>
              <p:cNvSpPr/>
              <p:nvPr/>
            </p:nvSpPr>
            <p:spPr>
              <a:xfrm>
                <a:off x="10462226" y="60790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 2065">
                <a:extLst>
                  <a:ext uri="{FF2B5EF4-FFF2-40B4-BE49-F238E27FC236}">
                    <a16:creationId xmlns:a16="http://schemas.microsoft.com/office/drawing/2014/main" id="{EB85671B-212C-58B0-1D5E-C4DD58FC76D3}"/>
                  </a:ext>
                </a:extLst>
              </p:cNvPr>
              <p:cNvSpPr/>
              <p:nvPr/>
            </p:nvSpPr>
            <p:spPr>
              <a:xfrm>
                <a:off x="10494798" y="53394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 2066">
                <a:extLst>
                  <a:ext uri="{FF2B5EF4-FFF2-40B4-BE49-F238E27FC236}">
                    <a16:creationId xmlns:a16="http://schemas.microsoft.com/office/drawing/2014/main" id="{2B612E03-472A-ACE4-701F-3BC11F0D36B2}"/>
                  </a:ext>
                </a:extLst>
              </p:cNvPr>
              <p:cNvSpPr/>
              <p:nvPr/>
            </p:nvSpPr>
            <p:spPr>
              <a:xfrm>
                <a:off x="10421531" y="6142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 2067">
                <a:extLst>
                  <a:ext uri="{FF2B5EF4-FFF2-40B4-BE49-F238E27FC236}">
                    <a16:creationId xmlns:a16="http://schemas.microsoft.com/office/drawing/2014/main" id="{EB8C1813-97AE-25BA-46F1-7CA0C4417A39}"/>
                  </a:ext>
                </a:extLst>
              </p:cNvPr>
              <p:cNvSpPr/>
              <p:nvPr/>
            </p:nvSpPr>
            <p:spPr>
              <a:xfrm>
                <a:off x="10324298" y="5731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 2068">
                <a:extLst>
                  <a:ext uri="{FF2B5EF4-FFF2-40B4-BE49-F238E27FC236}">
                    <a16:creationId xmlns:a16="http://schemas.microsoft.com/office/drawing/2014/main" id="{AD4D05EB-801F-7B9F-5F1C-B5CF90671961}"/>
                  </a:ext>
                </a:extLst>
              </p:cNvPr>
              <p:cNvSpPr/>
              <p:nvPr/>
            </p:nvSpPr>
            <p:spPr>
              <a:xfrm>
                <a:off x="10650339" y="57873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 2069">
                <a:extLst>
                  <a:ext uri="{FF2B5EF4-FFF2-40B4-BE49-F238E27FC236}">
                    <a16:creationId xmlns:a16="http://schemas.microsoft.com/office/drawing/2014/main" id="{AF102F19-A380-3BA9-CAE2-B805965D39CF}"/>
                  </a:ext>
                </a:extLst>
              </p:cNvPr>
              <p:cNvSpPr/>
              <p:nvPr/>
            </p:nvSpPr>
            <p:spPr>
              <a:xfrm>
                <a:off x="10332983" y="55655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 2070">
                <a:extLst>
                  <a:ext uri="{FF2B5EF4-FFF2-40B4-BE49-F238E27FC236}">
                    <a16:creationId xmlns:a16="http://schemas.microsoft.com/office/drawing/2014/main" id="{6855A2A8-F7A4-9F9C-567B-8A159F858C74}"/>
                  </a:ext>
                </a:extLst>
              </p:cNvPr>
              <p:cNvSpPr/>
              <p:nvPr/>
            </p:nvSpPr>
            <p:spPr>
              <a:xfrm>
                <a:off x="10675110" y="56757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 2071">
                <a:extLst>
                  <a:ext uri="{FF2B5EF4-FFF2-40B4-BE49-F238E27FC236}">
                    <a16:creationId xmlns:a16="http://schemas.microsoft.com/office/drawing/2014/main" id="{B91DCDCB-1ED7-34F0-4693-09888CA00241}"/>
                  </a:ext>
                </a:extLst>
              </p:cNvPr>
              <p:cNvSpPr/>
              <p:nvPr/>
            </p:nvSpPr>
            <p:spPr>
              <a:xfrm>
                <a:off x="10733659" y="59407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 2072">
                <a:extLst>
                  <a:ext uri="{FF2B5EF4-FFF2-40B4-BE49-F238E27FC236}">
                    <a16:creationId xmlns:a16="http://schemas.microsoft.com/office/drawing/2014/main" id="{763132D8-840F-0B04-5EF5-F58B94B1575C}"/>
                  </a:ext>
                </a:extLst>
              </p:cNvPr>
              <p:cNvSpPr/>
              <p:nvPr/>
            </p:nvSpPr>
            <p:spPr>
              <a:xfrm>
                <a:off x="10561068" y="60670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 2073">
                <a:extLst>
                  <a:ext uri="{FF2B5EF4-FFF2-40B4-BE49-F238E27FC236}">
                    <a16:creationId xmlns:a16="http://schemas.microsoft.com/office/drawing/2014/main" id="{AB0612F1-5F77-77A7-1029-026D66577012}"/>
                  </a:ext>
                </a:extLst>
              </p:cNvPr>
              <p:cNvSpPr/>
              <p:nvPr/>
            </p:nvSpPr>
            <p:spPr>
              <a:xfrm>
                <a:off x="10830008" y="60404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 2074">
                <a:extLst>
                  <a:ext uri="{FF2B5EF4-FFF2-40B4-BE49-F238E27FC236}">
                    <a16:creationId xmlns:a16="http://schemas.microsoft.com/office/drawing/2014/main" id="{EACF9406-52DB-6D7C-361A-3A8035462665}"/>
                  </a:ext>
                </a:extLst>
              </p:cNvPr>
              <p:cNvSpPr/>
              <p:nvPr/>
            </p:nvSpPr>
            <p:spPr>
              <a:xfrm>
                <a:off x="10861937" y="60139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 2075">
                <a:extLst>
                  <a:ext uri="{FF2B5EF4-FFF2-40B4-BE49-F238E27FC236}">
                    <a16:creationId xmlns:a16="http://schemas.microsoft.com/office/drawing/2014/main" id="{250A6CE8-17E8-80D7-30EB-E48B3CBF7749}"/>
                  </a:ext>
                </a:extLst>
              </p:cNvPr>
              <p:cNvSpPr/>
              <p:nvPr/>
            </p:nvSpPr>
            <p:spPr>
              <a:xfrm>
                <a:off x="10770091" y="57347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 2076">
                <a:extLst>
                  <a:ext uri="{FF2B5EF4-FFF2-40B4-BE49-F238E27FC236}">
                    <a16:creationId xmlns:a16="http://schemas.microsoft.com/office/drawing/2014/main" id="{382C623D-0F61-41CE-C90E-8D86EA57D7D6}"/>
                  </a:ext>
                </a:extLst>
              </p:cNvPr>
              <p:cNvSpPr/>
              <p:nvPr/>
            </p:nvSpPr>
            <p:spPr>
              <a:xfrm>
                <a:off x="10767036" y="61268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 2077">
                <a:extLst>
                  <a:ext uri="{FF2B5EF4-FFF2-40B4-BE49-F238E27FC236}">
                    <a16:creationId xmlns:a16="http://schemas.microsoft.com/office/drawing/2014/main" id="{F6E43919-B997-AD2D-3727-9E5E1C1EEE30}"/>
                  </a:ext>
                </a:extLst>
              </p:cNvPr>
              <p:cNvSpPr/>
              <p:nvPr/>
            </p:nvSpPr>
            <p:spPr>
              <a:xfrm>
                <a:off x="10688139" y="60881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 2078">
                <a:extLst>
                  <a:ext uri="{FF2B5EF4-FFF2-40B4-BE49-F238E27FC236}">
                    <a16:creationId xmlns:a16="http://schemas.microsoft.com/office/drawing/2014/main" id="{02D5A2F4-1BF0-2B40-F73C-F1E6C3F2457D}"/>
                  </a:ext>
                </a:extLst>
              </p:cNvPr>
              <p:cNvSpPr/>
              <p:nvPr/>
            </p:nvSpPr>
            <p:spPr>
              <a:xfrm>
                <a:off x="10615032" y="62190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 2079">
                <a:extLst>
                  <a:ext uri="{FF2B5EF4-FFF2-40B4-BE49-F238E27FC236}">
                    <a16:creationId xmlns:a16="http://schemas.microsoft.com/office/drawing/2014/main" id="{E6A54CE0-35DF-A3BA-5965-BD405F7D6B89}"/>
                  </a:ext>
                </a:extLst>
              </p:cNvPr>
              <p:cNvSpPr/>
              <p:nvPr/>
            </p:nvSpPr>
            <p:spPr>
              <a:xfrm>
                <a:off x="10339256" y="47720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 2080">
                <a:extLst>
                  <a:ext uri="{FF2B5EF4-FFF2-40B4-BE49-F238E27FC236}">
                    <a16:creationId xmlns:a16="http://schemas.microsoft.com/office/drawing/2014/main" id="{896E2A54-1FCB-C38F-6219-E0BFEFE10ECC}"/>
                  </a:ext>
                </a:extLst>
              </p:cNvPr>
              <p:cNvSpPr/>
              <p:nvPr/>
            </p:nvSpPr>
            <p:spPr>
              <a:xfrm>
                <a:off x="10950645" y="59177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 2081">
                <a:extLst>
                  <a:ext uri="{FF2B5EF4-FFF2-40B4-BE49-F238E27FC236}">
                    <a16:creationId xmlns:a16="http://schemas.microsoft.com/office/drawing/2014/main" id="{42D5D5EB-1460-E617-4ECB-4F73D30A146A}"/>
                  </a:ext>
                </a:extLst>
              </p:cNvPr>
              <p:cNvSpPr/>
              <p:nvPr/>
            </p:nvSpPr>
            <p:spPr>
              <a:xfrm>
                <a:off x="10318588" y="56130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 2082">
                <a:extLst>
                  <a:ext uri="{FF2B5EF4-FFF2-40B4-BE49-F238E27FC236}">
                    <a16:creationId xmlns:a16="http://schemas.microsoft.com/office/drawing/2014/main" id="{A8F418AE-E8FB-E046-F447-8C839FBF1912}"/>
                  </a:ext>
                </a:extLst>
              </p:cNvPr>
              <p:cNvSpPr/>
              <p:nvPr/>
            </p:nvSpPr>
            <p:spPr>
              <a:xfrm>
                <a:off x="10811028" y="62506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 2083">
                <a:extLst>
                  <a:ext uri="{FF2B5EF4-FFF2-40B4-BE49-F238E27FC236}">
                    <a16:creationId xmlns:a16="http://schemas.microsoft.com/office/drawing/2014/main" id="{EFE505D0-F887-F1BF-A75E-1D1AF97C8316}"/>
                  </a:ext>
                </a:extLst>
              </p:cNvPr>
              <p:cNvSpPr/>
              <p:nvPr/>
            </p:nvSpPr>
            <p:spPr>
              <a:xfrm>
                <a:off x="10718540" y="51211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 2084">
                <a:extLst>
                  <a:ext uri="{FF2B5EF4-FFF2-40B4-BE49-F238E27FC236}">
                    <a16:creationId xmlns:a16="http://schemas.microsoft.com/office/drawing/2014/main" id="{C8F7F0C5-5A73-627C-C977-6B63C0F9EC51}"/>
                  </a:ext>
                </a:extLst>
              </p:cNvPr>
              <p:cNvSpPr/>
              <p:nvPr/>
            </p:nvSpPr>
            <p:spPr>
              <a:xfrm>
                <a:off x="10792369" y="59419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 2085">
                <a:extLst>
                  <a:ext uri="{FF2B5EF4-FFF2-40B4-BE49-F238E27FC236}">
                    <a16:creationId xmlns:a16="http://schemas.microsoft.com/office/drawing/2014/main" id="{413E2B2A-1987-60ED-2BCA-FF351123D497}"/>
                  </a:ext>
                </a:extLst>
              </p:cNvPr>
              <p:cNvSpPr/>
              <p:nvPr/>
            </p:nvSpPr>
            <p:spPr>
              <a:xfrm>
                <a:off x="10646157" y="58977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 2086">
                <a:extLst>
                  <a:ext uri="{FF2B5EF4-FFF2-40B4-BE49-F238E27FC236}">
                    <a16:creationId xmlns:a16="http://schemas.microsoft.com/office/drawing/2014/main" id="{622341C9-CAE4-5F28-6A47-61EB455946E0}"/>
                  </a:ext>
                </a:extLst>
              </p:cNvPr>
              <p:cNvSpPr/>
              <p:nvPr/>
            </p:nvSpPr>
            <p:spPr>
              <a:xfrm>
                <a:off x="10342153" y="57610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 2087">
                <a:extLst>
                  <a:ext uri="{FF2B5EF4-FFF2-40B4-BE49-F238E27FC236}">
                    <a16:creationId xmlns:a16="http://schemas.microsoft.com/office/drawing/2014/main" id="{B8015562-7F45-7717-5A8A-B65A31294861}"/>
                  </a:ext>
                </a:extLst>
              </p:cNvPr>
              <p:cNvSpPr/>
              <p:nvPr/>
            </p:nvSpPr>
            <p:spPr>
              <a:xfrm>
                <a:off x="10241138" y="56439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 2088">
                <a:extLst>
                  <a:ext uri="{FF2B5EF4-FFF2-40B4-BE49-F238E27FC236}">
                    <a16:creationId xmlns:a16="http://schemas.microsoft.com/office/drawing/2014/main" id="{DC2CC05C-F545-6CAF-A333-D9F7B07938E8}"/>
                  </a:ext>
                </a:extLst>
              </p:cNvPr>
              <p:cNvSpPr/>
              <p:nvPr/>
            </p:nvSpPr>
            <p:spPr>
              <a:xfrm>
                <a:off x="10673904" y="55708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 2089">
                <a:extLst>
                  <a:ext uri="{FF2B5EF4-FFF2-40B4-BE49-F238E27FC236}">
                    <a16:creationId xmlns:a16="http://schemas.microsoft.com/office/drawing/2014/main" id="{3FE76538-88D1-8725-4D24-C25C9BD7A50E}"/>
                  </a:ext>
                </a:extLst>
              </p:cNvPr>
              <p:cNvSpPr/>
              <p:nvPr/>
            </p:nvSpPr>
            <p:spPr>
              <a:xfrm>
                <a:off x="10811189" y="60390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 2090">
                <a:extLst>
                  <a:ext uri="{FF2B5EF4-FFF2-40B4-BE49-F238E27FC236}">
                    <a16:creationId xmlns:a16="http://schemas.microsoft.com/office/drawing/2014/main" id="{100EC5CB-ED52-0C36-20D2-6B975EABCA45}"/>
                  </a:ext>
                </a:extLst>
              </p:cNvPr>
              <p:cNvSpPr/>
              <p:nvPr/>
            </p:nvSpPr>
            <p:spPr>
              <a:xfrm>
                <a:off x="10912845" y="59175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 2091">
                <a:extLst>
                  <a:ext uri="{FF2B5EF4-FFF2-40B4-BE49-F238E27FC236}">
                    <a16:creationId xmlns:a16="http://schemas.microsoft.com/office/drawing/2014/main" id="{14446965-6076-726A-C6EF-6FE95B4FBE6E}"/>
                  </a:ext>
                </a:extLst>
              </p:cNvPr>
              <p:cNvSpPr/>
              <p:nvPr/>
            </p:nvSpPr>
            <p:spPr>
              <a:xfrm>
                <a:off x="10240093" y="62075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 2092">
                <a:extLst>
                  <a:ext uri="{FF2B5EF4-FFF2-40B4-BE49-F238E27FC236}">
                    <a16:creationId xmlns:a16="http://schemas.microsoft.com/office/drawing/2014/main" id="{953F19AF-EE5E-9BAC-7F3E-3B4FAFA39857}"/>
                  </a:ext>
                </a:extLst>
              </p:cNvPr>
              <p:cNvSpPr/>
              <p:nvPr/>
            </p:nvSpPr>
            <p:spPr>
              <a:xfrm>
                <a:off x="10783844" y="62238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 2093">
                <a:extLst>
                  <a:ext uri="{FF2B5EF4-FFF2-40B4-BE49-F238E27FC236}">
                    <a16:creationId xmlns:a16="http://schemas.microsoft.com/office/drawing/2014/main" id="{DA1147F4-37DA-4CDE-77B7-5DF230734ED5}"/>
                  </a:ext>
                </a:extLst>
              </p:cNvPr>
              <p:cNvSpPr/>
              <p:nvPr/>
            </p:nvSpPr>
            <p:spPr>
              <a:xfrm>
                <a:off x="10429735" y="55582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 2094">
                <a:extLst>
                  <a:ext uri="{FF2B5EF4-FFF2-40B4-BE49-F238E27FC236}">
                    <a16:creationId xmlns:a16="http://schemas.microsoft.com/office/drawing/2014/main" id="{8022F1D1-9F1F-F9FA-6B0A-C0C2FD00D706}"/>
                  </a:ext>
                </a:extLst>
              </p:cNvPr>
              <p:cNvSpPr/>
              <p:nvPr/>
            </p:nvSpPr>
            <p:spPr>
              <a:xfrm>
                <a:off x="10416706" y="5442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 2095">
                <a:extLst>
                  <a:ext uri="{FF2B5EF4-FFF2-40B4-BE49-F238E27FC236}">
                    <a16:creationId xmlns:a16="http://schemas.microsoft.com/office/drawing/2014/main" id="{7022B817-2BAE-DFFA-6631-D1290CD82F65}"/>
                  </a:ext>
                </a:extLst>
              </p:cNvPr>
              <p:cNvSpPr/>
              <p:nvPr/>
            </p:nvSpPr>
            <p:spPr>
              <a:xfrm>
                <a:off x="10926277" y="59210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 2096">
                <a:extLst>
                  <a:ext uri="{FF2B5EF4-FFF2-40B4-BE49-F238E27FC236}">
                    <a16:creationId xmlns:a16="http://schemas.microsoft.com/office/drawing/2014/main" id="{EB1BE50A-91B8-E69F-FFA4-449D198CD396}"/>
                  </a:ext>
                </a:extLst>
              </p:cNvPr>
              <p:cNvSpPr/>
              <p:nvPr/>
            </p:nvSpPr>
            <p:spPr>
              <a:xfrm>
                <a:off x="10978633" y="61111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 2097">
                <a:extLst>
                  <a:ext uri="{FF2B5EF4-FFF2-40B4-BE49-F238E27FC236}">
                    <a16:creationId xmlns:a16="http://schemas.microsoft.com/office/drawing/2014/main" id="{7718BBC3-D253-783F-68F3-A9CFD1BDA427}"/>
                  </a:ext>
                </a:extLst>
              </p:cNvPr>
              <p:cNvSpPr/>
              <p:nvPr/>
            </p:nvSpPr>
            <p:spPr>
              <a:xfrm>
                <a:off x="10354135" y="54704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 2098">
                <a:extLst>
                  <a:ext uri="{FF2B5EF4-FFF2-40B4-BE49-F238E27FC236}">
                    <a16:creationId xmlns:a16="http://schemas.microsoft.com/office/drawing/2014/main" id="{3AF4CF0C-324C-EFAB-B2EB-F9F94E02A47D}"/>
                  </a:ext>
                </a:extLst>
              </p:cNvPr>
              <p:cNvSpPr/>
              <p:nvPr/>
            </p:nvSpPr>
            <p:spPr>
              <a:xfrm>
                <a:off x="10532195" y="55292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 2099">
                <a:extLst>
                  <a:ext uri="{FF2B5EF4-FFF2-40B4-BE49-F238E27FC236}">
                    <a16:creationId xmlns:a16="http://schemas.microsoft.com/office/drawing/2014/main" id="{87D1AC33-E2FB-B129-7DF7-4CE2C0D54A14}"/>
                  </a:ext>
                </a:extLst>
              </p:cNvPr>
              <p:cNvSpPr/>
              <p:nvPr/>
            </p:nvSpPr>
            <p:spPr>
              <a:xfrm>
                <a:off x="10707522" y="54336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 2100">
                <a:extLst>
                  <a:ext uri="{FF2B5EF4-FFF2-40B4-BE49-F238E27FC236}">
                    <a16:creationId xmlns:a16="http://schemas.microsoft.com/office/drawing/2014/main" id="{6AA262DF-76EC-AF8B-A272-130DD9FD46D6}"/>
                  </a:ext>
                </a:extLst>
              </p:cNvPr>
              <p:cNvSpPr/>
              <p:nvPr/>
            </p:nvSpPr>
            <p:spPr>
              <a:xfrm>
                <a:off x="10546190" y="58520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 2101">
                <a:extLst>
                  <a:ext uri="{FF2B5EF4-FFF2-40B4-BE49-F238E27FC236}">
                    <a16:creationId xmlns:a16="http://schemas.microsoft.com/office/drawing/2014/main" id="{33934B90-8ED1-0B22-4535-2A34F82F1D41}"/>
                  </a:ext>
                </a:extLst>
              </p:cNvPr>
              <p:cNvSpPr/>
              <p:nvPr/>
            </p:nvSpPr>
            <p:spPr>
              <a:xfrm>
                <a:off x="10337889" y="61873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 2102">
                <a:extLst>
                  <a:ext uri="{FF2B5EF4-FFF2-40B4-BE49-F238E27FC236}">
                    <a16:creationId xmlns:a16="http://schemas.microsoft.com/office/drawing/2014/main" id="{1732C6FA-181E-F58A-46B0-7197397723A1}"/>
                  </a:ext>
                </a:extLst>
              </p:cNvPr>
              <p:cNvSpPr/>
              <p:nvPr/>
            </p:nvSpPr>
            <p:spPr>
              <a:xfrm>
                <a:off x="10639965" y="54744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 2103">
                <a:extLst>
                  <a:ext uri="{FF2B5EF4-FFF2-40B4-BE49-F238E27FC236}">
                    <a16:creationId xmlns:a16="http://schemas.microsoft.com/office/drawing/2014/main" id="{B9ED8056-9468-F0BA-86BC-FED30F8A17B6}"/>
                  </a:ext>
                </a:extLst>
              </p:cNvPr>
              <p:cNvSpPr/>
              <p:nvPr/>
            </p:nvSpPr>
            <p:spPr>
              <a:xfrm>
                <a:off x="10585919" y="61981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 2104">
                <a:extLst>
                  <a:ext uri="{FF2B5EF4-FFF2-40B4-BE49-F238E27FC236}">
                    <a16:creationId xmlns:a16="http://schemas.microsoft.com/office/drawing/2014/main" id="{FF66D6FC-36CC-7BDD-0B8B-1F47C32A57E0}"/>
                  </a:ext>
                </a:extLst>
              </p:cNvPr>
              <p:cNvSpPr/>
              <p:nvPr/>
            </p:nvSpPr>
            <p:spPr>
              <a:xfrm>
                <a:off x="10514501" y="58460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 2105">
                <a:extLst>
                  <a:ext uri="{FF2B5EF4-FFF2-40B4-BE49-F238E27FC236}">
                    <a16:creationId xmlns:a16="http://schemas.microsoft.com/office/drawing/2014/main" id="{8F8E1622-BBA0-1711-6FE0-96E59012E46E}"/>
                  </a:ext>
                </a:extLst>
              </p:cNvPr>
              <p:cNvSpPr/>
              <p:nvPr/>
            </p:nvSpPr>
            <p:spPr>
              <a:xfrm>
                <a:off x="10341348" y="61473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 2106">
                <a:extLst>
                  <a:ext uri="{FF2B5EF4-FFF2-40B4-BE49-F238E27FC236}">
                    <a16:creationId xmlns:a16="http://schemas.microsoft.com/office/drawing/2014/main" id="{51F7807A-028A-76C9-6B0B-320583FB0E38}"/>
                  </a:ext>
                </a:extLst>
              </p:cNvPr>
              <p:cNvSpPr/>
              <p:nvPr/>
            </p:nvSpPr>
            <p:spPr>
              <a:xfrm>
                <a:off x="10871025" y="4603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 2107">
                <a:extLst>
                  <a:ext uri="{FF2B5EF4-FFF2-40B4-BE49-F238E27FC236}">
                    <a16:creationId xmlns:a16="http://schemas.microsoft.com/office/drawing/2014/main" id="{15D65985-9EB4-E346-196C-176B83AE4808}"/>
                  </a:ext>
                </a:extLst>
              </p:cNvPr>
              <p:cNvSpPr/>
              <p:nvPr/>
            </p:nvSpPr>
            <p:spPr>
              <a:xfrm>
                <a:off x="10231487" y="50244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 2108">
                <a:extLst>
                  <a:ext uri="{FF2B5EF4-FFF2-40B4-BE49-F238E27FC236}">
                    <a16:creationId xmlns:a16="http://schemas.microsoft.com/office/drawing/2014/main" id="{FFF506A6-1216-F381-DD95-7365034AB0E6}"/>
                  </a:ext>
                </a:extLst>
              </p:cNvPr>
              <p:cNvSpPr/>
              <p:nvPr/>
            </p:nvSpPr>
            <p:spPr>
              <a:xfrm>
                <a:off x="10864268" y="55074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 2109">
                <a:extLst>
                  <a:ext uri="{FF2B5EF4-FFF2-40B4-BE49-F238E27FC236}">
                    <a16:creationId xmlns:a16="http://schemas.microsoft.com/office/drawing/2014/main" id="{E2F2C53F-2F9C-127D-F27E-6821617E15A7}"/>
                  </a:ext>
                </a:extLst>
              </p:cNvPr>
              <p:cNvSpPr/>
              <p:nvPr/>
            </p:nvSpPr>
            <p:spPr>
              <a:xfrm>
                <a:off x="10468901" y="55007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 2110">
                <a:extLst>
                  <a:ext uri="{FF2B5EF4-FFF2-40B4-BE49-F238E27FC236}">
                    <a16:creationId xmlns:a16="http://schemas.microsoft.com/office/drawing/2014/main" id="{1FE101EF-1D07-D60C-B80A-6DEAC7D05F9A}"/>
                  </a:ext>
                </a:extLst>
              </p:cNvPr>
              <p:cNvSpPr/>
              <p:nvPr/>
            </p:nvSpPr>
            <p:spPr>
              <a:xfrm>
                <a:off x="10954023" y="61284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 2111">
                <a:extLst>
                  <a:ext uri="{FF2B5EF4-FFF2-40B4-BE49-F238E27FC236}">
                    <a16:creationId xmlns:a16="http://schemas.microsoft.com/office/drawing/2014/main" id="{8C1471E9-03E3-97F8-51D0-A610DC8E17F3}"/>
                  </a:ext>
                </a:extLst>
              </p:cNvPr>
              <p:cNvSpPr/>
              <p:nvPr/>
            </p:nvSpPr>
            <p:spPr>
              <a:xfrm>
                <a:off x="10497934" y="52634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 2112">
                <a:extLst>
                  <a:ext uri="{FF2B5EF4-FFF2-40B4-BE49-F238E27FC236}">
                    <a16:creationId xmlns:a16="http://schemas.microsoft.com/office/drawing/2014/main" id="{48089820-BCB0-2F37-8FDE-94AAFE79E06C}"/>
                  </a:ext>
                </a:extLst>
              </p:cNvPr>
              <p:cNvSpPr/>
              <p:nvPr/>
            </p:nvSpPr>
            <p:spPr>
              <a:xfrm>
                <a:off x="10578118" y="5784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 2113">
                <a:extLst>
                  <a:ext uri="{FF2B5EF4-FFF2-40B4-BE49-F238E27FC236}">
                    <a16:creationId xmlns:a16="http://schemas.microsoft.com/office/drawing/2014/main" id="{98D5969E-4BFE-5477-AC40-48F4AEAB24AE}"/>
                  </a:ext>
                </a:extLst>
              </p:cNvPr>
              <p:cNvSpPr/>
              <p:nvPr/>
            </p:nvSpPr>
            <p:spPr>
              <a:xfrm>
                <a:off x="10503564" y="57554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 2114">
                <a:extLst>
                  <a:ext uri="{FF2B5EF4-FFF2-40B4-BE49-F238E27FC236}">
                    <a16:creationId xmlns:a16="http://schemas.microsoft.com/office/drawing/2014/main" id="{42D5C927-D8D6-0EC2-C468-F050AF3FFF3F}"/>
                  </a:ext>
                </a:extLst>
              </p:cNvPr>
              <p:cNvSpPr/>
              <p:nvPr/>
            </p:nvSpPr>
            <p:spPr>
              <a:xfrm>
                <a:off x="10523669" y="47797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 2115">
                <a:extLst>
                  <a:ext uri="{FF2B5EF4-FFF2-40B4-BE49-F238E27FC236}">
                    <a16:creationId xmlns:a16="http://schemas.microsoft.com/office/drawing/2014/main" id="{657D4632-A668-F3AB-74AA-2388E92A6815}"/>
                  </a:ext>
                </a:extLst>
              </p:cNvPr>
              <p:cNvSpPr/>
              <p:nvPr/>
            </p:nvSpPr>
            <p:spPr>
              <a:xfrm>
                <a:off x="10288267" y="60727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 2116">
                <a:extLst>
                  <a:ext uri="{FF2B5EF4-FFF2-40B4-BE49-F238E27FC236}">
                    <a16:creationId xmlns:a16="http://schemas.microsoft.com/office/drawing/2014/main" id="{BC9A006E-CA6D-6B94-EAD8-E918B465090B}"/>
                  </a:ext>
                </a:extLst>
              </p:cNvPr>
              <p:cNvSpPr/>
              <p:nvPr/>
            </p:nvSpPr>
            <p:spPr>
              <a:xfrm>
                <a:off x="10329043" y="46864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 2117">
                <a:extLst>
                  <a:ext uri="{FF2B5EF4-FFF2-40B4-BE49-F238E27FC236}">
                    <a16:creationId xmlns:a16="http://schemas.microsoft.com/office/drawing/2014/main" id="{C1610785-0BB1-72B6-259C-1D374D26FE2E}"/>
                  </a:ext>
                </a:extLst>
              </p:cNvPr>
              <p:cNvSpPr/>
              <p:nvPr/>
            </p:nvSpPr>
            <p:spPr>
              <a:xfrm>
                <a:off x="10778697" y="62134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 2118">
                <a:extLst>
                  <a:ext uri="{FF2B5EF4-FFF2-40B4-BE49-F238E27FC236}">
                    <a16:creationId xmlns:a16="http://schemas.microsoft.com/office/drawing/2014/main" id="{672E16E0-DCB0-D967-A76B-EE35F1807A6A}"/>
                  </a:ext>
                </a:extLst>
              </p:cNvPr>
              <p:cNvSpPr/>
              <p:nvPr/>
            </p:nvSpPr>
            <p:spPr>
              <a:xfrm>
                <a:off x="10629026" y="58143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 2119">
                <a:extLst>
                  <a:ext uri="{FF2B5EF4-FFF2-40B4-BE49-F238E27FC236}">
                    <a16:creationId xmlns:a16="http://schemas.microsoft.com/office/drawing/2014/main" id="{932D6D51-5C99-309C-09A3-100BF73A464F}"/>
                  </a:ext>
                </a:extLst>
              </p:cNvPr>
              <p:cNvSpPr/>
              <p:nvPr/>
            </p:nvSpPr>
            <p:spPr>
              <a:xfrm>
                <a:off x="10380113" y="56231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 2120">
                <a:extLst>
                  <a:ext uri="{FF2B5EF4-FFF2-40B4-BE49-F238E27FC236}">
                    <a16:creationId xmlns:a16="http://schemas.microsoft.com/office/drawing/2014/main" id="{8D909A78-8DA7-8A38-BC45-020DFA955495}"/>
                  </a:ext>
                </a:extLst>
              </p:cNvPr>
              <p:cNvSpPr/>
              <p:nvPr/>
            </p:nvSpPr>
            <p:spPr>
              <a:xfrm>
                <a:off x="10570799" y="61592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 2121">
                <a:extLst>
                  <a:ext uri="{FF2B5EF4-FFF2-40B4-BE49-F238E27FC236}">
                    <a16:creationId xmlns:a16="http://schemas.microsoft.com/office/drawing/2014/main" id="{8EC4A1E4-0F2F-9D3A-0AA6-6146DF0789A7}"/>
                  </a:ext>
                </a:extLst>
              </p:cNvPr>
              <p:cNvSpPr/>
              <p:nvPr/>
            </p:nvSpPr>
            <p:spPr>
              <a:xfrm>
                <a:off x="10843117" y="49867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 2122">
                <a:extLst>
                  <a:ext uri="{FF2B5EF4-FFF2-40B4-BE49-F238E27FC236}">
                    <a16:creationId xmlns:a16="http://schemas.microsoft.com/office/drawing/2014/main" id="{2B7CDB87-DA15-5CEE-9B82-BBDE7A373A19}"/>
                  </a:ext>
                </a:extLst>
              </p:cNvPr>
              <p:cNvSpPr/>
              <p:nvPr/>
            </p:nvSpPr>
            <p:spPr>
              <a:xfrm>
                <a:off x="10632807" y="5940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 2123">
                <a:extLst>
                  <a:ext uri="{FF2B5EF4-FFF2-40B4-BE49-F238E27FC236}">
                    <a16:creationId xmlns:a16="http://schemas.microsoft.com/office/drawing/2014/main" id="{717DBC64-E8D6-BDF3-441C-390448684034}"/>
                  </a:ext>
                </a:extLst>
              </p:cNvPr>
              <p:cNvSpPr/>
              <p:nvPr/>
            </p:nvSpPr>
            <p:spPr>
              <a:xfrm>
                <a:off x="10916142" y="52188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 2124">
                <a:extLst>
                  <a:ext uri="{FF2B5EF4-FFF2-40B4-BE49-F238E27FC236}">
                    <a16:creationId xmlns:a16="http://schemas.microsoft.com/office/drawing/2014/main" id="{7A7CB9A9-5955-D443-09CF-F01784987BAC}"/>
                  </a:ext>
                </a:extLst>
              </p:cNvPr>
              <p:cNvSpPr/>
              <p:nvPr/>
            </p:nvSpPr>
            <p:spPr>
              <a:xfrm>
                <a:off x="10824619" y="57440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 2125">
                <a:extLst>
                  <a:ext uri="{FF2B5EF4-FFF2-40B4-BE49-F238E27FC236}">
                    <a16:creationId xmlns:a16="http://schemas.microsoft.com/office/drawing/2014/main" id="{0A97D0C6-8BB4-F118-F054-F8AB0050C12B}"/>
                  </a:ext>
                </a:extLst>
              </p:cNvPr>
              <p:cNvSpPr/>
              <p:nvPr/>
            </p:nvSpPr>
            <p:spPr>
              <a:xfrm>
                <a:off x="10314566" y="52913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 2126">
                <a:extLst>
                  <a:ext uri="{FF2B5EF4-FFF2-40B4-BE49-F238E27FC236}">
                    <a16:creationId xmlns:a16="http://schemas.microsoft.com/office/drawing/2014/main" id="{BA592A7F-CF11-10C1-95D8-56152061CAB6}"/>
                  </a:ext>
                </a:extLst>
              </p:cNvPr>
              <p:cNvSpPr/>
              <p:nvPr/>
            </p:nvSpPr>
            <p:spPr>
              <a:xfrm>
                <a:off x="10895474" y="59976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 2127">
                <a:extLst>
                  <a:ext uri="{FF2B5EF4-FFF2-40B4-BE49-F238E27FC236}">
                    <a16:creationId xmlns:a16="http://schemas.microsoft.com/office/drawing/2014/main" id="{B5DB04A8-0E53-A374-8F9E-9735C4CF1319}"/>
                  </a:ext>
                </a:extLst>
              </p:cNvPr>
              <p:cNvSpPr/>
              <p:nvPr/>
            </p:nvSpPr>
            <p:spPr>
              <a:xfrm>
                <a:off x="10888637" y="6013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 2128">
                <a:extLst>
                  <a:ext uri="{FF2B5EF4-FFF2-40B4-BE49-F238E27FC236}">
                    <a16:creationId xmlns:a16="http://schemas.microsoft.com/office/drawing/2014/main" id="{18D1C6BB-72BD-7B2A-47E4-CB61A3EF68E9}"/>
                  </a:ext>
                </a:extLst>
              </p:cNvPr>
              <p:cNvSpPr/>
              <p:nvPr/>
            </p:nvSpPr>
            <p:spPr>
              <a:xfrm>
                <a:off x="10949519" y="58563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 2129">
                <a:extLst>
                  <a:ext uri="{FF2B5EF4-FFF2-40B4-BE49-F238E27FC236}">
                    <a16:creationId xmlns:a16="http://schemas.microsoft.com/office/drawing/2014/main" id="{E41C4C57-6267-C9B6-DB47-09A0E25DF5F5}"/>
                  </a:ext>
                </a:extLst>
              </p:cNvPr>
              <p:cNvSpPr/>
              <p:nvPr/>
            </p:nvSpPr>
            <p:spPr>
              <a:xfrm>
                <a:off x="10563884" y="58961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 2130">
                <a:extLst>
                  <a:ext uri="{FF2B5EF4-FFF2-40B4-BE49-F238E27FC236}">
                    <a16:creationId xmlns:a16="http://schemas.microsoft.com/office/drawing/2014/main" id="{77703164-6E05-F37A-2EDE-06EEADEA9EAF}"/>
                  </a:ext>
                </a:extLst>
              </p:cNvPr>
              <p:cNvSpPr/>
              <p:nvPr/>
            </p:nvSpPr>
            <p:spPr>
              <a:xfrm>
                <a:off x="10580933" y="60721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 2131">
                <a:extLst>
                  <a:ext uri="{FF2B5EF4-FFF2-40B4-BE49-F238E27FC236}">
                    <a16:creationId xmlns:a16="http://schemas.microsoft.com/office/drawing/2014/main" id="{3DBC818E-F35A-336B-E22B-FA973D8C6A7C}"/>
                  </a:ext>
                </a:extLst>
              </p:cNvPr>
              <p:cNvSpPr/>
              <p:nvPr/>
            </p:nvSpPr>
            <p:spPr>
              <a:xfrm>
                <a:off x="10625729" y="60909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 2132">
                <a:extLst>
                  <a:ext uri="{FF2B5EF4-FFF2-40B4-BE49-F238E27FC236}">
                    <a16:creationId xmlns:a16="http://schemas.microsoft.com/office/drawing/2014/main" id="{995B915F-8C0D-D30E-C316-E59B937EEC28}"/>
                  </a:ext>
                </a:extLst>
              </p:cNvPr>
              <p:cNvSpPr/>
              <p:nvPr/>
            </p:nvSpPr>
            <p:spPr>
              <a:xfrm>
                <a:off x="10418073" y="47427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 2133">
                <a:extLst>
                  <a:ext uri="{FF2B5EF4-FFF2-40B4-BE49-F238E27FC236}">
                    <a16:creationId xmlns:a16="http://schemas.microsoft.com/office/drawing/2014/main" id="{C807C741-0B5A-9B5D-895C-5C673C09DF57}"/>
                  </a:ext>
                </a:extLst>
              </p:cNvPr>
              <p:cNvSpPr/>
              <p:nvPr/>
            </p:nvSpPr>
            <p:spPr>
              <a:xfrm>
                <a:off x="10413087" y="61132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 2134">
                <a:extLst>
                  <a:ext uri="{FF2B5EF4-FFF2-40B4-BE49-F238E27FC236}">
                    <a16:creationId xmlns:a16="http://schemas.microsoft.com/office/drawing/2014/main" id="{7E2C4901-F31C-05C2-89D5-DE06C54E9B82}"/>
                  </a:ext>
                </a:extLst>
              </p:cNvPr>
              <p:cNvSpPr/>
              <p:nvPr/>
            </p:nvSpPr>
            <p:spPr>
              <a:xfrm>
                <a:off x="11001233" y="55966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 2135">
                <a:extLst>
                  <a:ext uri="{FF2B5EF4-FFF2-40B4-BE49-F238E27FC236}">
                    <a16:creationId xmlns:a16="http://schemas.microsoft.com/office/drawing/2014/main" id="{8E3F6FB1-8426-44A6-BEB4-FA324670D6FD}"/>
                  </a:ext>
                </a:extLst>
              </p:cNvPr>
              <p:cNvSpPr/>
              <p:nvPr/>
            </p:nvSpPr>
            <p:spPr>
              <a:xfrm>
                <a:off x="10874965" y="6013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 2136">
                <a:extLst>
                  <a:ext uri="{FF2B5EF4-FFF2-40B4-BE49-F238E27FC236}">
                    <a16:creationId xmlns:a16="http://schemas.microsoft.com/office/drawing/2014/main" id="{C2EDD481-AE11-8D14-505F-D8D5C21039D3}"/>
                  </a:ext>
                </a:extLst>
              </p:cNvPr>
              <p:cNvSpPr/>
              <p:nvPr/>
            </p:nvSpPr>
            <p:spPr>
              <a:xfrm>
                <a:off x="10287222" y="61913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 2137">
                <a:extLst>
                  <a:ext uri="{FF2B5EF4-FFF2-40B4-BE49-F238E27FC236}">
                    <a16:creationId xmlns:a16="http://schemas.microsoft.com/office/drawing/2014/main" id="{5CAB6ECB-7C55-C75C-B8B2-6710978F2464}"/>
                  </a:ext>
                </a:extLst>
              </p:cNvPr>
              <p:cNvSpPr/>
              <p:nvPr/>
            </p:nvSpPr>
            <p:spPr>
              <a:xfrm>
                <a:off x="10577555" y="60358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 2138">
                <a:extLst>
                  <a:ext uri="{FF2B5EF4-FFF2-40B4-BE49-F238E27FC236}">
                    <a16:creationId xmlns:a16="http://schemas.microsoft.com/office/drawing/2014/main" id="{E8941575-412B-AD84-A4D9-E9A20DB56072}"/>
                  </a:ext>
                </a:extLst>
              </p:cNvPr>
              <p:cNvSpPr/>
              <p:nvPr/>
            </p:nvSpPr>
            <p:spPr>
              <a:xfrm>
                <a:off x="10720148" y="5845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 2139">
                <a:extLst>
                  <a:ext uri="{FF2B5EF4-FFF2-40B4-BE49-F238E27FC236}">
                    <a16:creationId xmlns:a16="http://schemas.microsoft.com/office/drawing/2014/main" id="{4BFB4688-2449-A5E4-1E2E-66E032F79334}"/>
                  </a:ext>
                </a:extLst>
              </p:cNvPr>
              <p:cNvSpPr/>
              <p:nvPr/>
            </p:nvSpPr>
            <p:spPr>
              <a:xfrm>
                <a:off x="10931745" y="5669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 2140">
                <a:extLst>
                  <a:ext uri="{FF2B5EF4-FFF2-40B4-BE49-F238E27FC236}">
                    <a16:creationId xmlns:a16="http://schemas.microsoft.com/office/drawing/2014/main" id="{EC9D8E52-94E5-BCAA-42FA-0805239FB45B}"/>
                  </a:ext>
                </a:extLst>
              </p:cNvPr>
              <p:cNvSpPr/>
              <p:nvPr/>
            </p:nvSpPr>
            <p:spPr>
              <a:xfrm>
                <a:off x="10664012" y="57259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 2141">
                <a:extLst>
                  <a:ext uri="{FF2B5EF4-FFF2-40B4-BE49-F238E27FC236}">
                    <a16:creationId xmlns:a16="http://schemas.microsoft.com/office/drawing/2014/main" id="{9BCC5604-6474-5439-9605-4C2FD24FDA76}"/>
                  </a:ext>
                </a:extLst>
              </p:cNvPr>
              <p:cNvSpPr/>
              <p:nvPr/>
            </p:nvSpPr>
            <p:spPr>
              <a:xfrm>
                <a:off x="10649937" y="56539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 2142">
                <a:extLst>
                  <a:ext uri="{FF2B5EF4-FFF2-40B4-BE49-F238E27FC236}">
                    <a16:creationId xmlns:a16="http://schemas.microsoft.com/office/drawing/2014/main" id="{742D9702-90D0-EF5A-A50C-A7D5B8ABD689}"/>
                  </a:ext>
                </a:extLst>
              </p:cNvPr>
              <p:cNvSpPr/>
              <p:nvPr/>
            </p:nvSpPr>
            <p:spPr>
              <a:xfrm>
                <a:off x="10931263" y="5903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 2143">
                <a:extLst>
                  <a:ext uri="{FF2B5EF4-FFF2-40B4-BE49-F238E27FC236}">
                    <a16:creationId xmlns:a16="http://schemas.microsoft.com/office/drawing/2014/main" id="{66239F25-AE3C-E2EF-EC65-E0AD707E9B34}"/>
                  </a:ext>
                </a:extLst>
              </p:cNvPr>
              <p:cNvSpPr/>
              <p:nvPr/>
            </p:nvSpPr>
            <p:spPr>
              <a:xfrm>
                <a:off x="11005253" y="52995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 2144">
                <a:extLst>
                  <a:ext uri="{FF2B5EF4-FFF2-40B4-BE49-F238E27FC236}">
                    <a16:creationId xmlns:a16="http://schemas.microsoft.com/office/drawing/2014/main" id="{EE1503FB-9DBE-8AE1-F45C-B4012267CF83}"/>
                  </a:ext>
                </a:extLst>
              </p:cNvPr>
              <p:cNvSpPr/>
              <p:nvPr/>
            </p:nvSpPr>
            <p:spPr>
              <a:xfrm>
                <a:off x="10956194" y="55745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 2145">
                <a:extLst>
                  <a:ext uri="{FF2B5EF4-FFF2-40B4-BE49-F238E27FC236}">
                    <a16:creationId xmlns:a16="http://schemas.microsoft.com/office/drawing/2014/main" id="{D86A0A71-B4D0-DFE7-F98D-ADBEF5F7AF4F}"/>
                  </a:ext>
                </a:extLst>
              </p:cNvPr>
              <p:cNvSpPr/>
              <p:nvPr/>
            </p:nvSpPr>
            <p:spPr>
              <a:xfrm>
                <a:off x="10737600" y="61482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 2146">
                <a:extLst>
                  <a:ext uri="{FF2B5EF4-FFF2-40B4-BE49-F238E27FC236}">
                    <a16:creationId xmlns:a16="http://schemas.microsoft.com/office/drawing/2014/main" id="{885BD16D-F13E-2519-9ABF-A888A9DB0248}"/>
                  </a:ext>
                </a:extLst>
              </p:cNvPr>
              <p:cNvSpPr/>
              <p:nvPr/>
            </p:nvSpPr>
            <p:spPr>
              <a:xfrm>
                <a:off x="10487479" y="54917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 2147">
                <a:extLst>
                  <a:ext uri="{FF2B5EF4-FFF2-40B4-BE49-F238E27FC236}">
                    <a16:creationId xmlns:a16="http://schemas.microsoft.com/office/drawing/2014/main" id="{E3D4F1BE-1E73-DE5F-39D1-F0A2066EDD1D}"/>
                  </a:ext>
                </a:extLst>
              </p:cNvPr>
              <p:cNvSpPr/>
              <p:nvPr/>
            </p:nvSpPr>
            <p:spPr>
              <a:xfrm>
                <a:off x="10718540" y="60604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 2148">
                <a:extLst>
                  <a:ext uri="{FF2B5EF4-FFF2-40B4-BE49-F238E27FC236}">
                    <a16:creationId xmlns:a16="http://schemas.microsoft.com/office/drawing/2014/main" id="{38510774-AAC1-9774-35A5-EB7E7F2B5971}"/>
                  </a:ext>
                </a:extLst>
              </p:cNvPr>
              <p:cNvSpPr/>
              <p:nvPr/>
            </p:nvSpPr>
            <p:spPr>
              <a:xfrm>
                <a:off x="10911479" y="61671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 2149">
                <a:extLst>
                  <a:ext uri="{FF2B5EF4-FFF2-40B4-BE49-F238E27FC236}">
                    <a16:creationId xmlns:a16="http://schemas.microsoft.com/office/drawing/2014/main" id="{9BBB28C6-50E1-9F85-F5EB-0BEF208A2722}"/>
                  </a:ext>
                </a:extLst>
              </p:cNvPr>
              <p:cNvSpPr/>
              <p:nvPr/>
            </p:nvSpPr>
            <p:spPr>
              <a:xfrm>
                <a:off x="10668515" y="58809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 2150">
                <a:extLst>
                  <a:ext uri="{FF2B5EF4-FFF2-40B4-BE49-F238E27FC236}">
                    <a16:creationId xmlns:a16="http://schemas.microsoft.com/office/drawing/2014/main" id="{AE6EC472-C142-E092-179A-14EDF38E2043}"/>
                  </a:ext>
                </a:extLst>
              </p:cNvPr>
              <p:cNvSpPr/>
              <p:nvPr/>
            </p:nvSpPr>
            <p:spPr>
              <a:xfrm>
                <a:off x="10606588" y="6080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 2151">
                <a:extLst>
                  <a:ext uri="{FF2B5EF4-FFF2-40B4-BE49-F238E27FC236}">
                    <a16:creationId xmlns:a16="http://schemas.microsoft.com/office/drawing/2014/main" id="{58F36BF6-C631-CD37-54D5-09239F25347E}"/>
                  </a:ext>
                </a:extLst>
              </p:cNvPr>
              <p:cNvSpPr/>
              <p:nvPr/>
            </p:nvSpPr>
            <p:spPr>
              <a:xfrm>
                <a:off x="10602005" y="58260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 2152">
                <a:extLst>
                  <a:ext uri="{FF2B5EF4-FFF2-40B4-BE49-F238E27FC236}">
                    <a16:creationId xmlns:a16="http://schemas.microsoft.com/office/drawing/2014/main" id="{F8F0325D-BAD1-B3A9-DCAB-EB35B3458831}"/>
                  </a:ext>
                </a:extLst>
              </p:cNvPr>
              <p:cNvSpPr/>
              <p:nvPr/>
            </p:nvSpPr>
            <p:spPr>
              <a:xfrm>
                <a:off x="10798884" y="5443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4" name="Freeform 2153">
                <a:extLst>
                  <a:ext uri="{FF2B5EF4-FFF2-40B4-BE49-F238E27FC236}">
                    <a16:creationId xmlns:a16="http://schemas.microsoft.com/office/drawing/2014/main" id="{40D690F4-4178-7B32-81DA-06BC0E1BCF38}"/>
                  </a:ext>
                </a:extLst>
              </p:cNvPr>
              <p:cNvSpPr/>
              <p:nvPr/>
            </p:nvSpPr>
            <p:spPr>
              <a:xfrm>
                <a:off x="10269447" y="59726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5" name="Freeform 2154">
                <a:extLst>
                  <a:ext uri="{FF2B5EF4-FFF2-40B4-BE49-F238E27FC236}">
                    <a16:creationId xmlns:a16="http://schemas.microsoft.com/office/drawing/2014/main" id="{CFD20A09-19F7-1FCA-9B55-00E8FE71DF6B}"/>
                  </a:ext>
                </a:extLst>
              </p:cNvPr>
              <p:cNvSpPr/>
              <p:nvPr/>
            </p:nvSpPr>
            <p:spPr>
              <a:xfrm>
                <a:off x="10489409" y="59466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6" name="Freeform 2155">
                <a:extLst>
                  <a:ext uri="{FF2B5EF4-FFF2-40B4-BE49-F238E27FC236}">
                    <a16:creationId xmlns:a16="http://schemas.microsoft.com/office/drawing/2014/main" id="{0945DE7E-EB65-1642-3758-B5B787D72F37}"/>
                  </a:ext>
                </a:extLst>
              </p:cNvPr>
              <p:cNvSpPr/>
              <p:nvPr/>
            </p:nvSpPr>
            <p:spPr>
              <a:xfrm>
                <a:off x="10897645" y="62806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7" name="Freeform 2156">
                <a:extLst>
                  <a:ext uri="{FF2B5EF4-FFF2-40B4-BE49-F238E27FC236}">
                    <a16:creationId xmlns:a16="http://schemas.microsoft.com/office/drawing/2014/main" id="{33FDBD7E-877F-2CB3-ED66-B890628F13F9}"/>
                  </a:ext>
                </a:extLst>
              </p:cNvPr>
              <p:cNvSpPr/>
              <p:nvPr/>
            </p:nvSpPr>
            <p:spPr>
              <a:xfrm>
                <a:off x="10655889" y="60676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8" name="Freeform 2157">
                <a:extLst>
                  <a:ext uri="{FF2B5EF4-FFF2-40B4-BE49-F238E27FC236}">
                    <a16:creationId xmlns:a16="http://schemas.microsoft.com/office/drawing/2014/main" id="{2E52AC94-24F7-54FC-DE33-93B9FBEA307B}"/>
                  </a:ext>
                </a:extLst>
              </p:cNvPr>
              <p:cNvSpPr/>
              <p:nvPr/>
            </p:nvSpPr>
            <p:spPr>
              <a:xfrm>
                <a:off x="10949117" y="61406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9" name="Freeform 2158">
                <a:extLst>
                  <a:ext uri="{FF2B5EF4-FFF2-40B4-BE49-F238E27FC236}">
                    <a16:creationId xmlns:a16="http://schemas.microsoft.com/office/drawing/2014/main" id="{55FE4FFA-0328-147A-6F65-C5F6DBE3E329}"/>
                  </a:ext>
                </a:extLst>
              </p:cNvPr>
              <p:cNvSpPr/>
              <p:nvPr/>
            </p:nvSpPr>
            <p:spPr>
              <a:xfrm>
                <a:off x="10982413" y="55918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0" name="Freeform 2159">
                <a:extLst>
                  <a:ext uri="{FF2B5EF4-FFF2-40B4-BE49-F238E27FC236}">
                    <a16:creationId xmlns:a16="http://schemas.microsoft.com/office/drawing/2014/main" id="{2343DFA7-DF41-02C6-A5D7-E08956083594}"/>
                  </a:ext>
                </a:extLst>
              </p:cNvPr>
              <p:cNvSpPr/>
              <p:nvPr/>
            </p:nvSpPr>
            <p:spPr>
              <a:xfrm>
                <a:off x="10303709" y="58033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1" name="Freeform 2160">
                <a:extLst>
                  <a:ext uri="{FF2B5EF4-FFF2-40B4-BE49-F238E27FC236}">
                    <a16:creationId xmlns:a16="http://schemas.microsoft.com/office/drawing/2014/main" id="{1B025587-FBE2-EF8B-61DA-99AF0FF9F8FE}"/>
                  </a:ext>
                </a:extLst>
              </p:cNvPr>
              <p:cNvSpPr/>
              <p:nvPr/>
            </p:nvSpPr>
            <p:spPr>
              <a:xfrm>
                <a:off x="10614470" y="58434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2" name="Freeform 2161">
                <a:extLst>
                  <a:ext uri="{FF2B5EF4-FFF2-40B4-BE49-F238E27FC236}">
                    <a16:creationId xmlns:a16="http://schemas.microsoft.com/office/drawing/2014/main" id="{02569A9E-C031-9E97-26C4-B521F5F29CE5}"/>
                  </a:ext>
                </a:extLst>
              </p:cNvPr>
              <p:cNvSpPr/>
              <p:nvPr/>
            </p:nvSpPr>
            <p:spPr>
              <a:xfrm>
                <a:off x="10389119" y="61409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3" name="Freeform 2162">
                <a:extLst>
                  <a:ext uri="{FF2B5EF4-FFF2-40B4-BE49-F238E27FC236}">
                    <a16:creationId xmlns:a16="http://schemas.microsoft.com/office/drawing/2014/main" id="{576B05EE-8DB4-5674-00C4-62EF1471023E}"/>
                  </a:ext>
                </a:extLst>
              </p:cNvPr>
              <p:cNvSpPr/>
              <p:nvPr/>
            </p:nvSpPr>
            <p:spPr>
              <a:xfrm>
                <a:off x="10433192" y="52251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4" name="Freeform 2163">
                <a:extLst>
                  <a:ext uri="{FF2B5EF4-FFF2-40B4-BE49-F238E27FC236}">
                    <a16:creationId xmlns:a16="http://schemas.microsoft.com/office/drawing/2014/main" id="{66391310-9366-E6C7-AD77-303064950777}"/>
                  </a:ext>
                </a:extLst>
              </p:cNvPr>
              <p:cNvSpPr/>
              <p:nvPr/>
            </p:nvSpPr>
            <p:spPr>
              <a:xfrm>
                <a:off x="10693688" y="6064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5" name="Freeform 2164">
                <a:extLst>
                  <a:ext uri="{FF2B5EF4-FFF2-40B4-BE49-F238E27FC236}">
                    <a16:creationId xmlns:a16="http://schemas.microsoft.com/office/drawing/2014/main" id="{85D092A5-B131-958F-779A-FE978087B95C}"/>
                  </a:ext>
                </a:extLst>
              </p:cNvPr>
              <p:cNvSpPr/>
              <p:nvPr/>
            </p:nvSpPr>
            <p:spPr>
              <a:xfrm>
                <a:off x="10721434" y="58824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6" name="Freeform 2165">
                <a:extLst>
                  <a:ext uri="{FF2B5EF4-FFF2-40B4-BE49-F238E27FC236}">
                    <a16:creationId xmlns:a16="http://schemas.microsoft.com/office/drawing/2014/main" id="{ED89C981-3B67-5720-6CFF-37CBBA6E016B}"/>
                  </a:ext>
                </a:extLst>
              </p:cNvPr>
              <p:cNvSpPr/>
              <p:nvPr/>
            </p:nvSpPr>
            <p:spPr>
              <a:xfrm>
                <a:off x="10533161" y="6079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7" name="Freeform 2166">
                <a:extLst>
                  <a:ext uri="{FF2B5EF4-FFF2-40B4-BE49-F238E27FC236}">
                    <a16:creationId xmlns:a16="http://schemas.microsoft.com/office/drawing/2014/main" id="{02BB7AA4-DB80-0324-CE44-B146ABB22B78}"/>
                  </a:ext>
                </a:extLst>
              </p:cNvPr>
              <p:cNvSpPr/>
              <p:nvPr/>
            </p:nvSpPr>
            <p:spPr>
              <a:xfrm>
                <a:off x="10455551" y="5830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8" name="Freeform 2167">
                <a:extLst>
                  <a:ext uri="{FF2B5EF4-FFF2-40B4-BE49-F238E27FC236}">
                    <a16:creationId xmlns:a16="http://schemas.microsoft.com/office/drawing/2014/main" id="{5089E60F-D333-395B-66BA-8FBF60B396C9}"/>
                  </a:ext>
                </a:extLst>
              </p:cNvPr>
              <p:cNvSpPr/>
              <p:nvPr/>
            </p:nvSpPr>
            <p:spPr>
              <a:xfrm>
                <a:off x="10294701" y="60894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9" name="Freeform 2168">
                <a:extLst>
                  <a:ext uri="{FF2B5EF4-FFF2-40B4-BE49-F238E27FC236}">
                    <a16:creationId xmlns:a16="http://schemas.microsoft.com/office/drawing/2014/main" id="{FB22B34E-FEA8-C640-A933-F088A167A07E}"/>
                  </a:ext>
                </a:extLst>
              </p:cNvPr>
              <p:cNvSpPr/>
              <p:nvPr/>
            </p:nvSpPr>
            <p:spPr>
              <a:xfrm>
                <a:off x="10450886" y="59959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0" name="Freeform 2169">
                <a:extLst>
                  <a:ext uri="{FF2B5EF4-FFF2-40B4-BE49-F238E27FC236}">
                    <a16:creationId xmlns:a16="http://schemas.microsoft.com/office/drawing/2014/main" id="{C8DB5A2D-EA99-CBE5-34DA-0F458D1A5AEB}"/>
                  </a:ext>
                </a:extLst>
              </p:cNvPr>
              <p:cNvSpPr/>
              <p:nvPr/>
            </p:nvSpPr>
            <p:spPr>
              <a:xfrm>
                <a:off x="10235026" y="5967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1" name="Freeform 2170">
                <a:extLst>
                  <a:ext uri="{FF2B5EF4-FFF2-40B4-BE49-F238E27FC236}">
                    <a16:creationId xmlns:a16="http://schemas.microsoft.com/office/drawing/2014/main" id="{B6D788F6-DABA-F774-674C-BBE2F4A2485A}"/>
                  </a:ext>
                </a:extLst>
              </p:cNvPr>
              <p:cNvSpPr/>
              <p:nvPr/>
            </p:nvSpPr>
            <p:spPr>
              <a:xfrm>
                <a:off x="10299608" y="51451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2" name="Freeform 2171">
                <a:extLst>
                  <a:ext uri="{FF2B5EF4-FFF2-40B4-BE49-F238E27FC236}">
                    <a16:creationId xmlns:a16="http://schemas.microsoft.com/office/drawing/2014/main" id="{7B1549D1-F319-BF7F-8327-4AA422B85239}"/>
                  </a:ext>
                </a:extLst>
              </p:cNvPr>
              <p:cNvSpPr/>
              <p:nvPr/>
            </p:nvSpPr>
            <p:spPr>
              <a:xfrm>
                <a:off x="10393221" y="54133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3" name="Freeform 2172">
                <a:extLst>
                  <a:ext uri="{FF2B5EF4-FFF2-40B4-BE49-F238E27FC236}">
                    <a16:creationId xmlns:a16="http://schemas.microsoft.com/office/drawing/2014/main" id="{CB2A1AB9-4DA8-B661-4672-45006CFCABE7}"/>
                  </a:ext>
                </a:extLst>
              </p:cNvPr>
              <p:cNvSpPr/>
              <p:nvPr/>
            </p:nvSpPr>
            <p:spPr>
              <a:xfrm>
                <a:off x="10289956" y="53815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4" name="Freeform 2173">
                <a:extLst>
                  <a:ext uri="{FF2B5EF4-FFF2-40B4-BE49-F238E27FC236}">
                    <a16:creationId xmlns:a16="http://schemas.microsoft.com/office/drawing/2014/main" id="{A5A6C004-A5A9-41E2-3DFD-A1FCE44FE0BA}"/>
                  </a:ext>
                </a:extLst>
              </p:cNvPr>
              <p:cNvSpPr/>
              <p:nvPr/>
            </p:nvSpPr>
            <p:spPr>
              <a:xfrm>
                <a:off x="10861534" y="52683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5" name="Freeform 2174">
                <a:extLst>
                  <a:ext uri="{FF2B5EF4-FFF2-40B4-BE49-F238E27FC236}">
                    <a16:creationId xmlns:a16="http://schemas.microsoft.com/office/drawing/2014/main" id="{0C110E45-92D0-0D3A-B387-ED71579DB504}"/>
                  </a:ext>
                </a:extLst>
              </p:cNvPr>
              <p:cNvSpPr/>
              <p:nvPr/>
            </p:nvSpPr>
            <p:spPr>
              <a:xfrm>
                <a:off x="10307650" y="58720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6" name="Freeform 2175">
                <a:extLst>
                  <a:ext uri="{FF2B5EF4-FFF2-40B4-BE49-F238E27FC236}">
                    <a16:creationId xmlns:a16="http://schemas.microsoft.com/office/drawing/2014/main" id="{1E990072-8098-CD43-7D5B-E5697C18D3AE}"/>
                  </a:ext>
                </a:extLst>
              </p:cNvPr>
              <p:cNvSpPr/>
              <p:nvPr/>
            </p:nvSpPr>
            <p:spPr>
              <a:xfrm>
                <a:off x="10630394" y="62122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7" name="Freeform 2176">
                <a:extLst>
                  <a:ext uri="{FF2B5EF4-FFF2-40B4-BE49-F238E27FC236}">
                    <a16:creationId xmlns:a16="http://schemas.microsoft.com/office/drawing/2014/main" id="{DACBA190-8452-CD85-E0A7-BF420C6429EC}"/>
                  </a:ext>
                </a:extLst>
              </p:cNvPr>
              <p:cNvSpPr/>
              <p:nvPr/>
            </p:nvSpPr>
            <p:spPr>
              <a:xfrm>
                <a:off x="10331616" y="56886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8" name="Freeform 2177">
                <a:extLst>
                  <a:ext uri="{FF2B5EF4-FFF2-40B4-BE49-F238E27FC236}">
                    <a16:creationId xmlns:a16="http://schemas.microsoft.com/office/drawing/2014/main" id="{434580FB-0E3E-5843-A540-56AE880EF34B}"/>
                  </a:ext>
                </a:extLst>
              </p:cNvPr>
              <p:cNvSpPr/>
              <p:nvPr/>
            </p:nvSpPr>
            <p:spPr>
              <a:xfrm>
                <a:off x="10252318" y="46992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9" name="Freeform 2178">
                <a:extLst>
                  <a:ext uri="{FF2B5EF4-FFF2-40B4-BE49-F238E27FC236}">
                    <a16:creationId xmlns:a16="http://schemas.microsoft.com/office/drawing/2014/main" id="{0E9F16A4-5BC4-F9C8-429D-C525C2CE88D0}"/>
                  </a:ext>
                </a:extLst>
              </p:cNvPr>
              <p:cNvSpPr/>
              <p:nvPr/>
            </p:nvSpPr>
            <p:spPr>
              <a:xfrm>
                <a:off x="10476461" y="5741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0" name="Freeform 2179">
                <a:extLst>
                  <a:ext uri="{FF2B5EF4-FFF2-40B4-BE49-F238E27FC236}">
                    <a16:creationId xmlns:a16="http://schemas.microsoft.com/office/drawing/2014/main" id="{DB3EF0BC-B959-15D3-3B53-E5C628105367}"/>
                  </a:ext>
                </a:extLst>
              </p:cNvPr>
              <p:cNvSpPr/>
              <p:nvPr/>
            </p:nvSpPr>
            <p:spPr>
              <a:xfrm>
                <a:off x="10611735" y="61405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1" name="Freeform 2180">
                <a:extLst>
                  <a:ext uri="{FF2B5EF4-FFF2-40B4-BE49-F238E27FC236}">
                    <a16:creationId xmlns:a16="http://schemas.microsoft.com/office/drawing/2014/main" id="{868119F1-318E-4B45-7E68-BBB7F66055F8}"/>
                  </a:ext>
                </a:extLst>
              </p:cNvPr>
              <p:cNvSpPr/>
              <p:nvPr/>
            </p:nvSpPr>
            <p:spPr>
              <a:xfrm>
                <a:off x="10951046" y="61303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2" name="Freeform 2181">
                <a:extLst>
                  <a:ext uri="{FF2B5EF4-FFF2-40B4-BE49-F238E27FC236}">
                    <a16:creationId xmlns:a16="http://schemas.microsoft.com/office/drawing/2014/main" id="{DC78A8F1-D164-706C-F9B9-27726241905B}"/>
                  </a:ext>
                </a:extLst>
              </p:cNvPr>
              <p:cNvSpPr/>
              <p:nvPr/>
            </p:nvSpPr>
            <p:spPr>
              <a:xfrm>
                <a:off x="10382687" y="50118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3" name="Freeform 2182">
                <a:extLst>
                  <a:ext uri="{FF2B5EF4-FFF2-40B4-BE49-F238E27FC236}">
                    <a16:creationId xmlns:a16="http://schemas.microsoft.com/office/drawing/2014/main" id="{8E467A83-AA85-9238-4658-1BF31D1F53F2}"/>
                  </a:ext>
                </a:extLst>
              </p:cNvPr>
              <p:cNvSpPr/>
              <p:nvPr/>
            </p:nvSpPr>
            <p:spPr>
              <a:xfrm>
                <a:off x="10781190" y="60364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4" name="Freeform 2183">
                <a:extLst>
                  <a:ext uri="{FF2B5EF4-FFF2-40B4-BE49-F238E27FC236}">
                    <a16:creationId xmlns:a16="http://schemas.microsoft.com/office/drawing/2014/main" id="{4584A5DE-C8F5-F5EB-D6C0-AC7DF76223B7}"/>
                  </a:ext>
                </a:extLst>
              </p:cNvPr>
              <p:cNvSpPr/>
              <p:nvPr/>
            </p:nvSpPr>
            <p:spPr>
              <a:xfrm>
                <a:off x="10793977" y="50702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5" name="Freeform 2184">
                <a:extLst>
                  <a:ext uri="{FF2B5EF4-FFF2-40B4-BE49-F238E27FC236}">
                    <a16:creationId xmlns:a16="http://schemas.microsoft.com/office/drawing/2014/main" id="{DA8D97D2-F2E7-3415-1119-6C60AD2018C7}"/>
                  </a:ext>
                </a:extLst>
              </p:cNvPr>
              <p:cNvSpPr/>
              <p:nvPr/>
            </p:nvSpPr>
            <p:spPr>
              <a:xfrm>
                <a:off x="10647685" y="60432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6" name="Freeform 2185">
                <a:extLst>
                  <a:ext uri="{FF2B5EF4-FFF2-40B4-BE49-F238E27FC236}">
                    <a16:creationId xmlns:a16="http://schemas.microsoft.com/office/drawing/2014/main" id="{78C579C6-8920-E549-DCD5-D12A2A694E5D}"/>
                  </a:ext>
                </a:extLst>
              </p:cNvPr>
              <p:cNvSpPr/>
              <p:nvPr/>
            </p:nvSpPr>
            <p:spPr>
              <a:xfrm>
                <a:off x="10600878" y="6152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7" name="Freeform 2186">
                <a:extLst>
                  <a:ext uri="{FF2B5EF4-FFF2-40B4-BE49-F238E27FC236}">
                    <a16:creationId xmlns:a16="http://schemas.microsoft.com/office/drawing/2014/main" id="{054645BE-8444-D787-A942-2BFF4F50044C}"/>
                  </a:ext>
                </a:extLst>
              </p:cNvPr>
              <p:cNvSpPr/>
              <p:nvPr/>
            </p:nvSpPr>
            <p:spPr>
              <a:xfrm>
                <a:off x="10872151" y="53626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8" name="Freeform 2187">
                <a:extLst>
                  <a:ext uri="{FF2B5EF4-FFF2-40B4-BE49-F238E27FC236}">
                    <a16:creationId xmlns:a16="http://schemas.microsoft.com/office/drawing/2014/main" id="{E79DBC6B-747A-6C3B-9BFA-D349B000DBF7}"/>
                  </a:ext>
                </a:extLst>
              </p:cNvPr>
              <p:cNvSpPr/>
              <p:nvPr/>
            </p:nvSpPr>
            <p:spPr>
              <a:xfrm>
                <a:off x="10355020" y="61439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9" name="Freeform 2188">
                <a:extLst>
                  <a:ext uri="{FF2B5EF4-FFF2-40B4-BE49-F238E27FC236}">
                    <a16:creationId xmlns:a16="http://schemas.microsoft.com/office/drawing/2014/main" id="{7566B5CE-396A-21C5-204A-3F165525CF4B}"/>
                  </a:ext>
                </a:extLst>
              </p:cNvPr>
              <p:cNvSpPr/>
              <p:nvPr/>
            </p:nvSpPr>
            <p:spPr>
              <a:xfrm>
                <a:off x="10729397" y="60397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0" name="Freeform 2189">
                <a:extLst>
                  <a:ext uri="{FF2B5EF4-FFF2-40B4-BE49-F238E27FC236}">
                    <a16:creationId xmlns:a16="http://schemas.microsoft.com/office/drawing/2014/main" id="{AC28F803-FCE3-5C72-0BC4-7E7782E3EB72}"/>
                  </a:ext>
                </a:extLst>
              </p:cNvPr>
              <p:cNvSpPr/>
              <p:nvPr/>
            </p:nvSpPr>
            <p:spPr>
              <a:xfrm>
                <a:off x="10512732" y="48283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1" name="Freeform 2190">
                <a:extLst>
                  <a:ext uri="{FF2B5EF4-FFF2-40B4-BE49-F238E27FC236}">
                    <a16:creationId xmlns:a16="http://schemas.microsoft.com/office/drawing/2014/main" id="{A97163B3-DE90-F0DC-A457-78DCAB7FED2A}"/>
                  </a:ext>
                </a:extLst>
              </p:cNvPr>
              <p:cNvSpPr/>
              <p:nvPr/>
            </p:nvSpPr>
            <p:spPr>
              <a:xfrm>
                <a:off x="10956999" y="61622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2" name="Freeform 2191">
                <a:extLst>
                  <a:ext uri="{FF2B5EF4-FFF2-40B4-BE49-F238E27FC236}">
                    <a16:creationId xmlns:a16="http://schemas.microsoft.com/office/drawing/2014/main" id="{FCACE142-0E2E-44E5-22B9-24F9782B6E75}"/>
                  </a:ext>
                </a:extLst>
              </p:cNvPr>
              <p:cNvSpPr/>
              <p:nvPr/>
            </p:nvSpPr>
            <p:spPr>
              <a:xfrm>
                <a:off x="10840945" y="53567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3" name="Freeform 2192">
                <a:extLst>
                  <a:ext uri="{FF2B5EF4-FFF2-40B4-BE49-F238E27FC236}">
                    <a16:creationId xmlns:a16="http://schemas.microsoft.com/office/drawing/2014/main" id="{7FA4CEB1-7765-9775-B0F5-B0A3E9EFF107}"/>
                  </a:ext>
                </a:extLst>
              </p:cNvPr>
              <p:cNvSpPr/>
              <p:nvPr/>
            </p:nvSpPr>
            <p:spPr>
              <a:xfrm>
                <a:off x="10871105" y="53282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4" name="Freeform 2193">
                <a:extLst>
                  <a:ext uri="{FF2B5EF4-FFF2-40B4-BE49-F238E27FC236}">
                    <a16:creationId xmlns:a16="http://schemas.microsoft.com/office/drawing/2014/main" id="{4AD81106-5B28-A6D0-D5DD-3BF8707082D9}"/>
                  </a:ext>
                </a:extLst>
              </p:cNvPr>
              <p:cNvSpPr/>
              <p:nvPr/>
            </p:nvSpPr>
            <p:spPr>
              <a:xfrm>
                <a:off x="10703419" y="58065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5" name="Freeform 2194">
                <a:extLst>
                  <a:ext uri="{FF2B5EF4-FFF2-40B4-BE49-F238E27FC236}">
                    <a16:creationId xmlns:a16="http://schemas.microsoft.com/office/drawing/2014/main" id="{72CEB7B5-53AF-847C-7C79-941974C8C1FE}"/>
                  </a:ext>
                </a:extLst>
              </p:cNvPr>
              <p:cNvSpPr/>
              <p:nvPr/>
            </p:nvSpPr>
            <p:spPr>
              <a:xfrm>
                <a:off x="10804353" y="61867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6" name="Freeform 2195">
                <a:extLst>
                  <a:ext uri="{FF2B5EF4-FFF2-40B4-BE49-F238E27FC236}">
                    <a16:creationId xmlns:a16="http://schemas.microsoft.com/office/drawing/2014/main" id="{C1BC8863-AB39-96B8-8831-AB12CB5C7C25}"/>
                  </a:ext>
                </a:extLst>
              </p:cNvPr>
              <p:cNvSpPr/>
              <p:nvPr/>
            </p:nvSpPr>
            <p:spPr>
              <a:xfrm>
                <a:off x="10271378" y="60975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7" name="Freeform 2196">
                <a:extLst>
                  <a:ext uri="{FF2B5EF4-FFF2-40B4-BE49-F238E27FC236}">
                    <a16:creationId xmlns:a16="http://schemas.microsoft.com/office/drawing/2014/main" id="{CB64DEB6-D1AA-1EE7-2D9E-FDB3164B4C96}"/>
                  </a:ext>
                </a:extLst>
              </p:cNvPr>
              <p:cNvSpPr/>
              <p:nvPr/>
            </p:nvSpPr>
            <p:spPr>
              <a:xfrm>
                <a:off x="10746527" y="47459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8" name="Freeform 2197">
                <a:extLst>
                  <a:ext uri="{FF2B5EF4-FFF2-40B4-BE49-F238E27FC236}">
                    <a16:creationId xmlns:a16="http://schemas.microsoft.com/office/drawing/2014/main" id="{D767953E-3087-2D57-0F10-0F3FDC863E34}"/>
                  </a:ext>
                </a:extLst>
              </p:cNvPr>
              <p:cNvSpPr/>
              <p:nvPr/>
            </p:nvSpPr>
            <p:spPr>
              <a:xfrm>
                <a:off x="10502759" y="61225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9" name="Freeform 2198">
                <a:extLst>
                  <a:ext uri="{FF2B5EF4-FFF2-40B4-BE49-F238E27FC236}">
                    <a16:creationId xmlns:a16="http://schemas.microsoft.com/office/drawing/2014/main" id="{3C7A4D2B-D1BF-1351-6424-03EBA73B350D}"/>
                  </a:ext>
                </a:extLst>
              </p:cNvPr>
              <p:cNvSpPr/>
              <p:nvPr/>
            </p:nvSpPr>
            <p:spPr>
              <a:xfrm>
                <a:off x="10902389" y="59734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0" name="Freeform 2199">
                <a:extLst>
                  <a:ext uri="{FF2B5EF4-FFF2-40B4-BE49-F238E27FC236}">
                    <a16:creationId xmlns:a16="http://schemas.microsoft.com/office/drawing/2014/main" id="{052D68A6-ED4C-3D02-07C5-7F2637ACD431}"/>
                  </a:ext>
                </a:extLst>
              </p:cNvPr>
              <p:cNvSpPr/>
              <p:nvPr/>
            </p:nvSpPr>
            <p:spPr>
              <a:xfrm>
                <a:off x="10689104" y="61206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1" name="Freeform 2200">
                <a:extLst>
                  <a:ext uri="{FF2B5EF4-FFF2-40B4-BE49-F238E27FC236}">
                    <a16:creationId xmlns:a16="http://schemas.microsoft.com/office/drawing/2014/main" id="{7F30A2F5-8701-2227-0656-BFED6B96B537}"/>
                  </a:ext>
                </a:extLst>
              </p:cNvPr>
              <p:cNvSpPr/>
              <p:nvPr/>
            </p:nvSpPr>
            <p:spPr>
              <a:xfrm>
                <a:off x="10941396" y="6041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2" name="Freeform 2201">
                <a:extLst>
                  <a:ext uri="{FF2B5EF4-FFF2-40B4-BE49-F238E27FC236}">
                    <a16:creationId xmlns:a16="http://schemas.microsoft.com/office/drawing/2014/main" id="{CB60CE2E-DB33-F012-83E6-C17AC61159AD}"/>
                  </a:ext>
                </a:extLst>
              </p:cNvPr>
              <p:cNvSpPr/>
              <p:nvPr/>
            </p:nvSpPr>
            <p:spPr>
              <a:xfrm>
                <a:off x="10502518" y="53585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3" name="Freeform 2202">
                <a:extLst>
                  <a:ext uri="{FF2B5EF4-FFF2-40B4-BE49-F238E27FC236}">
                    <a16:creationId xmlns:a16="http://schemas.microsoft.com/office/drawing/2014/main" id="{42AB2109-6739-59C2-778C-7ADBC6A7A717}"/>
                  </a:ext>
                </a:extLst>
              </p:cNvPr>
              <p:cNvSpPr/>
              <p:nvPr/>
            </p:nvSpPr>
            <p:spPr>
              <a:xfrm>
                <a:off x="10311429" y="59413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4" name="Freeform 2203">
                <a:extLst>
                  <a:ext uri="{FF2B5EF4-FFF2-40B4-BE49-F238E27FC236}">
                    <a16:creationId xmlns:a16="http://schemas.microsoft.com/office/drawing/2014/main" id="{92D96742-BFAD-5945-244C-BDEDFD0D3D22}"/>
                  </a:ext>
                </a:extLst>
              </p:cNvPr>
              <p:cNvSpPr/>
              <p:nvPr/>
            </p:nvSpPr>
            <p:spPr>
              <a:xfrm>
                <a:off x="10297437" y="52707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5" name="Freeform 2204">
                <a:extLst>
                  <a:ext uri="{FF2B5EF4-FFF2-40B4-BE49-F238E27FC236}">
                    <a16:creationId xmlns:a16="http://schemas.microsoft.com/office/drawing/2014/main" id="{166FD62B-3AC7-5A7D-49A9-F419FECF0AAF}"/>
                  </a:ext>
                </a:extLst>
              </p:cNvPr>
              <p:cNvSpPr/>
              <p:nvPr/>
            </p:nvSpPr>
            <p:spPr>
              <a:xfrm>
                <a:off x="10857513" y="56610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6" name="Freeform 2205">
                <a:extLst>
                  <a:ext uri="{FF2B5EF4-FFF2-40B4-BE49-F238E27FC236}">
                    <a16:creationId xmlns:a16="http://schemas.microsoft.com/office/drawing/2014/main" id="{4F1662DE-E45B-3739-CCC7-3E37C359BD36}"/>
                  </a:ext>
                </a:extLst>
              </p:cNvPr>
              <p:cNvSpPr/>
              <p:nvPr/>
            </p:nvSpPr>
            <p:spPr>
              <a:xfrm>
                <a:off x="10577956" y="60078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7" name="Freeform 2206">
                <a:extLst>
                  <a:ext uri="{FF2B5EF4-FFF2-40B4-BE49-F238E27FC236}">
                    <a16:creationId xmlns:a16="http://schemas.microsoft.com/office/drawing/2014/main" id="{1892F9A7-526E-270F-DBEC-CC4567754180}"/>
                  </a:ext>
                </a:extLst>
              </p:cNvPr>
              <p:cNvSpPr/>
              <p:nvPr/>
            </p:nvSpPr>
            <p:spPr>
              <a:xfrm>
                <a:off x="10637310" y="5965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8" name="Freeform 2207">
                <a:extLst>
                  <a:ext uri="{FF2B5EF4-FFF2-40B4-BE49-F238E27FC236}">
                    <a16:creationId xmlns:a16="http://schemas.microsoft.com/office/drawing/2014/main" id="{43EFA098-F6CB-532C-3DB1-44DCEEEA0FC7}"/>
                  </a:ext>
                </a:extLst>
              </p:cNvPr>
              <p:cNvSpPr/>
              <p:nvPr/>
            </p:nvSpPr>
            <p:spPr>
              <a:xfrm>
                <a:off x="10238324" y="46638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9" name="Freeform 2208">
                <a:extLst>
                  <a:ext uri="{FF2B5EF4-FFF2-40B4-BE49-F238E27FC236}">
                    <a16:creationId xmlns:a16="http://schemas.microsoft.com/office/drawing/2014/main" id="{A038BD4B-387A-60D2-940E-5EB6D9CED1FF}"/>
                  </a:ext>
                </a:extLst>
              </p:cNvPr>
              <p:cNvSpPr/>
              <p:nvPr/>
            </p:nvSpPr>
            <p:spPr>
              <a:xfrm>
                <a:off x="10276445" y="5813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0" name="Freeform 2209">
                <a:extLst>
                  <a:ext uri="{FF2B5EF4-FFF2-40B4-BE49-F238E27FC236}">
                    <a16:creationId xmlns:a16="http://schemas.microsoft.com/office/drawing/2014/main" id="{F2D2019B-AD38-17C6-D325-DC10F72F3FA6}"/>
                  </a:ext>
                </a:extLst>
              </p:cNvPr>
              <p:cNvSpPr/>
              <p:nvPr/>
            </p:nvSpPr>
            <p:spPr>
              <a:xfrm>
                <a:off x="10767678" y="57620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1" name="Freeform 2210">
                <a:extLst>
                  <a:ext uri="{FF2B5EF4-FFF2-40B4-BE49-F238E27FC236}">
                    <a16:creationId xmlns:a16="http://schemas.microsoft.com/office/drawing/2014/main" id="{B6F9E91C-1A54-C504-38DF-A02B99131854}"/>
                  </a:ext>
                </a:extLst>
              </p:cNvPr>
              <p:cNvSpPr/>
              <p:nvPr/>
            </p:nvSpPr>
            <p:spPr>
              <a:xfrm>
                <a:off x="10869577" y="50220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2" name="Freeform 2211">
                <a:extLst>
                  <a:ext uri="{FF2B5EF4-FFF2-40B4-BE49-F238E27FC236}">
                    <a16:creationId xmlns:a16="http://schemas.microsoft.com/office/drawing/2014/main" id="{C123CF59-3779-0F75-3812-9A6567614060}"/>
                  </a:ext>
                </a:extLst>
              </p:cNvPr>
              <p:cNvSpPr/>
              <p:nvPr/>
            </p:nvSpPr>
            <p:spPr>
              <a:xfrm>
                <a:off x="10673904" y="60901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3" name="Freeform 2212">
                <a:extLst>
                  <a:ext uri="{FF2B5EF4-FFF2-40B4-BE49-F238E27FC236}">
                    <a16:creationId xmlns:a16="http://schemas.microsoft.com/office/drawing/2014/main" id="{EE70EEF5-2C28-3568-3C71-2F5BB57BF9A7}"/>
                  </a:ext>
                </a:extLst>
              </p:cNvPr>
              <p:cNvSpPr/>
              <p:nvPr/>
            </p:nvSpPr>
            <p:spPr>
              <a:xfrm>
                <a:off x="10519006" y="4746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4" name="Freeform 2213">
                <a:extLst>
                  <a:ext uri="{FF2B5EF4-FFF2-40B4-BE49-F238E27FC236}">
                    <a16:creationId xmlns:a16="http://schemas.microsoft.com/office/drawing/2014/main" id="{0DC09EFB-1C11-B937-CF92-585978605ECA}"/>
                  </a:ext>
                </a:extLst>
              </p:cNvPr>
              <p:cNvSpPr/>
              <p:nvPr/>
            </p:nvSpPr>
            <p:spPr>
              <a:xfrm>
                <a:off x="10299366" y="49778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5" name="Freeform 2214">
                <a:extLst>
                  <a:ext uri="{FF2B5EF4-FFF2-40B4-BE49-F238E27FC236}">
                    <a16:creationId xmlns:a16="http://schemas.microsoft.com/office/drawing/2014/main" id="{524BC3D9-877E-C528-5AFA-795E47E1A2A4}"/>
                  </a:ext>
                </a:extLst>
              </p:cNvPr>
              <p:cNvSpPr/>
              <p:nvPr/>
            </p:nvSpPr>
            <p:spPr>
              <a:xfrm>
                <a:off x="10731649" y="4997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6" name="Freeform 2215">
                <a:extLst>
                  <a:ext uri="{FF2B5EF4-FFF2-40B4-BE49-F238E27FC236}">
                    <a16:creationId xmlns:a16="http://schemas.microsoft.com/office/drawing/2014/main" id="{70D62C1E-C228-5789-52B0-3BE488C32C44}"/>
                  </a:ext>
                </a:extLst>
              </p:cNvPr>
              <p:cNvSpPr/>
              <p:nvPr/>
            </p:nvSpPr>
            <p:spPr>
              <a:xfrm>
                <a:off x="10885823" y="54479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7" name="Freeform 2216">
                <a:extLst>
                  <a:ext uri="{FF2B5EF4-FFF2-40B4-BE49-F238E27FC236}">
                    <a16:creationId xmlns:a16="http://schemas.microsoft.com/office/drawing/2014/main" id="{16F172E0-0355-5159-3059-02E3A612C449}"/>
                  </a:ext>
                </a:extLst>
              </p:cNvPr>
              <p:cNvSpPr/>
              <p:nvPr/>
            </p:nvSpPr>
            <p:spPr>
              <a:xfrm>
                <a:off x="10585516" y="59764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8" name="Freeform 2217">
                <a:extLst>
                  <a:ext uri="{FF2B5EF4-FFF2-40B4-BE49-F238E27FC236}">
                    <a16:creationId xmlns:a16="http://schemas.microsoft.com/office/drawing/2014/main" id="{FC4B15A8-F79C-998E-A0E6-30BA3F550AD2}"/>
                  </a:ext>
                </a:extLst>
              </p:cNvPr>
              <p:cNvSpPr/>
              <p:nvPr/>
            </p:nvSpPr>
            <p:spPr>
              <a:xfrm>
                <a:off x="10542571" y="59376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9" name="Freeform 2218">
                <a:extLst>
                  <a:ext uri="{FF2B5EF4-FFF2-40B4-BE49-F238E27FC236}">
                    <a16:creationId xmlns:a16="http://schemas.microsoft.com/office/drawing/2014/main" id="{F1579074-52FC-550D-454D-9E162A1C646F}"/>
                  </a:ext>
                </a:extLst>
              </p:cNvPr>
              <p:cNvSpPr/>
              <p:nvPr/>
            </p:nvSpPr>
            <p:spPr>
              <a:xfrm>
                <a:off x="10578600" y="54257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0" name="Freeform 2219">
                <a:extLst>
                  <a:ext uri="{FF2B5EF4-FFF2-40B4-BE49-F238E27FC236}">
                    <a16:creationId xmlns:a16="http://schemas.microsoft.com/office/drawing/2014/main" id="{04742A67-FEBB-324C-90FA-602A3B34F84E}"/>
                  </a:ext>
                </a:extLst>
              </p:cNvPr>
              <p:cNvSpPr/>
              <p:nvPr/>
            </p:nvSpPr>
            <p:spPr>
              <a:xfrm>
                <a:off x="10361937" y="62235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1" name="Freeform 2220">
                <a:extLst>
                  <a:ext uri="{FF2B5EF4-FFF2-40B4-BE49-F238E27FC236}">
                    <a16:creationId xmlns:a16="http://schemas.microsoft.com/office/drawing/2014/main" id="{C9879B33-37A3-3605-E3E1-6929DA5BC607}"/>
                  </a:ext>
                </a:extLst>
              </p:cNvPr>
              <p:cNvSpPr/>
              <p:nvPr/>
            </p:nvSpPr>
            <p:spPr>
              <a:xfrm>
                <a:off x="10743311" y="6167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2" name="Freeform 2221">
                <a:extLst>
                  <a:ext uri="{FF2B5EF4-FFF2-40B4-BE49-F238E27FC236}">
                    <a16:creationId xmlns:a16="http://schemas.microsoft.com/office/drawing/2014/main" id="{C7F25DF8-0CD4-DCCC-838A-30D0590BFE9F}"/>
                  </a:ext>
                </a:extLst>
              </p:cNvPr>
              <p:cNvSpPr/>
              <p:nvPr/>
            </p:nvSpPr>
            <p:spPr>
              <a:xfrm>
                <a:off x="10252880" y="6149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3" name="Freeform 2222">
                <a:extLst>
                  <a:ext uri="{FF2B5EF4-FFF2-40B4-BE49-F238E27FC236}">
                    <a16:creationId xmlns:a16="http://schemas.microsoft.com/office/drawing/2014/main" id="{44740865-3481-2CC9-90B5-D44F29611851}"/>
                  </a:ext>
                </a:extLst>
              </p:cNvPr>
              <p:cNvSpPr/>
              <p:nvPr/>
            </p:nvSpPr>
            <p:spPr>
              <a:xfrm>
                <a:off x="10407215" y="55113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4" name="Freeform 2223">
                <a:extLst>
                  <a:ext uri="{FF2B5EF4-FFF2-40B4-BE49-F238E27FC236}">
                    <a16:creationId xmlns:a16="http://schemas.microsoft.com/office/drawing/2014/main" id="{2FBE4B0E-589D-6CB0-6958-DFCD7257221E}"/>
                  </a:ext>
                </a:extLst>
              </p:cNvPr>
              <p:cNvSpPr/>
              <p:nvPr/>
            </p:nvSpPr>
            <p:spPr>
              <a:xfrm>
                <a:off x="10710497" y="58261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5" name="Freeform 2224">
                <a:extLst>
                  <a:ext uri="{FF2B5EF4-FFF2-40B4-BE49-F238E27FC236}">
                    <a16:creationId xmlns:a16="http://schemas.microsoft.com/office/drawing/2014/main" id="{7C45CAED-AF22-B878-1CF1-6D8FCD49EB0D}"/>
                  </a:ext>
                </a:extLst>
              </p:cNvPr>
              <p:cNvSpPr/>
              <p:nvPr/>
            </p:nvSpPr>
            <p:spPr>
              <a:xfrm>
                <a:off x="10852125" y="62459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6" name="Freeform 2225">
                <a:extLst>
                  <a:ext uri="{FF2B5EF4-FFF2-40B4-BE49-F238E27FC236}">
                    <a16:creationId xmlns:a16="http://schemas.microsoft.com/office/drawing/2014/main" id="{EEA43BAA-2E8A-2C50-AF81-3BEEC39106AB}"/>
                  </a:ext>
                </a:extLst>
              </p:cNvPr>
              <p:cNvSpPr/>
              <p:nvPr/>
            </p:nvSpPr>
            <p:spPr>
              <a:xfrm>
                <a:off x="10602406" y="54970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7" name="Freeform 2226">
                <a:extLst>
                  <a:ext uri="{FF2B5EF4-FFF2-40B4-BE49-F238E27FC236}">
                    <a16:creationId xmlns:a16="http://schemas.microsoft.com/office/drawing/2014/main" id="{29802BC3-CD62-1291-C954-497FA9003236}"/>
                  </a:ext>
                </a:extLst>
              </p:cNvPr>
              <p:cNvSpPr/>
              <p:nvPr/>
            </p:nvSpPr>
            <p:spPr>
              <a:xfrm>
                <a:off x="10757064" y="60003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8" name="Freeform 2227">
                <a:extLst>
                  <a:ext uri="{FF2B5EF4-FFF2-40B4-BE49-F238E27FC236}">
                    <a16:creationId xmlns:a16="http://schemas.microsoft.com/office/drawing/2014/main" id="{C34010AE-1F46-0837-7DAF-6E12F9855C67}"/>
                  </a:ext>
                </a:extLst>
              </p:cNvPr>
              <p:cNvSpPr/>
              <p:nvPr/>
            </p:nvSpPr>
            <p:spPr>
              <a:xfrm>
                <a:off x="11002920" y="56927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9" name="Freeform 2228">
                <a:extLst>
                  <a:ext uri="{FF2B5EF4-FFF2-40B4-BE49-F238E27FC236}">
                    <a16:creationId xmlns:a16="http://schemas.microsoft.com/office/drawing/2014/main" id="{EB7C513D-72FD-DD00-3A2F-F8877BD3AA47}"/>
                  </a:ext>
                </a:extLst>
              </p:cNvPr>
              <p:cNvSpPr/>
              <p:nvPr/>
            </p:nvSpPr>
            <p:spPr>
              <a:xfrm>
                <a:off x="10665781" y="57444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0" name="Freeform 2229">
                <a:extLst>
                  <a:ext uri="{FF2B5EF4-FFF2-40B4-BE49-F238E27FC236}">
                    <a16:creationId xmlns:a16="http://schemas.microsoft.com/office/drawing/2014/main" id="{2D5AE120-AFA3-B646-220D-FEC7E61C1F42}"/>
                  </a:ext>
                </a:extLst>
              </p:cNvPr>
              <p:cNvSpPr/>
              <p:nvPr/>
            </p:nvSpPr>
            <p:spPr>
              <a:xfrm>
                <a:off x="10329605" y="54405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1" name="Freeform 2230">
                <a:extLst>
                  <a:ext uri="{FF2B5EF4-FFF2-40B4-BE49-F238E27FC236}">
                    <a16:creationId xmlns:a16="http://schemas.microsoft.com/office/drawing/2014/main" id="{DA5B8A8A-1F6B-8414-8395-CF51DFCC8E0F}"/>
                  </a:ext>
                </a:extLst>
              </p:cNvPr>
              <p:cNvSpPr/>
              <p:nvPr/>
            </p:nvSpPr>
            <p:spPr>
              <a:xfrm>
                <a:off x="10748698" y="62714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2" name="Freeform 2231">
                <a:extLst>
                  <a:ext uri="{FF2B5EF4-FFF2-40B4-BE49-F238E27FC236}">
                    <a16:creationId xmlns:a16="http://schemas.microsoft.com/office/drawing/2014/main" id="{E26AAC98-6588-DD7E-6310-BD43A734D5F4}"/>
                  </a:ext>
                </a:extLst>
              </p:cNvPr>
              <p:cNvSpPr/>
              <p:nvPr/>
            </p:nvSpPr>
            <p:spPr>
              <a:xfrm>
                <a:off x="10932630" y="55397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3" name="Freeform 2232">
                <a:extLst>
                  <a:ext uri="{FF2B5EF4-FFF2-40B4-BE49-F238E27FC236}">
                    <a16:creationId xmlns:a16="http://schemas.microsoft.com/office/drawing/2014/main" id="{F6B83C1F-C2C6-E9FD-AED6-8FAA361FC0A9}"/>
                  </a:ext>
                </a:extLst>
              </p:cNvPr>
              <p:cNvSpPr/>
              <p:nvPr/>
            </p:nvSpPr>
            <p:spPr>
              <a:xfrm>
                <a:off x="10584954" y="5867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4" name="Freeform 2233">
                <a:extLst>
                  <a:ext uri="{FF2B5EF4-FFF2-40B4-BE49-F238E27FC236}">
                    <a16:creationId xmlns:a16="http://schemas.microsoft.com/office/drawing/2014/main" id="{2CFF2BC2-DE02-6758-28EF-C20E32BB2271}"/>
                  </a:ext>
                </a:extLst>
              </p:cNvPr>
              <p:cNvSpPr/>
              <p:nvPr/>
            </p:nvSpPr>
            <p:spPr>
              <a:xfrm>
                <a:off x="10916626" y="58868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5" name="Freeform 2234">
                <a:extLst>
                  <a:ext uri="{FF2B5EF4-FFF2-40B4-BE49-F238E27FC236}">
                    <a16:creationId xmlns:a16="http://schemas.microsoft.com/office/drawing/2014/main" id="{ADCB3A59-27F3-4C7E-079B-3D1754D003C0}"/>
                  </a:ext>
                </a:extLst>
              </p:cNvPr>
              <p:cNvSpPr/>
              <p:nvPr/>
            </p:nvSpPr>
            <p:spPr>
              <a:xfrm>
                <a:off x="10965764" y="6190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6" name="Freeform 2235">
                <a:extLst>
                  <a:ext uri="{FF2B5EF4-FFF2-40B4-BE49-F238E27FC236}">
                    <a16:creationId xmlns:a16="http://schemas.microsoft.com/office/drawing/2014/main" id="{66957056-BE2F-CC29-F758-3F5B2CB8A442}"/>
                  </a:ext>
                </a:extLst>
              </p:cNvPr>
              <p:cNvSpPr/>
              <p:nvPr/>
            </p:nvSpPr>
            <p:spPr>
              <a:xfrm>
                <a:off x="10579887" y="6243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7" name="Freeform 2236">
                <a:extLst>
                  <a:ext uri="{FF2B5EF4-FFF2-40B4-BE49-F238E27FC236}">
                    <a16:creationId xmlns:a16="http://schemas.microsoft.com/office/drawing/2014/main" id="{23485BE6-5B6F-4F08-CFE7-0D42005EE8A3}"/>
                  </a:ext>
                </a:extLst>
              </p:cNvPr>
              <p:cNvSpPr/>
              <p:nvPr/>
            </p:nvSpPr>
            <p:spPr>
              <a:xfrm>
                <a:off x="10959813" y="57194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8" name="Freeform 2237">
                <a:extLst>
                  <a:ext uri="{FF2B5EF4-FFF2-40B4-BE49-F238E27FC236}">
                    <a16:creationId xmlns:a16="http://schemas.microsoft.com/office/drawing/2014/main" id="{9424B3F4-9CAF-2C6B-4399-6BF7A59E9AF9}"/>
                  </a:ext>
                </a:extLst>
              </p:cNvPr>
              <p:cNvSpPr/>
              <p:nvPr/>
            </p:nvSpPr>
            <p:spPr>
              <a:xfrm>
                <a:off x="10950564" y="49605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9" name="Freeform 2238">
                <a:extLst>
                  <a:ext uri="{FF2B5EF4-FFF2-40B4-BE49-F238E27FC236}">
                    <a16:creationId xmlns:a16="http://schemas.microsoft.com/office/drawing/2014/main" id="{5EFD2243-567F-CAF9-45A3-3397C9E70DFE}"/>
                  </a:ext>
                </a:extLst>
              </p:cNvPr>
              <p:cNvSpPr/>
              <p:nvPr/>
            </p:nvSpPr>
            <p:spPr>
              <a:xfrm>
                <a:off x="10691437" y="57781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0" name="Freeform 2239">
                <a:extLst>
                  <a:ext uri="{FF2B5EF4-FFF2-40B4-BE49-F238E27FC236}">
                    <a16:creationId xmlns:a16="http://schemas.microsoft.com/office/drawing/2014/main" id="{23758E82-1D32-68F8-4098-64F89FB8C1C6}"/>
                  </a:ext>
                </a:extLst>
              </p:cNvPr>
              <p:cNvSpPr/>
              <p:nvPr/>
            </p:nvSpPr>
            <p:spPr>
              <a:xfrm>
                <a:off x="10435605" y="52049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1" name="Freeform 2240">
                <a:extLst>
                  <a:ext uri="{FF2B5EF4-FFF2-40B4-BE49-F238E27FC236}">
                    <a16:creationId xmlns:a16="http://schemas.microsoft.com/office/drawing/2014/main" id="{FEBB2282-8E97-04B7-DBB6-C2072382FC8C}"/>
                  </a:ext>
                </a:extLst>
              </p:cNvPr>
              <p:cNvSpPr/>
              <p:nvPr/>
            </p:nvSpPr>
            <p:spPr>
              <a:xfrm>
                <a:off x="10918395" y="60593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2" name="Freeform 2241">
                <a:extLst>
                  <a:ext uri="{FF2B5EF4-FFF2-40B4-BE49-F238E27FC236}">
                    <a16:creationId xmlns:a16="http://schemas.microsoft.com/office/drawing/2014/main" id="{5E005A7B-94BF-58B8-57D8-23E61614AA5A}"/>
                  </a:ext>
                </a:extLst>
              </p:cNvPr>
              <p:cNvSpPr/>
              <p:nvPr/>
            </p:nvSpPr>
            <p:spPr>
              <a:xfrm>
                <a:off x="10814084" y="49370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3" name="Freeform 2242">
                <a:extLst>
                  <a:ext uri="{FF2B5EF4-FFF2-40B4-BE49-F238E27FC236}">
                    <a16:creationId xmlns:a16="http://schemas.microsoft.com/office/drawing/2014/main" id="{EDF8DBE2-64F7-D3ED-992F-03B6CE74AFB6}"/>
                  </a:ext>
                </a:extLst>
              </p:cNvPr>
              <p:cNvSpPr/>
              <p:nvPr/>
            </p:nvSpPr>
            <p:spPr>
              <a:xfrm>
                <a:off x="10976381" y="60114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4" name="Freeform 2243">
                <a:extLst>
                  <a:ext uri="{FF2B5EF4-FFF2-40B4-BE49-F238E27FC236}">
                    <a16:creationId xmlns:a16="http://schemas.microsoft.com/office/drawing/2014/main" id="{DA715CA0-F3D5-244A-8023-FD6B25DA79DC}"/>
                  </a:ext>
                </a:extLst>
              </p:cNvPr>
              <p:cNvSpPr/>
              <p:nvPr/>
            </p:nvSpPr>
            <p:spPr>
              <a:xfrm>
                <a:off x="10810384" y="60553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5" name="Freeform 2244">
                <a:extLst>
                  <a:ext uri="{FF2B5EF4-FFF2-40B4-BE49-F238E27FC236}">
                    <a16:creationId xmlns:a16="http://schemas.microsoft.com/office/drawing/2014/main" id="{25F4C744-8956-DB83-15C0-25B24A06FA36}"/>
                  </a:ext>
                </a:extLst>
              </p:cNvPr>
              <p:cNvSpPr/>
              <p:nvPr/>
            </p:nvSpPr>
            <p:spPr>
              <a:xfrm>
                <a:off x="10951932" y="58564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6" name="Freeform 2245">
                <a:extLst>
                  <a:ext uri="{FF2B5EF4-FFF2-40B4-BE49-F238E27FC236}">
                    <a16:creationId xmlns:a16="http://schemas.microsoft.com/office/drawing/2014/main" id="{9CB73B5C-7C61-C751-900B-C258410E27F0}"/>
                  </a:ext>
                </a:extLst>
              </p:cNvPr>
              <p:cNvSpPr/>
              <p:nvPr/>
            </p:nvSpPr>
            <p:spPr>
              <a:xfrm>
                <a:off x="10272504" y="51980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7" name="Freeform 2246">
                <a:extLst>
                  <a:ext uri="{FF2B5EF4-FFF2-40B4-BE49-F238E27FC236}">
                    <a16:creationId xmlns:a16="http://schemas.microsoft.com/office/drawing/2014/main" id="{7DD71BCB-73A6-75FD-A76A-F026A65EDFAA}"/>
                  </a:ext>
                </a:extLst>
              </p:cNvPr>
              <p:cNvSpPr/>
              <p:nvPr/>
            </p:nvSpPr>
            <p:spPr>
              <a:xfrm>
                <a:off x="10764463" y="58212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8" name="Freeform 2247">
                <a:extLst>
                  <a:ext uri="{FF2B5EF4-FFF2-40B4-BE49-F238E27FC236}">
                    <a16:creationId xmlns:a16="http://schemas.microsoft.com/office/drawing/2014/main" id="{0BE5236D-1396-BF98-22EB-9E3C8D969BA6}"/>
                  </a:ext>
                </a:extLst>
              </p:cNvPr>
              <p:cNvSpPr/>
              <p:nvPr/>
            </p:nvSpPr>
            <p:spPr>
              <a:xfrm>
                <a:off x="10479597" y="56290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9" name="Freeform 2248">
                <a:extLst>
                  <a:ext uri="{FF2B5EF4-FFF2-40B4-BE49-F238E27FC236}">
                    <a16:creationId xmlns:a16="http://schemas.microsoft.com/office/drawing/2014/main" id="{79FB8033-372B-597D-4ABE-42D924A6C02D}"/>
                  </a:ext>
                </a:extLst>
              </p:cNvPr>
              <p:cNvSpPr/>
              <p:nvPr/>
            </p:nvSpPr>
            <p:spPr>
              <a:xfrm>
                <a:off x="10799206" y="61348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0" name="Freeform 2249">
                <a:extLst>
                  <a:ext uri="{FF2B5EF4-FFF2-40B4-BE49-F238E27FC236}">
                    <a16:creationId xmlns:a16="http://schemas.microsoft.com/office/drawing/2014/main" id="{11C1C78A-39C3-53AB-4A14-B6B829B28AD0}"/>
                  </a:ext>
                </a:extLst>
              </p:cNvPr>
              <p:cNvSpPr/>
              <p:nvPr/>
            </p:nvSpPr>
            <p:spPr>
              <a:xfrm>
                <a:off x="10765829" y="56247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1" name="Freeform 2250">
                <a:extLst>
                  <a:ext uri="{FF2B5EF4-FFF2-40B4-BE49-F238E27FC236}">
                    <a16:creationId xmlns:a16="http://schemas.microsoft.com/office/drawing/2014/main" id="{EBB84DD0-E6CF-5940-57A5-1FE72C58E8E4}"/>
                  </a:ext>
                </a:extLst>
              </p:cNvPr>
              <p:cNvSpPr/>
              <p:nvPr/>
            </p:nvSpPr>
            <p:spPr>
              <a:xfrm>
                <a:off x="10578600" y="61325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2" name="Freeform 2251">
                <a:extLst>
                  <a:ext uri="{FF2B5EF4-FFF2-40B4-BE49-F238E27FC236}">
                    <a16:creationId xmlns:a16="http://schemas.microsoft.com/office/drawing/2014/main" id="{8B9D3668-92C6-7EB5-A566-FF320B469920}"/>
                  </a:ext>
                </a:extLst>
              </p:cNvPr>
              <p:cNvSpPr/>
              <p:nvPr/>
            </p:nvSpPr>
            <p:spPr>
              <a:xfrm>
                <a:off x="10992466" y="5800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3" name="Freeform 2252">
                <a:extLst>
                  <a:ext uri="{FF2B5EF4-FFF2-40B4-BE49-F238E27FC236}">
                    <a16:creationId xmlns:a16="http://schemas.microsoft.com/office/drawing/2014/main" id="{ED034147-C534-246E-8A78-1AD08862E6A0}"/>
                  </a:ext>
                </a:extLst>
              </p:cNvPr>
              <p:cNvSpPr/>
              <p:nvPr/>
            </p:nvSpPr>
            <p:spPr>
              <a:xfrm>
                <a:off x="10987560" y="52110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4" name="Freeform 2253">
                <a:extLst>
                  <a:ext uri="{FF2B5EF4-FFF2-40B4-BE49-F238E27FC236}">
                    <a16:creationId xmlns:a16="http://schemas.microsoft.com/office/drawing/2014/main" id="{D9683390-DA0D-3698-3F32-97C524DA8AF3}"/>
                  </a:ext>
                </a:extLst>
              </p:cNvPr>
              <p:cNvSpPr/>
              <p:nvPr/>
            </p:nvSpPr>
            <p:spPr>
              <a:xfrm>
                <a:off x="10384696" y="4701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5" name="Freeform 2254">
                <a:extLst>
                  <a:ext uri="{FF2B5EF4-FFF2-40B4-BE49-F238E27FC236}">
                    <a16:creationId xmlns:a16="http://schemas.microsoft.com/office/drawing/2014/main" id="{FDC1F538-CFD2-8DA4-F235-93634AD1CCCC}"/>
                  </a:ext>
                </a:extLst>
              </p:cNvPr>
              <p:cNvSpPr/>
              <p:nvPr/>
            </p:nvSpPr>
            <p:spPr>
              <a:xfrm>
                <a:off x="10524555" y="56503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6" name="Freeform 2255">
                <a:extLst>
                  <a:ext uri="{FF2B5EF4-FFF2-40B4-BE49-F238E27FC236}">
                    <a16:creationId xmlns:a16="http://schemas.microsoft.com/office/drawing/2014/main" id="{E34B01AB-45C1-7491-04E6-917082413F33}"/>
                  </a:ext>
                </a:extLst>
              </p:cNvPr>
              <p:cNvSpPr/>
              <p:nvPr/>
            </p:nvSpPr>
            <p:spPr>
              <a:xfrm>
                <a:off x="10968419" y="5960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7" name="Freeform 2256">
                <a:extLst>
                  <a:ext uri="{FF2B5EF4-FFF2-40B4-BE49-F238E27FC236}">
                    <a16:creationId xmlns:a16="http://schemas.microsoft.com/office/drawing/2014/main" id="{0E4800B8-E28C-04A5-E15E-4A54508A1071}"/>
                  </a:ext>
                </a:extLst>
              </p:cNvPr>
              <p:cNvSpPr/>
              <p:nvPr/>
            </p:nvSpPr>
            <p:spPr>
              <a:xfrm>
                <a:off x="10529782" y="5670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8" name="Freeform 2257">
                <a:extLst>
                  <a:ext uri="{FF2B5EF4-FFF2-40B4-BE49-F238E27FC236}">
                    <a16:creationId xmlns:a16="http://schemas.microsoft.com/office/drawing/2014/main" id="{6127D10E-0A53-7A66-1518-A2FDA59D521A}"/>
                  </a:ext>
                </a:extLst>
              </p:cNvPr>
              <p:cNvSpPr/>
              <p:nvPr/>
            </p:nvSpPr>
            <p:spPr>
              <a:xfrm>
                <a:off x="10273711" y="6117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9" name="Freeform 2258">
                <a:extLst>
                  <a:ext uri="{FF2B5EF4-FFF2-40B4-BE49-F238E27FC236}">
                    <a16:creationId xmlns:a16="http://schemas.microsoft.com/office/drawing/2014/main" id="{21CFB49F-AB2F-67AA-A637-4A064F614042}"/>
                  </a:ext>
                </a:extLst>
              </p:cNvPr>
              <p:cNvSpPr/>
              <p:nvPr/>
            </p:nvSpPr>
            <p:spPr>
              <a:xfrm>
                <a:off x="10500990" y="48680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0" name="Freeform 2259">
                <a:extLst>
                  <a:ext uri="{FF2B5EF4-FFF2-40B4-BE49-F238E27FC236}">
                    <a16:creationId xmlns:a16="http://schemas.microsoft.com/office/drawing/2014/main" id="{F1255109-4DBC-B38F-35DE-55C9CD6215E6}"/>
                  </a:ext>
                </a:extLst>
              </p:cNvPr>
              <p:cNvSpPr/>
              <p:nvPr/>
            </p:nvSpPr>
            <p:spPr>
              <a:xfrm>
                <a:off x="10386064" y="56642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1" name="Freeform 2260">
                <a:extLst>
                  <a:ext uri="{FF2B5EF4-FFF2-40B4-BE49-F238E27FC236}">
                    <a16:creationId xmlns:a16="http://schemas.microsoft.com/office/drawing/2014/main" id="{AD24948F-175B-4531-24FC-F80D0D581C70}"/>
                  </a:ext>
                </a:extLst>
              </p:cNvPr>
              <p:cNvSpPr/>
              <p:nvPr/>
            </p:nvSpPr>
            <p:spPr>
              <a:xfrm>
                <a:off x="10641332" y="55189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2" name="Freeform 2261">
                <a:extLst>
                  <a:ext uri="{FF2B5EF4-FFF2-40B4-BE49-F238E27FC236}">
                    <a16:creationId xmlns:a16="http://schemas.microsoft.com/office/drawing/2014/main" id="{E55DA9E6-E4D9-2DFA-C5CF-7CD9EFC735F5}"/>
                  </a:ext>
                </a:extLst>
              </p:cNvPr>
              <p:cNvSpPr/>
              <p:nvPr/>
            </p:nvSpPr>
            <p:spPr>
              <a:xfrm>
                <a:off x="10993752" y="6152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3" name="Freeform 2262">
                <a:extLst>
                  <a:ext uri="{FF2B5EF4-FFF2-40B4-BE49-F238E27FC236}">
                    <a16:creationId xmlns:a16="http://schemas.microsoft.com/office/drawing/2014/main" id="{E515ABDF-DD1E-A441-B4EB-B255D89D83E2}"/>
                  </a:ext>
                </a:extLst>
              </p:cNvPr>
              <p:cNvSpPr/>
              <p:nvPr/>
            </p:nvSpPr>
            <p:spPr>
              <a:xfrm>
                <a:off x="10495844" y="61333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4" name="Freeform 2263">
                <a:extLst>
                  <a:ext uri="{FF2B5EF4-FFF2-40B4-BE49-F238E27FC236}">
                    <a16:creationId xmlns:a16="http://schemas.microsoft.com/office/drawing/2014/main" id="{627E33B0-53A0-4750-6E1C-CBDD70DEDA00}"/>
                  </a:ext>
                </a:extLst>
              </p:cNvPr>
              <p:cNvSpPr/>
              <p:nvPr/>
            </p:nvSpPr>
            <p:spPr>
              <a:xfrm>
                <a:off x="10902792" y="61820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5" name="Freeform 2264">
                <a:extLst>
                  <a:ext uri="{FF2B5EF4-FFF2-40B4-BE49-F238E27FC236}">
                    <a16:creationId xmlns:a16="http://schemas.microsoft.com/office/drawing/2014/main" id="{5266FAC7-69E0-F052-2DBC-B070BF638F66}"/>
                  </a:ext>
                </a:extLst>
              </p:cNvPr>
              <p:cNvSpPr/>
              <p:nvPr/>
            </p:nvSpPr>
            <p:spPr>
              <a:xfrm>
                <a:off x="10555518" y="60279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6" name="Freeform 2265">
                <a:extLst>
                  <a:ext uri="{FF2B5EF4-FFF2-40B4-BE49-F238E27FC236}">
                    <a16:creationId xmlns:a16="http://schemas.microsoft.com/office/drawing/2014/main" id="{5F67ED24-F743-DF10-EE16-91E043C54100}"/>
                  </a:ext>
                </a:extLst>
              </p:cNvPr>
              <p:cNvSpPr/>
              <p:nvPr/>
            </p:nvSpPr>
            <p:spPr>
              <a:xfrm>
                <a:off x="10410432" y="62748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7" name="Freeform 2266">
                <a:extLst>
                  <a:ext uri="{FF2B5EF4-FFF2-40B4-BE49-F238E27FC236}">
                    <a16:creationId xmlns:a16="http://schemas.microsoft.com/office/drawing/2014/main" id="{B4311298-F1A4-BBAF-2E5B-4FEEA7330389}"/>
                  </a:ext>
                </a:extLst>
              </p:cNvPr>
              <p:cNvSpPr/>
              <p:nvPr/>
            </p:nvSpPr>
            <p:spPr>
              <a:xfrm>
                <a:off x="10521178" y="58974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8" name="Freeform 2267">
                <a:extLst>
                  <a:ext uri="{FF2B5EF4-FFF2-40B4-BE49-F238E27FC236}">
                    <a16:creationId xmlns:a16="http://schemas.microsoft.com/office/drawing/2014/main" id="{B66053D3-413B-AB8B-A36E-E6E7380AF7F6}"/>
                  </a:ext>
                </a:extLst>
              </p:cNvPr>
              <p:cNvSpPr/>
              <p:nvPr/>
            </p:nvSpPr>
            <p:spPr>
              <a:xfrm>
                <a:off x="10455631" y="6256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9" name="Freeform 2268">
                <a:extLst>
                  <a:ext uri="{FF2B5EF4-FFF2-40B4-BE49-F238E27FC236}">
                    <a16:creationId xmlns:a16="http://schemas.microsoft.com/office/drawing/2014/main" id="{6190281D-E266-8645-D177-A1FA0EE6D7B4}"/>
                  </a:ext>
                </a:extLst>
              </p:cNvPr>
              <p:cNvSpPr/>
              <p:nvPr/>
            </p:nvSpPr>
            <p:spPr>
              <a:xfrm>
                <a:off x="10323734" y="57491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0" name="Freeform 2269">
                <a:extLst>
                  <a:ext uri="{FF2B5EF4-FFF2-40B4-BE49-F238E27FC236}">
                    <a16:creationId xmlns:a16="http://schemas.microsoft.com/office/drawing/2014/main" id="{52D3F252-44ED-CD19-26D9-12BC3F4ADC7C}"/>
                  </a:ext>
                </a:extLst>
              </p:cNvPr>
              <p:cNvSpPr/>
              <p:nvPr/>
            </p:nvSpPr>
            <p:spPr>
              <a:xfrm>
                <a:off x="10497773" y="56027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1" name="Freeform 2270">
                <a:extLst>
                  <a:ext uri="{FF2B5EF4-FFF2-40B4-BE49-F238E27FC236}">
                    <a16:creationId xmlns:a16="http://schemas.microsoft.com/office/drawing/2014/main" id="{EE571C60-2951-2B60-932A-BE4B36562D77}"/>
                  </a:ext>
                </a:extLst>
              </p:cNvPr>
              <p:cNvSpPr/>
              <p:nvPr/>
            </p:nvSpPr>
            <p:spPr>
              <a:xfrm>
                <a:off x="10221676" y="51595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2" name="Freeform 2271">
                <a:extLst>
                  <a:ext uri="{FF2B5EF4-FFF2-40B4-BE49-F238E27FC236}">
                    <a16:creationId xmlns:a16="http://schemas.microsoft.com/office/drawing/2014/main" id="{F8CBC9DA-8C03-AFA6-034D-612ED360261C}"/>
                  </a:ext>
                </a:extLst>
              </p:cNvPr>
              <p:cNvSpPr/>
              <p:nvPr/>
            </p:nvSpPr>
            <p:spPr>
              <a:xfrm>
                <a:off x="10405608" y="59784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3" name="Freeform 2272">
                <a:extLst>
                  <a:ext uri="{FF2B5EF4-FFF2-40B4-BE49-F238E27FC236}">
                    <a16:creationId xmlns:a16="http://schemas.microsoft.com/office/drawing/2014/main" id="{22C73BB3-4B61-D1EE-CFE9-483340DE96B2}"/>
                  </a:ext>
                </a:extLst>
              </p:cNvPr>
              <p:cNvSpPr/>
              <p:nvPr/>
            </p:nvSpPr>
            <p:spPr>
              <a:xfrm>
                <a:off x="10884536" y="55935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4" name="Freeform 2273">
                <a:extLst>
                  <a:ext uri="{FF2B5EF4-FFF2-40B4-BE49-F238E27FC236}">
                    <a16:creationId xmlns:a16="http://schemas.microsoft.com/office/drawing/2014/main" id="{32C4E9FF-1074-B6ED-DE3D-B47C7FC3BFB4}"/>
                  </a:ext>
                </a:extLst>
              </p:cNvPr>
              <p:cNvSpPr/>
              <p:nvPr/>
            </p:nvSpPr>
            <p:spPr>
              <a:xfrm>
                <a:off x="10896921" y="60499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5" name="Freeform 2274">
                <a:extLst>
                  <a:ext uri="{FF2B5EF4-FFF2-40B4-BE49-F238E27FC236}">
                    <a16:creationId xmlns:a16="http://schemas.microsoft.com/office/drawing/2014/main" id="{DCC3B2A8-7437-5D63-F0DD-E626B3D03BA7}"/>
                  </a:ext>
                </a:extLst>
              </p:cNvPr>
              <p:cNvSpPr/>
              <p:nvPr/>
            </p:nvSpPr>
            <p:spPr>
              <a:xfrm>
                <a:off x="10756822" y="59834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6" name="Freeform 2275">
                <a:extLst>
                  <a:ext uri="{FF2B5EF4-FFF2-40B4-BE49-F238E27FC236}">
                    <a16:creationId xmlns:a16="http://schemas.microsoft.com/office/drawing/2014/main" id="{F518F7BD-26E1-E07A-D8F0-17B69BD5CAFB}"/>
                  </a:ext>
                </a:extLst>
              </p:cNvPr>
              <p:cNvSpPr/>
              <p:nvPr/>
            </p:nvSpPr>
            <p:spPr>
              <a:xfrm>
                <a:off x="10237117" y="55158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7" name="Freeform 2276">
                <a:extLst>
                  <a:ext uri="{FF2B5EF4-FFF2-40B4-BE49-F238E27FC236}">
                    <a16:creationId xmlns:a16="http://schemas.microsoft.com/office/drawing/2014/main" id="{1BB56E84-608C-5B36-752D-8EA85F3ABEE2}"/>
                  </a:ext>
                </a:extLst>
              </p:cNvPr>
              <p:cNvSpPr/>
              <p:nvPr/>
            </p:nvSpPr>
            <p:spPr>
              <a:xfrm>
                <a:off x="10477587" y="6154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8" name="Freeform 2277">
                <a:extLst>
                  <a:ext uri="{FF2B5EF4-FFF2-40B4-BE49-F238E27FC236}">
                    <a16:creationId xmlns:a16="http://schemas.microsoft.com/office/drawing/2014/main" id="{2D7A4493-D8AF-8F34-7303-771FC7FD90F6}"/>
                  </a:ext>
                </a:extLst>
              </p:cNvPr>
              <p:cNvSpPr/>
              <p:nvPr/>
            </p:nvSpPr>
            <p:spPr>
              <a:xfrm>
                <a:off x="10288991" y="61810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9" name="Freeform 2278">
                <a:extLst>
                  <a:ext uri="{FF2B5EF4-FFF2-40B4-BE49-F238E27FC236}">
                    <a16:creationId xmlns:a16="http://schemas.microsoft.com/office/drawing/2014/main" id="{6239BCB8-7836-0675-FB86-2D1A563FCE3F}"/>
                  </a:ext>
                </a:extLst>
              </p:cNvPr>
              <p:cNvSpPr/>
              <p:nvPr/>
            </p:nvSpPr>
            <p:spPr>
              <a:xfrm>
                <a:off x="10293737" y="59837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0" name="Freeform 2279">
                <a:extLst>
                  <a:ext uri="{FF2B5EF4-FFF2-40B4-BE49-F238E27FC236}">
                    <a16:creationId xmlns:a16="http://schemas.microsoft.com/office/drawing/2014/main" id="{A822BD7B-29AF-2A60-2BA4-0A9C1E44B99D}"/>
                  </a:ext>
                </a:extLst>
              </p:cNvPr>
              <p:cNvSpPr/>
              <p:nvPr/>
            </p:nvSpPr>
            <p:spPr>
              <a:xfrm>
                <a:off x="10315370" y="59187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1" name="Freeform 2280">
                <a:extLst>
                  <a:ext uri="{FF2B5EF4-FFF2-40B4-BE49-F238E27FC236}">
                    <a16:creationId xmlns:a16="http://schemas.microsoft.com/office/drawing/2014/main" id="{F68DB3DA-1228-3940-DC80-97F8158A0701}"/>
                  </a:ext>
                </a:extLst>
              </p:cNvPr>
              <p:cNvSpPr/>
              <p:nvPr/>
            </p:nvSpPr>
            <p:spPr>
              <a:xfrm>
                <a:off x="10523188" y="59158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2" name="Freeform 2281">
                <a:extLst>
                  <a:ext uri="{FF2B5EF4-FFF2-40B4-BE49-F238E27FC236}">
                    <a16:creationId xmlns:a16="http://schemas.microsoft.com/office/drawing/2014/main" id="{865E6CEB-9179-DD35-3DAD-94939364D49D}"/>
                  </a:ext>
                </a:extLst>
              </p:cNvPr>
              <p:cNvSpPr/>
              <p:nvPr/>
            </p:nvSpPr>
            <p:spPr>
              <a:xfrm>
                <a:off x="10664896" y="51355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3" name="Freeform 2282">
                <a:extLst>
                  <a:ext uri="{FF2B5EF4-FFF2-40B4-BE49-F238E27FC236}">
                    <a16:creationId xmlns:a16="http://schemas.microsoft.com/office/drawing/2014/main" id="{19DB4E79-567D-BD15-393E-D3EB176AE77A}"/>
                  </a:ext>
                </a:extLst>
              </p:cNvPr>
              <p:cNvSpPr/>
              <p:nvPr/>
            </p:nvSpPr>
            <p:spPr>
              <a:xfrm>
                <a:off x="10975255" y="56821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4" name="Freeform 2283">
                <a:extLst>
                  <a:ext uri="{FF2B5EF4-FFF2-40B4-BE49-F238E27FC236}">
                    <a16:creationId xmlns:a16="http://schemas.microsoft.com/office/drawing/2014/main" id="{4A291D74-AF00-FC1E-470B-00D43FBC0349}"/>
                  </a:ext>
                </a:extLst>
              </p:cNvPr>
              <p:cNvSpPr/>
              <p:nvPr/>
            </p:nvSpPr>
            <p:spPr>
              <a:xfrm>
                <a:off x="10503967" y="55110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5" name="Freeform 2284">
                <a:extLst>
                  <a:ext uri="{FF2B5EF4-FFF2-40B4-BE49-F238E27FC236}">
                    <a16:creationId xmlns:a16="http://schemas.microsoft.com/office/drawing/2014/main" id="{D2C79230-FC24-C355-76B5-0E3F5208EAC5}"/>
                  </a:ext>
                </a:extLst>
              </p:cNvPr>
              <p:cNvSpPr/>
              <p:nvPr/>
            </p:nvSpPr>
            <p:spPr>
              <a:xfrm>
                <a:off x="10327112" y="53506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6" name="Freeform 2285">
                <a:extLst>
                  <a:ext uri="{FF2B5EF4-FFF2-40B4-BE49-F238E27FC236}">
                    <a16:creationId xmlns:a16="http://schemas.microsoft.com/office/drawing/2014/main" id="{7C43CD69-7D86-F324-6539-FCDABE9E1BCA}"/>
                  </a:ext>
                </a:extLst>
              </p:cNvPr>
              <p:cNvSpPr/>
              <p:nvPr/>
            </p:nvSpPr>
            <p:spPr>
              <a:xfrm>
                <a:off x="10857755" y="61568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7" name="Freeform 2286">
                <a:extLst>
                  <a:ext uri="{FF2B5EF4-FFF2-40B4-BE49-F238E27FC236}">
                    <a16:creationId xmlns:a16="http://schemas.microsoft.com/office/drawing/2014/main" id="{74D0D182-6D40-8F91-32E4-84E82D683600}"/>
                  </a:ext>
                </a:extLst>
              </p:cNvPr>
              <p:cNvSpPr/>
              <p:nvPr/>
            </p:nvSpPr>
            <p:spPr>
              <a:xfrm>
                <a:off x="10918636" y="61868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8" name="Freeform 2287">
                <a:extLst>
                  <a:ext uri="{FF2B5EF4-FFF2-40B4-BE49-F238E27FC236}">
                    <a16:creationId xmlns:a16="http://schemas.microsoft.com/office/drawing/2014/main" id="{9D2605BE-E160-1907-16BB-ECBB1289A117}"/>
                  </a:ext>
                </a:extLst>
              </p:cNvPr>
              <p:cNvSpPr/>
              <p:nvPr/>
            </p:nvSpPr>
            <p:spPr>
              <a:xfrm>
                <a:off x="10335879" y="62479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9" name="Freeform 2288">
                <a:extLst>
                  <a:ext uri="{FF2B5EF4-FFF2-40B4-BE49-F238E27FC236}">
                    <a16:creationId xmlns:a16="http://schemas.microsoft.com/office/drawing/2014/main" id="{FD9A8720-A158-358B-F64E-FE4D2228ADE4}"/>
                  </a:ext>
                </a:extLst>
              </p:cNvPr>
              <p:cNvSpPr/>
              <p:nvPr/>
            </p:nvSpPr>
            <p:spPr>
              <a:xfrm>
                <a:off x="10904481" y="63010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0" name="Freeform 2289">
                <a:extLst>
                  <a:ext uri="{FF2B5EF4-FFF2-40B4-BE49-F238E27FC236}">
                    <a16:creationId xmlns:a16="http://schemas.microsoft.com/office/drawing/2014/main" id="{4D6B2018-601B-5354-14D2-FAE29C7EF133}"/>
                  </a:ext>
                </a:extLst>
              </p:cNvPr>
              <p:cNvSpPr/>
              <p:nvPr/>
            </p:nvSpPr>
            <p:spPr>
              <a:xfrm>
                <a:off x="10372632" y="56738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1" name="Freeform 2290">
                <a:extLst>
                  <a:ext uri="{FF2B5EF4-FFF2-40B4-BE49-F238E27FC236}">
                    <a16:creationId xmlns:a16="http://schemas.microsoft.com/office/drawing/2014/main" id="{54D790ED-78DC-674A-8146-28FDB102273A}"/>
                  </a:ext>
                </a:extLst>
              </p:cNvPr>
              <p:cNvSpPr/>
              <p:nvPr/>
            </p:nvSpPr>
            <p:spPr>
              <a:xfrm>
                <a:off x="10413729" y="6034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2" name="Freeform 2291">
                <a:extLst>
                  <a:ext uri="{FF2B5EF4-FFF2-40B4-BE49-F238E27FC236}">
                    <a16:creationId xmlns:a16="http://schemas.microsoft.com/office/drawing/2014/main" id="{E2CB568D-B64F-2BD1-D4FD-1AD203A8606F}"/>
                  </a:ext>
                </a:extLst>
              </p:cNvPr>
              <p:cNvSpPr/>
              <p:nvPr/>
            </p:nvSpPr>
            <p:spPr>
              <a:xfrm>
                <a:off x="10977507" y="56135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3" name="Freeform 2292">
                <a:extLst>
                  <a:ext uri="{FF2B5EF4-FFF2-40B4-BE49-F238E27FC236}">
                    <a16:creationId xmlns:a16="http://schemas.microsoft.com/office/drawing/2014/main" id="{E62F63E7-E0C0-BF13-E72B-39107280707B}"/>
                  </a:ext>
                </a:extLst>
              </p:cNvPr>
              <p:cNvSpPr/>
              <p:nvPr/>
            </p:nvSpPr>
            <p:spPr>
              <a:xfrm>
                <a:off x="10652591" y="58485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4" name="Freeform 2293">
                <a:extLst>
                  <a:ext uri="{FF2B5EF4-FFF2-40B4-BE49-F238E27FC236}">
                    <a16:creationId xmlns:a16="http://schemas.microsoft.com/office/drawing/2014/main" id="{99040372-B2B9-6115-E832-68FB18287DB0}"/>
                  </a:ext>
                </a:extLst>
              </p:cNvPr>
              <p:cNvSpPr/>
              <p:nvPr/>
            </p:nvSpPr>
            <p:spPr>
              <a:xfrm>
                <a:off x="10963433" y="60756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5" name="Freeform 2294">
                <a:extLst>
                  <a:ext uri="{FF2B5EF4-FFF2-40B4-BE49-F238E27FC236}">
                    <a16:creationId xmlns:a16="http://schemas.microsoft.com/office/drawing/2014/main" id="{BA34D457-0DC8-B24F-DB39-A635AF8FF1F1}"/>
                  </a:ext>
                </a:extLst>
              </p:cNvPr>
              <p:cNvSpPr/>
              <p:nvPr/>
            </p:nvSpPr>
            <p:spPr>
              <a:xfrm>
                <a:off x="10976541" y="51665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6" name="Freeform 2295">
                <a:extLst>
                  <a:ext uri="{FF2B5EF4-FFF2-40B4-BE49-F238E27FC236}">
                    <a16:creationId xmlns:a16="http://schemas.microsoft.com/office/drawing/2014/main" id="{C0BD8B57-B1E2-EE29-AE2B-6FD9306305E8}"/>
                  </a:ext>
                </a:extLst>
              </p:cNvPr>
              <p:cNvSpPr/>
              <p:nvPr/>
            </p:nvSpPr>
            <p:spPr>
              <a:xfrm>
                <a:off x="10831294" y="62457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7" name="Freeform 2296">
                <a:extLst>
                  <a:ext uri="{FF2B5EF4-FFF2-40B4-BE49-F238E27FC236}">
                    <a16:creationId xmlns:a16="http://schemas.microsoft.com/office/drawing/2014/main" id="{533093E6-2D56-185B-1D2E-5CA7E3CE188F}"/>
                  </a:ext>
                </a:extLst>
              </p:cNvPr>
              <p:cNvSpPr/>
              <p:nvPr/>
            </p:nvSpPr>
            <p:spPr>
              <a:xfrm>
                <a:off x="10941878" y="59354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8" name="Freeform 2297">
                <a:extLst>
                  <a:ext uri="{FF2B5EF4-FFF2-40B4-BE49-F238E27FC236}">
                    <a16:creationId xmlns:a16="http://schemas.microsoft.com/office/drawing/2014/main" id="{20910484-37F6-6E9B-AF43-C034E55988B1}"/>
                  </a:ext>
                </a:extLst>
              </p:cNvPr>
              <p:cNvSpPr/>
              <p:nvPr/>
            </p:nvSpPr>
            <p:spPr>
              <a:xfrm>
                <a:off x="10760923" y="60665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9" name="Freeform 2298">
                <a:extLst>
                  <a:ext uri="{FF2B5EF4-FFF2-40B4-BE49-F238E27FC236}">
                    <a16:creationId xmlns:a16="http://schemas.microsoft.com/office/drawing/2014/main" id="{4DBE5A7A-0751-087B-A199-23933BC0FBF0}"/>
                  </a:ext>
                </a:extLst>
              </p:cNvPr>
              <p:cNvSpPr/>
              <p:nvPr/>
            </p:nvSpPr>
            <p:spPr>
              <a:xfrm>
                <a:off x="10269931" y="60723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0" name="Freeform 2299">
                <a:extLst>
                  <a:ext uri="{FF2B5EF4-FFF2-40B4-BE49-F238E27FC236}">
                    <a16:creationId xmlns:a16="http://schemas.microsoft.com/office/drawing/2014/main" id="{AE3E2BF5-58B4-C6BA-D0A4-27734AB585C1}"/>
                  </a:ext>
                </a:extLst>
              </p:cNvPr>
              <p:cNvSpPr/>
              <p:nvPr/>
            </p:nvSpPr>
            <p:spPr>
              <a:xfrm>
                <a:off x="10852043" y="61687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1" name="Freeform 2300">
                <a:extLst>
                  <a:ext uri="{FF2B5EF4-FFF2-40B4-BE49-F238E27FC236}">
                    <a16:creationId xmlns:a16="http://schemas.microsoft.com/office/drawing/2014/main" id="{F9C3F946-1546-BCB8-D802-87ECAA3A70F1}"/>
                  </a:ext>
                </a:extLst>
              </p:cNvPr>
              <p:cNvSpPr/>
              <p:nvPr/>
            </p:nvSpPr>
            <p:spPr>
              <a:xfrm>
                <a:off x="10605140" y="61383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2" name="Freeform 2301">
                <a:extLst>
                  <a:ext uri="{FF2B5EF4-FFF2-40B4-BE49-F238E27FC236}">
                    <a16:creationId xmlns:a16="http://schemas.microsoft.com/office/drawing/2014/main" id="{2AFCA8A4-0F41-2CEC-0FDA-99B13C149571}"/>
                  </a:ext>
                </a:extLst>
              </p:cNvPr>
              <p:cNvSpPr/>
              <p:nvPr/>
            </p:nvSpPr>
            <p:spPr>
              <a:xfrm>
                <a:off x="10292208" y="58208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3" name="Freeform 2302">
                <a:extLst>
                  <a:ext uri="{FF2B5EF4-FFF2-40B4-BE49-F238E27FC236}">
                    <a16:creationId xmlns:a16="http://schemas.microsoft.com/office/drawing/2014/main" id="{DA399F26-025F-EAEB-8517-8350C33E095B}"/>
                  </a:ext>
                </a:extLst>
              </p:cNvPr>
              <p:cNvSpPr/>
              <p:nvPr/>
            </p:nvSpPr>
            <p:spPr>
              <a:xfrm>
                <a:off x="10367245" y="59283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4" name="Freeform 2303">
                <a:extLst>
                  <a:ext uri="{FF2B5EF4-FFF2-40B4-BE49-F238E27FC236}">
                    <a16:creationId xmlns:a16="http://schemas.microsoft.com/office/drawing/2014/main" id="{7BFE94E2-AF7D-697E-2690-8008418D1309}"/>
                  </a:ext>
                </a:extLst>
              </p:cNvPr>
              <p:cNvSpPr/>
              <p:nvPr/>
            </p:nvSpPr>
            <p:spPr>
              <a:xfrm>
                <a:off x="10851159" y="61487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5" name="Freeform 2304">
                <a:extLst>
                  <a:ext uri="{FF2B5EF4-FFF2-40B4-BE49-F238E27FC236}">
                    <a16:creationId xmlns:a16="http://schemas.microsoft.com/office/drawing/2014/main" id="{C7A7087D-B078-3A04-67B8-C0FD3D7E6701}"/>
                  </a:ext>
                </a:extLst>
              </p:cNvPr>
              <p:cNvSpPr/>
              <p:nvPr/>
            </p:nvSpPr>
            <p:spPr>
              <a:xfrm>
                <a:off x="10255856" y="60486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6" name="Freeform 2305">
                <a:extLst>
                  <a:ext uri="{FF2B5EF4-FFF2-40B4-BE49-F238E27FC236}">
                    <a16:creationId xmlns:a16="http://schemas.microsoft.com/office/drawing/2014/main" id="{2E6AE275-E217-0A55-8C90-45FA0C3E3D8D}"/>
                  </a:ext>
                </a:extLst>
              </p:cNvPr>
              <p:cNvSpPr/>
              <p:nvPr/>
            </p:nvSpPr>
            <p:spPr>
              <a:xfrm>
                <a:off x="10895876" y="52299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7" name="Freeform 2306">
                <a:extLst>
                  <a:ext uri="{FF2B5EF4-FFF2-40B4-BE49-F238E27FC236}">
                    <a16:creationId xmlns:a16="http://schemas.microsoft.com/office/drawing/2014/main" id="{3844EB16-84B4-CD77-B450-3C72DFE2BA49}"/>
                  </a:ext>
                </a:extLst>
              </p:cNvPr>
              <p:cNvSpPr/>
              <p:nvPr/>
            </p:nvSpPr>
            <p:spPr>
              <a:xfrm>
                <a:off x="10892578" y="62307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8" name="Freeform 2307">
                <a:extLst>
                  <a:ext uri="{FF2B5EF4-FFF2-40B4-BE49-F238E27FC236}">
                    <a16:creationId xmlns:a16="http://schemas.microsoft.com/office/drawing/2014/main" id="{72791952-EBEE-0FEE-38AD-8E764A499F1F}"/>
                  </a:ext>
                </a:extLst>
              </p:cNvPr>
              <p:cNvSpPr/>
              <p:nvPr/>
            </p:nvSpPr>
            <p:spPr>
              <a:xfrm>
                <a:off x="10273228" y="57242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9" name="Freeform 2308">
                <a:extLst>
                  <a:ext uri="{FF2B5EF4-FFF2-40B4-BE49-F238E27FC236}">
                    <a16:creationId xmlns:a16="http://schemas.microsoft.com/office/drawing/2014/main" id="{22447B38-AF48-9927-3D70-2CEA9A19C70E}"/>
                  </a:ext>
                </a:extLst>
              </p:cNvPr>
              <p:cNvSpPr/>
              <p:nvPr/>
            </p:nvSpPr>
            <p:spPr>
              <a:xfrm>
                <a:off x="10336362" y="57295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0" name="Freeform 2309">
                <a:extLst>
                  <a:ext uri="{FF2B5EF4-FFF2-40B4-BE49-F238E27FC236}">
                    <a16:creationId xmlns:a16="http://schemas.microsoft.com/office/drawing/2014/main" id="{772A672F-5914-6732-F0D4-912E80AE6870}"/>
                  </a:ext>
                </a:extLst>
              </p:cNvPr>
              <p:cNvSpPr/>
              <p:nvPr/>
            </p:nvSpPr>
            <p:spPr>
              <a:xfrm>
                <a:off x="10323333" y="60944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1" name="Freeform 2310">
                <a:extLst>
                  <a:ext uri="{FF2B5EF4-FFF2-40B4-BE49-F238E27FC236}">
                    <a16:creationId xmlns:a16="http://schemas.microsoft.com/office/drawing/2014/main" id="{F14F34AB-3296-DEB1-14A8-1010FD5D17D5}"/>
                  </a:ext>
                </a:extLst>
              </p:cNvPr>
              <p:cNvSpPr/>
              <p:nvPr/>
            </p:nvSpPr>
            <p:spPr>
              <a:xfrm>
                <a:off x="10946623" y="59987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2" name="Freeform 2311">
                <a:extLst>
                  <a:ext uri="{FF2B5EF4-FFF2-40B4-BE49-F238E27FC236}">
                    <a16:creationId xmlns:a16="http://schemas.microsoft.com/office/drawing/2014/main" id="{5E878E0A-4380-5387-775A-303110319D7E}"/>
                  </a:ext>
                </a:extLst>
              </p:cNvPr>
              <p:cNvSpPr/>
              <p:nvPr/>
            </p:nvSpPr>
            <p:spPr>
              <a:xfrm>
                <a:off x="10401667" y="54164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3" name="Freeform 2312">
                <a:extLst>
                  <a:ext uri="{FF2B5EF4-FFF2-40B4-BE49-F238E27FC236}">
                    <a16:creationId xmlns:a16="http://schemas.microsoft.com/office/drawing/2014/main" id="{02FD8B1B-0905-8CEC-B4AB-332536991A99}"/>
                  </a:ext>
                </a:extLst>
              </p:cNvPr>
              <p:cNvSpPr/>
              <p:nvPr/>
            </p:nvSpPr>
            <p:spPr>
              <a:xfrm>
                <a:off x="10860086" y="58100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4" name="Freeform 2313">
                <a:extLst>
                  <a:ext uri="{FF2B5EF4-FFF2-40B4-BE49-F238E27FC236}">
                    <a16:creationId xmlns:a16="http://schemas.microsoft.com/office/drawing/2014/main" id="{2E05ACC3-F708-0203-DB41-98AE2525AB8B}"/>
                  </a:ext>
                </a:extLst>
              </p:cNvPr>
              <p:cNvSpPr/>
              <p:nvPr/>
            </p:nvSpPr>
            <p:spPr>
              <a:xfrm>
                <a:off x="10575465" y="6054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5" name="Freeform 2314">
                <a:extLst>
                  <a:ext uri="{FF2B5EF4-FFF2-40B4-BE49-F238E27FC236}">
                    <a16:creationId xmlns:a16="http://schemas.microsoft.com/office/drawing/2014/main" id="{E2ED4827-9583-70D2-B2DA-63634B68D9D1}"/>
                  </a:ext>
                </a:extLst>
              </p:cNvPr>
              <p:cNvSpPr/>
              <p:nvPr/>
            </p:nvSpPr>
            <p:spPr>
              <a:xfrm>
                <a:off x="10749181" y="5691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6" name="Freeform 2315">
                <a:extLst>
                  <a:ext uri="{FF2B5EF4-FFF2-40B4-BE49-F238E27FC236}">
                    <a16:creationId xmlns:a16="http://schemas.microsoft.com/office/drawing/2014/main" id="{9727434C-0A94-B9D3-C035-C2E6A4CBA9BE}"/>
                  </a:ext>
                </a:extLst>
              </p:cNvPr>
              <p:cNvSpPr/>
              <p:nvPr/>
            </p:nvSpPr>
            <p:spPr>
              <a:xfrm>
                <a:off x="10299366" y="6104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7" name="Freeform 2316">
                <a:extLst>
                  <a:ext uri="{FF2B5EF4-FFF2-40B4-BE49-F238E27FC236}">
                    <a16:creationId xmlns:a16="http://schemas.microsoft.com/office/drawing/2014/main" id="{D57826DA-FE6E-ADB1-9888-D16CB409DF4B}"/>
                  </a:ext>
                </a:extLst>
              </p:cNvPr>
              <p:cNvSpPr/>
              <p:nvPr/>
            </p:nvSpPr>
            <p:spPr>
              <a:xfrm>
                <a:off x="10784648" y="59968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8" name="Freeform 2317">
                <a:extLst>
                  <a:ext uri="{FF2B5EF4-FFF2-40B4-BE49-F238E27FC236}">
                    <a16:creationId xmlns:a16="http://schemas.microsoft.com/office/drawing/2014/main" id="{418864B5-DB4E-5BC9-45F6-653C0026E3AE}"/>
                  </a:ext>
                </a:extLst>
              </p:cNvPr>
              <p:cNvSpPr/>
              <p:nvPr/>
            </p:nvSpPr>
            <p:spPr>
              <a:xfrm>
                <a:off x="10545224" y="61776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9" name="Freeform 2318">
                <a:extLst>
                  <a:ext uri="{FF2B5EF4-FFF2-40B4-BE49-F238E27FC236}">
                    <a16:creationId xmlns:a16="http://schemas.microsoft.com/office/drawing/2014/main" id="{8065D7EA-72EC-22E2-DFEE-7217F2BF55BA}"/>
                  </a:ext>
                </a:extLst>
              </p:cNvPr>
              <p:cNvSpPr/>
              <p:nvPr/>
            </p:nvSpPr>
            <p:spPr>
              <a:xfrm>
                <a:off x="10643021" y="60374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0" name="Freeform 2319">
                <a:extLst>
                  <a:ext uri="{FF2B5EF4-FFF2-40B4-BE49-F238E27FC236}">
                    <a16:creationId xmlns:a16="http://schemas.microsoft.com/office/drawing/2014/main" id="{6A59E854-8667-2D2D-1855-145C83901D8D}"/>
                  </a:ext>
                </a:extLst>
              </p:cNvPr>
              <p:cNvSpPr/>
              <p:nvPr/>
            </p:nvSpPr>
            <p:spPr>
              <a:xfrm>
                <a:off x="10246527" y="57211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1" name="Freeform 2320">
                <a:extLst>
                  <a:ext uri="{FF2B5EF4-FFF2-40B4-BE49-F238E27FC236}">
                    <a16:creationId xmlns:a16="http://schemas.microsoft.com/office/drawing/2014/main" id="{20EBF763-6F8C-7B5B-9162-6A53E22B1D04}"/>
                  </a:ext>
                </a:extLst>
              </p:cNvPr>
              <p:cNvSpPr/>
              <p:nvPr/>
            </p:nvSpPr>
            <p:spPr>
              <a:xfrm>
                <a:off x="10635139" y="58275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2" name="Freeform 2321">
                <a:extLst>
                  <a:ext uri="{FF2B5EF4-FFF2-40B4-BE49-F238E27FC236}">
                    <a16:creationId xmlns:a16="http://schemas.microsoft.com/office/drawing/2014/main" id="{C10CD733-D968-4F91-7DA0-7A1D513B574F}"/>
                  </a:ext>
                </a:extLst>
              </p:cNvPr>
              <p:cNvSpPr/>
              <p:nvPr/>
            </p:nvSpPr>
            <p:spPr>
              <a:xfrm>
                <a:off x="10869416" y="62271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3" name="Freeform 2322">
                <a:extLst>
                  <a:ext uri="{FF2B5EF4-FFF2-40B4-BE49-F238E27FC236}">
                    <a16:creationId xmlns:a16="http://schemas.microsoft.com/office/drawing/2014/main" id="{3883D82E-9F1C-AFD3-709B-07FF30E85CA3}"/>
                  </a:ext>
                </a:extLst>
              </p:cNvPr>
              <p:cNvSpPr/>
              <p:nvPr/>
            </p:nvSpPr>
            <p:spPr>
              <a:xfrm>
                <a:off x="10388156" y="57528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4" name="Freeform 2323">
                <a:extLst>
                  <a:ext uri="{FF2B5EF4-FFF2-40B4-BE49-F238E27FC236}">
                    <a16:creationId xmlns:a16="http://schemas.microsoft.com/office/drawing/2014/main" id="{E0AC1045-D74F-7692-F81C-F61C84601169}"/>
                  </a:ext>
                </a:extLst>
              </p:cNvPr>
              <p:cNvSpPr/>
              <p:nvPr/>
            </p:nvSpPr>
            <p:spPr>
              <a:xfrm>
                <a:off x="10451288" y="61482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5" name="Freeform 2324">
                <a:extLst>
                  <a:ext uri="{FF2B5EF4-FFF2-40B4-BE49-F238E27FC236}">
                    <a16:creationId xmlns:a16="http://schemas.microsoft.com/office/drawing/2014/main" id="{D596E6DB-27EC-2A3D-911A-14F0B2E74B3F}"/>
                  </a:ext>
                </a:extLst>
              </p:cNvPr>
              <p:cNvSpPr/>
              <p:nvPr/>
            </p:nvSpPr>
            <p:spPr>
              <a:xfrm>
                <a:off x="10253604" y="51404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6" name="Freeform 2325">
                <a:extLst>
                  <a:ext uri="{FF2B5EF4-FFF2-40B4-BE49-F238E27FC236}">
                    <a16:creationId xmlns:a16="http://schemas.microsoft.com/office/drawing/2014/main" id="{3C157436-1FAA-B337-6249-F3D23461EA55}"/>
                  </a:ext>
                </a:extLst>
              </p:cNvPr>
              <p:cNvSpPr/>
              <p:nvPr/>
            </p:nvSpPr>
            <p:spPr>
              <a:xfrm>
                <a:off x="10454023" y="53252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7" name="Freeform 2326">
                <a:extLst>
                  <a:ext uri="{FF2B5EF4-FFF2-40B4-BE49-F238E27FC236}">
                    <a16:creationId xmlns:a16="http://schemas.microsoft.com/office/drawing/2014/main" id="{9A422E4E-A81C-09A3-7310-6BA8D118C0E3}"/>
                  </a:ext>
                </a:extLst>
              </p:cNvPr>
              <p:cNvSpPr/>
              <p:nvPr/>
            </p:nvSpPr>
            <p:spPr>
              <a:xfrm>
                <a:off x="10758913" y="60357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8" name="Freeform 2327">
                <a:extLst>
                  <a:ext uri="{FF2B5EF4-FFF2-40B4-BE49-F238E27FC236}">
                    <a16:creationId xmlns:a16="http://schemas.microsoft.com/office/drawing/2014/main" id="{CAF39D3E-1D6D-B48E-7E86-73E9F5E4DBC1}"/>
                  </a:ext>
                </a:extLst>
              </p:cNvPr>
              <p:cNvSpPr/>
              <p:nvPr/>
            </p:nvSpPr>
            <p:spPr>
              <a:xfrm>
                <a:off x="10572649" y="5893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9" name="Freeform 2328">
                <a:extLst>
                  <a:ext uri="{FF2B5EF4-FFF2-40B4-BE49-F238E27FC236}">
                    <a16:creationId xmlns:a16="http://schemas.microsoft.com/office/drawing/2014/main" id="{5F127C9B-5F40-3A68-3572-B5F5CAAFB4C8}"/>
                  </a:ext>
                </a:extLst>
              </p:cNvPr>
              <p:cNvSpPr/>
              <p:nvPr/>
            </p:nvSpPr>
            <p:spPr>
              <a:xfrm>
                <a:off x="10252478" y="56141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0" name="Freeform 2329">
                <a:extLst>
                  <a:ext uri="{FF2B5EF4-FFF2-40B4-BE49-F238E27FC236}">
                    <a16:creationId xmlns:a16="http://schemas.microsoft.com/office/drawing/2014/main" id="{95A2C522-04F8-8E71-6D47-82B3D6A93ED8}"/>
                  </a:ext>
                </a:extLst>
              </p:cNvPr>
              <p:cNvSpPr/>
              <p:nvPr/>
            </p:nvSpPr>
            <p:spPr>
              <a:xfrm>
                <a:off x="10917109" y="58415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1" name="Freeform 2330">
                <a:extLst>
                  <a:ext uri="{FF2B5EF4-FFF2-40B4-BE49-F238E27FC236}">
                    <a16:creationId xmlns:a16="http://schemas.microsoft.com/office/drawing/2014/main" id="{43466D43-F4D4-9380-8A23-6A541DFC5D83}"/>
                  </a:ext>
                </a:extLst>
              </p:cNvPr>
              <p:cNvSpPr/>
              <p:nvPr/>
            </p:nvSpPr>
            <p:spPr>
              <a:xfrm>
                <a:off x="10525198" y="62253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2" name="Freeform 2331">
                <a:extLst>
                  <a:ext uri="{FF2B5EF4-FFF2-40B4-BE49-F238E27FC236}">
                    <a16:creationId xmlns:a16="http://schemas.microsoft.com/office/drawing/2014/main" id="{3495D519-5A49-8900-18C6-901BF5C0F979}"/>
                  </a:ext>
                </a:extLst>
              </p:cNvPr>
              <p:cNvSpPr/>
              <p:nvPr/>
            </p:nvSpPr>
            <p:spPr>
              <a:xfrm>
                <a:off x="10833869" y="5566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3" name="Freeform 2332">
                <a:extLst>
                  <a:ext uri="{FF2B5EF4-FFF2-40B4-BE49-F238E27FC236}">
                    <a16:creationId xmlns:a16="http://schemas.microsoft.com/office/drawing/2014/main" id="{08C61E8B-EE12-2BF9-1B1A-FE75C28B2C6D}"/>
                  </a:ext>
                </a:extLst>
              </p:cNvPr>
              <p:cNvSpPr/>
              <p:nvPr/>
            </p:nvSpPr>
            <p:spPr>
              <a:xfrm>
                <a:off x="10514260" y="4930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4" name="Freeform 2333">
                <a:extLst>
                  <a:ext uri="{FF2B5EF4-FFF2-40B4-BE49-F238E27FC236}">
                    <a16:creationId xmlns:a16="http://schemas.microsoft.com/office/drawing/2014/main" id="{99368E25-DFC1-5FE9-840F-E0DB12EAEC82}"/>
                  </a:ext>
                </a:extLst>
              </p:cNvPr>
              <p:cNvSpPr/>
              <p:nvPr/>
            </p:nvSpPr>
            <p:spPr>
              <a:xfrm>
                <a:off x="10225616" y="59749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5" name="Freeform 2334">
                <a:extLst>
                  <a:ext uri="{FF2B5EF4-FFF2-40B4-BE49-F238E27FC236}">
                    <a16:creationId xmlns:a16="http://schemas.microsoft.com/office/drawing/2014/main" id="{98442FC0-5486-ABA1-5496-0A625AB0C9EF}"/>
                  </a:ext>
                </a:extLst>
              </p:cNvPr>
              <p:cNvSpPr/>
              <p:nvPr/>
            </p:nvSpPr>
            <p:spPr>
              <a:xfrm>
                <a:off x="10511043" y="47519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6" name="Freeform 2335">
                <a:extLst>
                  <a:ext uri="{FF2B5EF4-FFF2-40B4-BE49-F238E27FC236}">
                    <a16:creationId xmlns:a16="http://schemas.microsoft.com/office/drawing/2014/main" id="{D75DA149-6AE2-4AC7-F323-9BA1D826F153}"/>
                  </a:ext>
                </a:extLst>
              </p:cNvPr>
              <p:cNvSpPr/>
              <p:nvPr/>
            </p:nvSpPr>
            <p:spPr>
              <a:xfrm>
                <a:off x="10824218" y="54578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7" name="Freeform 2336">
                <a:extLst>
                  <a:ext uri="{FF2B5EF4-FFF2-40B4-BE49-F238E27FC236}">
                    <a16:creationId xmlns:a16="http://schemas.microsoft.com/office/drawing/2014/main" id="{FD77309B-B540-0796-A6CC-1A7C0C851252}"/>
                  </a:ext>
                </a:extLst>
              </p:cNvPr>
              <p:cNvSpPr/>
              <p:nvPr/>
            </p:nvSpPr>
            <p:spPr>
              <a:xfrm>
                <a:off x="10597017" y="57922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8" name="Freeform 2337">
                <a:extLst>
                  <a:ext uri="{FF2B5EF4-FFF2-40B4-BE49-F238E27FC236}">
                    <a16:creationId xmlns:a16="http://schemas.microsoft.com/office/drawing/2014/main" id="{806D7708-8D05-C4D4-D217-F4D7E81978FB}"/>
                  </a:ext>
                </a:extLst>
              </p:cNvPr>
              <p:cNvSpPr/>
              <p:nvPr/>
            </p:nvSpPr>
            <p:spPr>
              <a:xfrm>
                <a:off x="10265829" y="55458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9" name="Freeform 2338">
                <a:extLst>
                  <a:ext uri="{FF2B5EF4-FFF2-40B4-BE49-F238E27FC236}">
                    <a16:creationId xmlns:a16="http://schemas.microsoft.com/office/drawing/2014/main" id="{E106BC10-B56B-36DA-DC6E-A0A999447F38}"/>
                  </a:ext>
                </a:extLst>
              </p:cNvPr>
              <p:cNvSpPr/>
              <p:nvPr/>
            </p:nvSpPr>
            <p:spPr>
              <a:xfrm>
                <a:off x="10996407" y="54719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0" name="Freeform 2339">
                <a:extLst>
                  <a:ext uri="{FF2B5EF4-FFF2-40B4-BE49-F238E27FC236}">
                    <a16:creationId xmlns:a16="http://schemas.microsoft.com/office/drawing/2014/main" id="{5F298031-DE32-467A-C38F-37685EE23564}"/>
                  </a:ext>
                </a:extLst>
              </p:cNvPr>
              <p:cNvSpPr/>
              <p:nvPr/>
            </p:nvSpPr>
            <p:spPr>
              <a:xfrm>
                <a:off x="10898127" y="61012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1" name="Freeform 2340">
                <a:extLst>
                  <a:ext uri="{FF2B5EF4-FFF2-40B4-BE49-F238E27FC236}">
                    <a16:creationId xmlns:a16="http://schemas.microsoft.com/office/drawing/2014/main" id="{5132DAAA-883B-B9BB-AE69-4F2647218BB0}"/>
                  </a:ext>
                </a:extLst>
              </p:cNvPr>
              <p:cNvSpPr/>
              <p:nvPr/>
            </p:nvSpPr>
            <p:spPr>
              <a:xfrm>
                <a:off x="10894027" y="57386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2" name="Freeform 2341">
                <a:extLst>
                  <a:ext uri="{FF2B5EF4-FFF2-40B4-BE49-F238E27FC236}">
                    <a16:creationId xmlns:a16="http://schemas.microsoft.com/office/drawing/2014/main" id="{AA31A5CD-F2E8-215E-B6B8-1AA889C6A4E2}"/>
                  </a:ext>
                </a:extLst>
              </p:cNvPr>
              <p:cNvSpPr/>
              <p:nvPr/>
            </p:nvSpPr>
            <p:spPr>
              <a:xfrm>
                <a:off x="10587126" y="57481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3" name="Freeform 2342">
                <a:extLst>
                  <a:ext uri="{FF2B5EF4-FFF2-40B4-BE49-F238E27FC236}">
                    <a16:creationId xmlns:a16="http://schemas.microsoft.com/office/drawing/2014/main" id="{064473A1-4C58-00EB-6B68-7A1EE2BD35FE}"/>
                  </a:ext>
                </a:extLst>
              </p:cNvPr>
              <p:cNvSpPr/>
              <p:nvPr/>
            </p:nvSpPr>
            <p:spPr>
              <a:xfrm>
                <a:off x="10442924" y="57389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4" name="Freeform 2343">
                <a:extLst>
                  <a:ext uri="{FF2B5EF4-FFF2-40B4-BE49-F238E27FC236}">
                    <a16:creationId xmlns:a16="http://schemas.microsoft.com/office/drawing/2014/main" id="{5413E86F-21AB-007D-595F-F40CBFD9A193}"/>
                  </a:ext>
                </a:extLst>
              </p:cNvPr>
              <p:cNvSpPr/>
              <p:nvPr/>
            </p:nvSpPr>
            <p:spPr>
              <a:xfrm>
                <a:off x="10277571" y="56236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5" name="Freeform 2344">
                <a:extLst>
                  <a:ext uri="{FF2B5EF4-FFF2-40B4-BE49-F238E27FC236}">
                    <a16:creationId xmlns:a16="http://schemas.microsoft.com/office/drawing/2014/main" id="{07D94233-C94D-8BFF-DE0E-0E3DF17531F9}"/>
                  </a:ext>
                </a:extLst>
              </p:cNvPr>
              <p:cNvSpPr/>
              <p:nvPr/>
            </p:nvSpPr>
            <p:spPr>
              <a:xfrm>
                <a:off x="10549970" y="59781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6" name="Freeform 2345">
                <a:extLst>
                  <a:ext uri="{FF2B5EF4-FFF2-40B4-BE49-F238E27FC236}">
                    <a16:creationId xmlns:a16="http://schemas.microsoft.com/office/drawing/2014/main" id="{C3EEB889-F33F-8AD6-2516-7A27B24406BF}"/>
                  </a:ext>
                </a:extLst>
              </p:cNvPr>
              <p:cNvSpPr/>
              <p:nvPr/>
            </p:nvSpPr>
            <p:spPr>
              <a:xfrm>
                <a:off x="10332341" y="62303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7" name="Freeform 2346">
                <a:extLst>
                  <a:ext uri="{FF2B5EF4-FFF2-40B4-BE49-F238E27FC236}">
                    <a16:creationId xmlns:a16="http://schemas.microsoft.com/office/drawing/2014/main" id="{BB5DC300-3BFC-9F93-7372-8A7E765D47BC}"/>
                  </a:ext>
                </a:extLst>
              </p:cNvPr>
              <p:cNvSpPr/>
              <p:nvPr/>
            </p:nvSpPr>
            <p:spPr>
              <a:xfrm>
                <a:off x="10381640" y="47922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8" name="Freeform 2347">
                <a:extLst>
                  <a:ext uri="{FF2B5EF4-FFF2-40B4-BE49-F238E27FC236}">
                    <a16:creationId xmlns:a16="http://schemas.microsoft.com/office/drawing/2014/main" id="{115738D2-81AD-8B58-5F49-C13FD62E3794}"/>
                  </a:ext>
                </a:extLst>
              </p:cNvPr>
              <p:cNvSpPr/>
              <p:nvPr/>
            </p:nvSpPr>
            <p:spPr>
              <a:xfrm>
                <a:off x="10819955" y="52488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9" name="Freeform 2348">
                <a:extLst>
                  <a:ext uri="{FF2B5EF4-FFF2-40B4-BE49-F238E27FC236}">
                    <a16:creationId xmlns:a16="http://schemas.microsoft.com/office/drawing/2014/main" id="{9FCC6F72-394B-B4E8-72D4-2310AC52A284}"/>
                  </a:ext>
                </a:extLst>
              </p:cNvPr>
              <p:cNvSpPr/>
              <p:nvPr/>
            </p:nvSpPr>
            <p:spPr>
              <a:xfrm>
                <a:off x="10605945" y="55709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0" name="Freeform 2349">
                <a:extLst>
                  <a:ext uri="{FF2B5EF4-FFF2-40B4-BE49-F238E27FC236}">
                    <a16:creationId xmlns:a16="http://schemas.microsoft.com/office/drawing/2014/main" id="{25CF20DD-8D5E-F4D7-3B5F-EBB3726AE074}"/>
                  </a:ext>
                </a:extLst>
              </p:cNvPr>
              <p:cNvSpPr/>
              <p:nvPr/>
            </p:nvSpPr>
            <p:spPr>
              <a:xfrm>
                <a:off x="10270091" y="51207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1" name="Freeform 2350">
                <a:extLst>
                  <a:ext uri="{FF2B5EF4-FFF2-40B4-BE49-F238E27FC236}">
                    <a16:creationId xmlns:a16="http://schemas.microsoft.com/office/drawing/2014/main" id="{53E0552B-12FC-E654-C230-A6A0C5D5B046}"/>
                  </a:ext>
                </a:extLst>
              </p:cNvPr>
              <p:cNvSpPr/>
              <p:nvPr/>
            </p:nvSpPr>
            <p:spPr>
              <a:xfrm>
                <a:off x="10233659" y="54747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2" name="Freeform 2351">
                <a:extLst>
                  <a:ext uri="{FF2B5EF4-FFF2-40B4-BE49-F238E27FC236}">
                    <a16:creationId xmlns:a16="http://schemas.microsoft.com/office/drawing/2014/main" id="{91F215F6-E557-EE7A-16A1-76D51A52D8AB}"/>
                  </a:ext>
                </a:extLst>
              </p:cNvPr>
              <p:cNvSpPr/>
              <p:nvPr/>
            </p:nvSpPr>
            <p:spPr>
              <a:xfrm>
                <a:off x="10838051" y="62408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3" name="Freeform 2352">
                <a:extLst>
                  <a:ext uri="{FF2B5EF4-FFF2-40B4-BE49-F238E27FC236}">
                    <a16:creationId xmlns:a16="http://schemas.microsoft.com/office/drawing/2014/main" id="{D65D7F43-9FC4-184C-31A5-6284C1D946BA}"/>
                  </a:ext>
                </a:extLst>
              </p:cNvPr>
              <p:cNvSpPr/>
              <p:nvPr/>
            </p:nvSpPr>
            <p:spPr>
              <a:xfrm>
                <a:off x="10308936" y="61473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4" name="Freeform 2353">
                <a:extLst>
                  <a:ext uri="{FF2B5EF4-FFF2-40B4-BE49-F238E27FC236}">
                    <a16:creationId xmlns:a16="http://schemas.microsoft.com/office/drawing/2014/main" id="{3EE7ED7C-BBC9-F2F8-F1B5-6606E98828FD}"/>
                  </a:ext>
                </a:extLst>
              </p:cNvPr>
              <p:cNvSpPr/>
              <p:nvPr/>
            </p:nvSpPr>
            <p:spPr>
              <a:xfrm>
                <a:off x="10564204" y="52805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5" name="Freeform 2354">
                <a:extLst>
                  <a:ext uri="{FF2B5EF4-FFF2-40B4-BE49-F238E27FC236}">
                    <a16:creationId xmlns:a16="http://schemas.microsoft.com/office/drawing/2014/main" id="{CD46CF3B-6C3B-FA46-C5DD-364EC3858A14}"/>
                  </a:ext>
                </a:extLst>
              </p:cNvPr>
              <p:cNvSpPr/>
              <p:nvPr/>
            </p:nvSpPr>
            <p:spPr>
              <a:xfrm>
                <a:off x="10500347" y="58859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6" name="Freeform 2355">
                <a:extLst>
                  <a:ext uri="{FF2B5EF4-FFF2-40B4-BE49-F238E27FC236}">
                    <a16:creationId xmlns:a16="http://schemas.microsoft.com/office/drawing/2014/main" id="{323E29AC-B750-6D94-0186-16C610461335}"/>
                  </a:ext>
                </a:extLst>
              </p:cNvPr>
              <p:cNvSpPr/>
              <p:nvPr/>
            </p:nvSpPr>
            <p:spPr>
              <a:xfrm>
                <a:off x="10378986" y="6104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7" name="Freeform 2356">
                <a:extLst>
                  <a:ext uri="{FF2B5EF4-FFF2-40B4-BE49-F238E27FC236}">
                    <a16:creationId xmlns:a16="http://schemas.microsoft.com/office/drawing/2014/main" id="{4F94A3C5-1C2E-7ECC-E606-E11B06407544}"/>
                  </a:ext>
                </a:extLst>
              </p:cNvPr>
              <p:cNvSpPr/>
              <p:nvPr/>
            </p:nvSpPr>
            <p:spPr>
              <a:xfrm>
                <a:off x="10980322" y="60523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8" name="Freeform 2357">
                <a:extLst>
                  <a:ext uri="{FF2B5EF4-FFF2-40B4-BE49-F238E27FC236}">
                    <a16:creationId xmlns:a16="http://schemas.microsoft.com/office/drawing/2014/main" id="{B25223CC-EA78-098C-99C3-131CF838623E}"/>
                  </a:ext>
                </a:extLst>
              </p:cNvPr>
              <p:cNvSpPr/>
              <p:nvPr/>
            </p:nvSpPr>
            <p:spPr>
              <a:xfrm>
                <a:off x="10956114" y="61319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9" name="Freeform 2358">
                <a:extLst>
                  <a:ext uri="{FF2B5EF4-FFF2-40B4-BE49-F238E27FC236}">
                    <a16:creationId xmlns:a16="http://schemas.microsoft.com/office/drawing/2014/main" id="{C960A46C-1DA2-3AF6-AD90-382D69883182}"/>
                  </a:ext>
                </a:extLst>
              </p:cNvPr>
              <p:cNvSpPr/>
              <p:nvPr/>
            </p:nvSpPr>
            <p:spPr>
              <a:xfrm>
                <a:off x="10890166" y="62809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0" name="Freeform 2359">
                <a:extLst>
                  <a:ext uri="{FF2B5EF4-FFF2-40B4-BE49-F238E27FC236}">
                    <a16:creationId xmlns:a16="http://schemas.microsoft.com/office/drawing/2014/main" id="{88D1735C-C23A-4226-60EA-0C1A925A3708}"/>
                  </a:ext>
                </a:extLst>
              </p:cNvPr>
              <p:cNvSpPr/>
              <p:nvPr/>
            </p:nvSpPr>
            <p:spPr>
              <a:xfrm>
                <a:off x="10873598" y="50956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1" name="Freeform 2360">
                <a:extLst>
                  <a:ext uri="{FF2B5EF4-FFF2-40B4-BE49-F238E27FC236}">
                    <a16:creationId xmlns:a16="http://schemas.microsoft.com/office/drawing/2014/main" id="{1325329F-1BCB-5BB3-B1A3-B9F03C6C8B02}"/>
                  </a:ext>
                </a:extLst>
              </p:cNvPr>
              <p:cNvSpPr/>
              <p:nvPr/>
            </p:nvSpPr>
            <p:spPr>
              <a:xfrm>
                <a:off x="10492386" y="52161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2" name="Freeform 2361">
                <a:extLst>
                  <a:ext uri="{FF2B5EF4-FFF2-40B4-BE49-F238E27FC236}">
                    <a16:creationId xmlns:a16="http://schemas.microsoft.com/office/drawing/2014/main" id="{78716E02-E8F4-8BE2-16A2-7A6D493E416F}"/>
                  </a:ext>
                </a:extLst>
              </p:cNvPr>
              <p:cNvSpPr/>
              <p:nvPr/>
            </p:nvSpPr>
            <p:spPr>
              <a:xfrm>
                <a:off x="10261003" y="57105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3" name="Freeform 2362">
                <a:extLst>
                  <a:ext uri="{FF2B5EF4-FFF2-40B4-BE49-F238E27FC236}">
                    <a16:creationId xmlns:a16="http://schemas.microsoft.com/office/drawing/2014/main" id="{3EAA09F3-2E56-12F6-BA3D-2BA181022CD6}"/>
                  </a:ext>
                </a:extLst>
              </p:cNvPr>
              <p:cNvSpPr/>
              <p:nvPr/>
            </p:nvSpPr>
            <p:spPr>
              <a:xfrm>
                <a:off x="10659830" y="59279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4" name="Freeform 2363">
                <a:extLst>
                  <a:ext uri="{FF2B5EF4-FFF2-40B4-BE49-F238E27FC236}">
                    <a16:creationId xmlns:a16="http://schemas.microsoft.com/office/drawing/2014/main" id="{B71625CD-B930-BF8F-46FE-FBD2EFB05BD5}"/>
                  </a:ext>
                </a:extLst>
              </p:cNvPr>
              <p:cNvSpPr/>
              <p:nvPr/>
            </p:nvSpPr>
            <p:spPr>
              <a:xfrm>
                <a:off x="10704143" y="60948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5" name="Freeform 2364">
                <a:extLst>
                  <a:ext uri="{FF2B5EF4-FFF2-40B4-BE49-F238E27FC236}">
                    <a16:creationId xmlns:a16="http://schemas.microsoft.com/office/drawing/2014/main" id="{062FC5F4-DAA9-A547-446A-CD716E24FD42}"/>
                  </a:ext>
                </a:extLst>
              </p:cNvPr>
              <p:cNvSpPr/>
              <p:nvPr/>
            </p:nvSpPr>
            <p:spPr>
              <a:xfrm>
                <a:off x="10589457" y="59203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6" name="Freeform 2365">
                <a:extLst>
                  <a:ext uri="{FF2B5EF4-FFF2-40B4-BE49-F238E27FC236}">
                    <a16:creationId xmlns:a16="http://schemas.microsoft.com/office/drawing/2014/main" id="{74B6E218-24AB-9A57-8A92-564D42AC5732}"/>
                  </a:ext>
                </a:extLst>
              </p:cNvPr>
              <p:cNvSpPr/>
              <p:nvPr/>
            </p:nvSpPr>
            <p:spPr>
              <a:xfrm>
                <a:off x="10710417" y="62767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7" name="Freeform 2366">
                <a:extLst>
                  <a:ext uri="{FF2B5EF4-FFF2-40B4-BE49-F238E27FC236}">
                    <a16:creationId xmlns:a16="http://schemas.microsoft.com/office/drawing/2014/main" id="{9EEB0C32-0DBF-9F56-F027-C4CC4C0568F1}"/>
                  </a:ext>
                </a:extLst>
              </p:cNvPr>
              <p:cNvSpPr/>
              <p:nvPr/>
            </p:nvSpPr>
            <p:spPr>
              <a:xfrm>
                <a:off x="10388878" y="55937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8" name="Freeform 2367">
                <a:extLst>
                  <a:ext uri="{FF2B5EF4-FFF2-40B4-BE49-F238E27FC236}">
                    <a16:creationId xmlns:a16="http://schemas.microsoft.com/office/drawing/2014/main" id="{8411943E-3C9E-4778-F5E0-1CF2951DDD63}"/>
                  </a:ext>
                </a:extLst>
              </p:cNvPr>
              <p:cNvSpPr/>
              <p:nvPr/>
            </p:nvSpPr>
            <p:spPr>
              <a:xfrm>
                <a:off x="10398287" y="47884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9" name="Freeform 2368">
                <a:extLst>
                  <a:ext uri="{FF2B5EF4-FFF2-40B4-BE49-F238E27FC236}">
                    <a16:creationId xmlns:a16="http://schemas.microsoft.com/office/drawing/2014/main" id="{240752B2-DAFC-60FE-1E1E-F4A32D3C75E2}"/>
                  </a:ext>
                </a:extLst>
              </p:cNvPr>
              <p:cNvSpPr/>
              <p:nvPr/>
            </p:nvSpPr>
            <p:spPr>
              <a:xfrm>
                <a:off x="10294540" y="51999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0" name="Freeform 2369">
                <a:extLst>
                  <a:ext uri="{FF2B5EF4-FFF2-40B4-BE49-F238E27FC236}">
                    <a16:creationId xmlns:a16="http://schemas.microsoft.com/office/drawing/2014/main" id="{07A2233D-4C80-8641-9744-26445C3C936D}"/>
                  </a:ext>
                </a:extLst>
              </p:cNvPr>
              <p:cNvSpPr/>
              <p:nvPr/>
            </p:nvSpPr>
            <p:spPr>
              <a:xfrm>
                <a:off x="10257786" y="58640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1" name="Freeform 2370">
                <a:extLst>
                  <a:ext uri="{FF2B5EF4-FFF2-40B4-BE49-F238E27FC236}">
                    <a16:creationId xmlns:a16="http://schemas.microsoft.com/office/drawing/2014/main" id="{73BFFCCE-9796-B19D-52F8-941797950E3A}"/>
                  </a:ext>
                </a:extLst>
              </p:cNvPr>
              <p:cNvSpPr/>
              <p:nvPr/>
            </p:nvSpPr>
            <p:spPr>
              <a:xfrm>
                <a:off x="10461582" y="62037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2" name="Freeform 2371">
                <a:extLst>
                  <a:ext uri="{FF2B5EF4-FFF2-40B4-BE49-F238E27FC236}">
                    <a16:creationId xmlns:a16="http://schemas.microsoft.com/office/drawing/2014/main" id="{10C7097E-8FB9-50AA-1240-A055DF53443C}"/>
                  </a:ext>
                </a:extLst>
              </p:cNvPr>
              <p:cNvSpPr/>
              <p:nvPr/>
            </p:nvSpPr>
            <p:spPr>
              <a:xfrm>
                <a:off x="10512010" y="5967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3" name="Freeform 2372">
                <a:extLst>
                  <a:ext uri="{FF2B5EF4-FFF2-40B4-BE49-F238E27FC236}">
                    <a16:creationId xmlns:a16="http://schemas.microsoft.com/office/drawing/2014/main" id="{CE0441E2-8EEE-B6C4-D949-E46723995E95}"/>
                  </a:ext>
                </a:extLst>
              </p:cNvPr>
              <p:cNvSpPr/>
              <p:nvPr/>
            </p:nvSpPr>
            <p:spPr>
              <a:xfrm>
                <a:off x="10373115" y="57488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4" name="Freeform 2373">
                <a:extLst>
                  <a:ext uri="{FF2B5EF4-FFF2-40B4-BE49-F238E27FC236}">
                    <a16:creationId xmlns:a16="http://schemas.microsoft.com/office/drawing/2014/main" id="{F3FC74EA-7D1E-BAD9-7576-53C355D3AD1D}"/>
                  </a:ext>
                </a:extLst>
              </p:cNvPr>
              <p:cNvSpPr/>
              <p:nvPr/>
            </p:nvSpPr>
            <p:spPr>
              <a:xfrm>
                <a:off x="10908905" y="5975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5" name="Freeform 2374">
                <a:extLst>
                  <a:ext uri="{FF2B5EF4-FFF2-40B4-BE49-F238E27FC236}">
                    <a16:creationId xmlns:a16="http://schemas.microsoft.com/office/drawing/2014/main" id="{8DD82953-2556-77DF-A8A3-719AA5D54BDB}"/>
                  </a:ext>
                </a:extLst>
              </p:cNvPr>
              <p:cNvSpPr/>
              <p:nvPr/>
            </p:nvSpPr>
            <p:spPr>
              <a:xfrm>
                <a:off x="10669400" y="5765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6" name="Freeform 2375">
                <a:extLst>
                  <a:ext uri="{FF2B5EF4-FFF2-40B4-BE49-F238E27FC236}">
                    <a16:creationId xmlns:a16="http://schemas.microsoft.com/office/drawing/2014/main" id="{FE2204D5-CE23-E389-D1DB-C487FC6C7B4F}"/>
                  </a:ext>
                </a:extLst>
              </p:cNvPr>
              <p:cNvSpPr/>
              <p:nvPr/>
            </p:nvSpPr>
            <p:spPr>
              <a:xfrm>
                <a:off x="10403275" y="59055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7" name="Freeform 2376">
                <a:extLst>
                  <a:ext uri="{FF2B5EF4-FFF2-40B4-BE49-F238E27FC236}">
                    <a16:creationId xmlns:a16="http://schemas.microsoft.com/office/drawing/2014/main" id="{4F7D9D38-DED7-4339-27CB-FAE6CFBD02E9}"/>
                  </a:ext>
                </a:extLst>
              </p:cNvPr>
              <p:cNvSpPr/>
              <p:nvPr/>
            </p:nvSpPr>
            <p:spPr>
              <a:xfrm>
                <a:off x="10943568" y="59287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8" name="Freeform 2377">
                <a:extLst>
                  <a:ext uri="{FF2B5EF4-FFF2-40B4-BE49-F238E27FC236}">
                    <a16:creationId xmlns:a16="http://schemas.microsoft.com/office/drawing/2014/main" id="{80B7E8B7-A885-18B1-066A-9BE013EE9873}"/>
                  </a:ext>
                </a:extLst>
              </p:cNvPr>
              <p:cNvSpPr/>
              <p:nvPr/>
            </p:nvSpPr>
            <p:spPr>
              <a:xfrm>
                <a:off x="10814727" y="59504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9" name="Freeform 2378">
                <a:extLst>
                  <a:ext uri="{FF2B5EF4-FFF2-40B4-BE49-F238E27FC236}">
                    <a16:creationId xmlns:a16="http://schemas.microsoft.com/office/drawing/2014/main" id="{66C7952B-3A56-8DA9-5290-D778964FFCB2}"/>
                  </a:ext>
                </a:extLst>
              </p:cNvPr>
              <p:cNvSpPr/>
              <p:nvPr/>
            </p:nvSpPr>
            <p:spPr>
              <a:xfrm>
                <a:off x="10650500" y="55996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0" name="Freeform 2379">
                <a:extLst>
                  <a:ext uri="{FF2B5EF4-FFF2-40B4-BE49-F238E27FC236}">
                    <a16:creationId xmlns:a16="http://schemas.microsoft.com/office/drawing/2014/main" id="{D9E93265-461F-154B-0968-5C60D088EAAF}"/>
                  </a:ext>
                </a:extLst>
              </p:cNvPr>
              <p:cNvSpPr/>
              <p:nvPr/>
            </p:nvSpPr>
            <p:spPr>
              <a:xfrm>
                <a:off x="10688943" y="57714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1" name="Freeform 2380">
                <a:extLst>
                  <a:ext uri="{FF2B5EF4-FFF2-40B4-BE49-F238E27FC236}">
                    <a16:creationId xmlns:a16="http://schemas.microsoft.com/office/drawing/2014/main" id="{01AB0268-7B41-74B6-7834-89FA98882965}"/>
                  </a:ext>
                </a:extLst>
              </p:cNvPr>
              <p:cNvSpPr/>
              <p:nvPr/>
            </p:nvSpPr>
            <p:spPr>
              <a:xfrm>
                <a:off x="10803468" y="62556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2" name="Freeform 2381">
                <a:extLst>
                  <a:ext uri="{FF2B5EF4-FFF2-40B4-BE49-F238E27FC236}">
                    <a16:creationId xmlns:a16="http://schemas.microsoft.com/office/drawing/2014/main" id="{6A9CE383-E696-0B0C-E29F-5912EA6E76AA}"/>
                  </a:ext>
                </a:extLst>
              </p:cNvPr>
              <p:cNvSpPr/>
              <p:nvPr/>
            </p:nvSpPr>
            <p:spPr>
              <a:xfrm>
                <a:off x="10669078" y="6064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3" name="Freeform 2382">
                <a:extLst>
                  <a:ext uri="{FF2B5EF4-FFF2-40B4-BE49-F238E27FC236}">
                    <a16:creationId xmlns:a16="http://schemas.microsoft.com/office/drawing/2014/main" id="{7CB5B016-0EEF-2AD1-3795-B54AD63DFC15}"/>
                  </a:ext>
                </a:extLst>
              </p:cNvPr>
              <p:cNvSpPr/>
              <p:nvPr/>
            </p:nvSpPr>
            <p:spPr>
              <a:xfrm>
                <a:off x="10712105" y="61185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4" name="Freeform 2383">
                <a:extLst>
                  <a:ext uri="{FF2B5EF4-FFF2-40B4-BE49-F238E27FC236}">
                    <a16:creationId xmlns:a16="http://schemas.microsoft.com/office/drawing/2014/main" id="{516DFABA-66F3-3DE1-2A87-F9E39708CEB0}"/>
                  </a:ext>
                </a:extLst>
              </p:cNvPr>
              <p:cNvSpPr/>
              <p:nvPr/>
            </p:nvSpPr>
            <p:spPr>
              <a:xfrm>
                <a:off x="10774193" y="47840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5" name="Freeform 2384">
                <a:extLst>
                  <a:ext uri="{FF2B5EF4-FFF2-40B4-BE49-F238E27FC236}">
                    <a16:creationId xmlns:a16="http://schemas.microsoft.com/office/drawing/2014/main" id="{7EFAB97B-B3B7-170F-A531-85F402AB2CEE}"/>
                  </a:ext>
                </a:extLst>
              </p:cNvPr>
              <p:cNvSpPr/>
              <p:nvPr/>
            </p:nvSpPr>
            <p:spPr>
              <a:xfrm>
                <a:off x="10847863" y="60155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6" name="Freeform 2385">
                <a:extLst>
                  <a:ext uri="{FF2B5EF4-FFF2-40B4-BE49-F238E27FC236}">
                    <a16:creationId xmlns:a16="http://schemas.microsoft.com/office/drawing/2014/main" id="{5F061E6D-0099-FE2A-E9E7-1FE8A28B127C}"/>
                  </a:ext>
                </a:extLst>
              </p:cNvPr>
              <p:cNvSpPr/>
              <p:nvPr/>
            </p:nvSpPr>
            <p:spPr>
              <a:xfrm>
                <a:off x="10825102" y="60065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7" name="Freeform 2386">
                <a:extLst>
                  <a:ext uri="{FF2B5EF4-FFF2-40B4-BE49-F238E27FC236}">
                    <a16:creationId xmlns:a16="http://schemas.microsoft.com/office/drawing/2014/main" id="{8EA6D947-A05B-3527-313F-7E39971EDE1D}"/>
                  </a:ext>
                </a:extLst>
              </p:cNvPr>
              <p:cNvSpPr/>
              <p:nvPr/>
            </p:nvSpPr>
            <p:spPr>
              <a:xfrm>
                <a:off x="10248136" y="61769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8" name="Freeform 2387">
                <a:extLst>
                  <a:ext uri="{FF2B5EF4-FFF2-40B4-BE49-F238E27FC236}">
                    <a16:creationId xmlns:a16="http://schemas.microsoft.com/office/drawing/2014/main" id="{225DA9DE-D325-61F8-CFCE-764083EF7B0D}"/>
                  </a:ext>
                </a:extLst>
              </p:cNvPr>
              <p:cNvSpPr/>
              <p:nvPr/>
            </p:nvSpPr>
            <p:spPr>
              <a:xfrm>
                <a:off x="10647685" y="56660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9" name="Freeform 2388">
                <a:extLst>
                  <a:ext uri="{FF2B5EF4-FFF2-40B4-BE49-F238E27FC236}">
                    <a16:creationId xmlns:a16="http://schemas.microsoft.com/office/drawing/2014/main" id="{0DA28E89-4212-FC35-4935-3D70FBEF3774}"/>
                  </a:ext>
                </a:extLst>
              </p:cNvPr>
              <p:cNvSpPr/>
              <p:nvPr/>
            </p:nvSpPr>
            <p:spPr>
              <a:xfrm>
                <a:off x="10985709" y="51157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0" name="Freeform 2389">
                <a:extLst>
                  <a:ext uri="{FF2B5EF4-FFF2-40B4-BE49-F238E27FC236}">
                    <a16:creationId xmlns:a16="http://schemas.microsoft.com/office/drawing/2014/main" id="{43B91D5D-5B16-294D-3D89-BFC86C8868CC}"/>
                  </a:ext>
                </a:extLst>
              </p:cNvPr>
              <p:cNvSpPr/>
              <p:nvPr/>
            </p:nvSpPr>
            <p:spPr>
              <a:xfrm>
                <a:off x="10238725" y="59161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1" name="Freeform 2390">
                <a:extLst>
                  <a:ext uri="{FF2B5EF4-FFF2-40B4-BE49-F238E27FC236}">
                    <a16:creationId xmlns:a16="http://schemas.microsoft.com/office/drawing/2014/main" id="{5A2088BA-E1FC-B03A-932B-2E189F743DD0}"/>
                  </a:ext>
                </a:extLst>
              </p:cNvPr>
              <p:cNvSpPr/>
              <p:nvPr/>
            </p:nvSpPr>
            <p:spPr>
              <a:xfrm>
                <a:off x="10230844" y="48493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2" name="Freeform 2391">
                <a:extLst>
                  <a:ext uri="{FF2B5EF4-FFF2-40B4-BE49-F238E27FC236}">
                    <a16:creationId xmlns:a16="http://schemas.microsoft.com/office/drawing/2014/main" id="{2B72CF26-AC5D-DCCD-AB0D-852261EBADF8}"/>
                  </a:ext>
                </a:extLst>
              </p:cNvPr>
              <p:cNvSpPr/>
              <p:nvPr/>
            </p:nvSpPr>
            <p:spPr>
              <a:xfrm>
                <a:off x="10705269" y="61159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3" name="Freeform 2392">
                <a:extLst>
                  <a:ext uri="{FF2B5EF4-FFF2-40B4-BE49-F238E27FC236}">
                    <a16:creationId xmlns:a16="http://schemas.microsoft.com/office/drawing/2014/main" id="{B68C4D73-55B9-4F9E-4C15-1D2BCB7B803F}"/>
                  </a:ext>
                </a:extLst>
              </p:cNvPr>
              <p:cNvSpPr/>
              <p:nvPr/>
            </p:nvSpPr>
            <p:spPr>
              <a:xfrm>
                <a:off x="10742988" y="54738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4" name="Freeform 2393">
                <a:extLst>
                  <a:ext uri="{FF2B5EF4-FFF2-40B4-BE49-F238E27FC236}">
                    <a16:creationId xmlns:a16="http://schemas.microsoft.com/office/drawing/2014/main" id="{ED6C98D3-B0C8-FAF6-43F1-D47F9EA0ED3F}"/>
                  </a:ext>
                </a:extLst>
              </p:cNvPr>
              <p:cNvSpPr/>
              <p:nvPr/>
            </p:nvSpPr>
            <p:spPr>
              <a:xfrm>
                <a:off x="10393463" y="50501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5" name="Freeform 2394">
                <a:extLst>
                  <a:ext uri="{FF2B5EF4-FFF2-40B4-BE49-F238E27FC236}">
                    <a16:creationId xmlns:a16="http://schemas.microsoft.com/office/drawing/2014/main" id="{C8C390FB-0125-2DA4-CCC9-E77E4D6B13FD}"/>
                  </a:ext>
                </a:extLst>
              </p:cNvPr>
              <p:cNvSpPr/>
              <p:nvPr/>
            </p:nvSpPr>
            <p:spPr>
              <a:xfrm>
                <a:off x="10544178" y="6170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6" name="Freeform 2395">
                <a:extLst>
                  <a:ext uri="{FF2B5EF4-FFF2-40B4-BE49-F238E27FC236}">
                    <a16:creationId xmlns:a16="http://schemas.microsoft.com/office/drawing/2014/main" id="{6D42FB78-0C20-586F-07EA-4B983842BB66}"/>
                  </a:ext>
                </a:extLst>
              </p:cNvPr>
              <p:cNvSpPr/>
              <p:nvPr/>
            </p:nvSpPr>
            <p:spPr>
              <a:xfrm>
                <a:off x="10793817" y="60427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7" name="Freeform 2396">
                <a:extLst>
                  <a:ext uri="{FF2B5EF4-FFF2-40B4-BE49-F238E27FC236}">
                    <a16:creationId xmlns:a16="http://schemas.microsoft.com/office/drawing/2014/main" id="{9DAAD155-4BE4-3685-D51D-3CA8677C74F1}"/>
                  </a:ext>
                </a:extLst>
              </p:cNvPr>
              <p:cNvSpPr/>
              <p:nvPr/>
            </p:nvSpPr>
            <p:spPr>
              <a:xfrm>
                <a:off x="10310384" y="6104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8" name="Freeform 2397">
                <a:extLst>
                  <a:ext uri="{FF2B5EF4-FFF2-40B4-BE49-F238E27FC236}">
                    <a16:creationId xmlns:a16="http://schemas.microsoft.com/office/drawing/2014/main" id="{4D5D1A20-078C-E810-3F9B-6183C9DC8C19}"/>
                  </a:ext>
                </a:extLst>
              </p:cNvPr>
              <p:cNvSpPr/>
              <p:nvPr/>
            </p:nvSpPr>
            <p:spPr>
              <a:xfrm>
                <a:off x="10557368" y="61346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9" name="Freeform 2398">
                <a:extLst>
                  <a:ext uri="{FF2B5EF4-FFF2-40B4-BE49-F238E27FC236}">
                    <a16:creationId xmlns:a16="http://schemas.microsoft.com/office/drawing/2014/main" id="{04A79846-EE54-218B-D597-1C3CDCFB540F}"/>
                  </a:ext>
                </a:extLst>
              </p:cNvPr>
              <p:cNvSpPr/>
              <p:nvPr/>
            </p:nvSpPr>
            <p:spPr>
              <a:xfrm>
                <a:off x="10726903" y="61556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0" name="Freeform 2399">
                <a:extLst>
                  <a:ext uri="{FF2B5EF4-FFF2-40B4-BE49-F238E27FC236}">
                    <a16:creationId xmlns:a16="http://schemas.microsoft.com/office/drawing/2014/main" id="{54D2769B-5A75-1902-D75A-C56627921991}"/>
                  </a:ext>
                </a:extLst>
              </p:cNvPr>
              <p:cNvSpPr/>
              <p:nvPr/>
            </p:nvSpPr>
            <p:spPr>
              <a:xfrm>
                <a:off x="10696262" y="61325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1" name="Freeform 2400">
                <a:extLst>
                  <a:ext uri="{FF2B5EF4-FFF2-40B4-BE49-F238E27FC236}">
                    <a16:creationId xmlns:a16="http://schemas.microsoft.com/office/drawing/2014/main" id="{75824A95-5F97-D9AB-9DFE-12BEFE13A18F}"/>
                  </a:ext>
                </a:extLst>
              </p:cNvPr>
              <p:cNvSpPr/>
              <p:nvPr/>
            </p:nvSpPr>
            <p:spPr>
              <a:xfrm>
                <a:off x="10689345" y="51186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2" name="Freeform 2401">
                <a:extLst>
                  <a:ext uri="{FF2B5EF4-FFF2-40B4-BE49-F238E27FC236}">
                    <a16:creationId xmlns:a16="http://schemas.microsoft.com/office/drawing/2014/main" id="{A36EA35B-D6CE-5623-0C5B-E8969EBA4FE4}"/>
                  </a:ext>
                </a:extLst>
              </p:cNvPr>
              <p:cNvSpPr/>
              <p:nvPr/>
            </p:nvSpPr>
            <p:spPr>
              <a:xfrm>
                <a:off x="10814486" y="58521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3" name="Freeform 2402">
                <a:extLst>
                  <a:ext uri="{FF2B5EF4-FFF2-40B4-BE49-F238E27FC236}">
                    <a16:creationId xmlns:a16="http://schemas.microsoft.com/office/drawing/2014/main" id="{AB01B2BF-FD12-1FAC-6CFA-E31243DE521B}"/>
                  </a:ext>
                </a:extLst>
              </p:cNvPr>
              <p:cNvSpPr/>
              <p:nvPr/>
            </p:nvSpPr>
            <p:spPr>
              <a:xfrm>
                <a:off x="10297195" y="56525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4" name="Freeform 2403">
                <a:extLst>
                  <a:ext uri="{FF2B5EF4-FFF2-40B4-BE49-F238E27FC236}">
                    <a16:creationId xmlns:a16="http://schemas.microsoft.com/office/drawing/2014/main" id="{ABC6B625-D687-C9F0-61C3-28C57B2D9CF7}"/>
                  </a:ext>
                </a:extLst>
              </p:cNvPr>
              <p:cNvSpPr/>
              <p:nvPr/>
            </p:nvSpPr>
            <p:spPr>
              <a:xfrm>
                <a:off x="10468821" y="60890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5" name="Freeform 2404">
                <a:extLst>
                  <a:ext uri="{FF2B5EF4-FFF2-40B4-BE49-F238E27FC236}">
                    <a16:creationId xmlns:a16="http://schemas.microsoft.com/office/drawing/2014/main" id="{C8316A81-71B8-61A6-63F8-68714C5CF1D3}"/>
                  </a:ext>
                </a:extLst>
              </p:cNvPr>
              <p:cNvSpPr/>
              <p:nvPr/>
            </p:nvSpPr>
            <p:spPr>
              <a:xfrm>
                <a:off x="10885904" y="58894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6" name="Freeform 2405">
                <a:extLst>
                  <a:ext uri="{FF2B5EF4-FFF2-40B4-BE49-F238E27FC236}">
                    <a16:creationId xmlns:a16="http://schemas.microsoft.com/office/drawing/2014/main" id="{A6FFA245-7BA6-AF76-E2B0-E83183F39CE8}"/>
                  </a:ext>
                </a:extLst>
              </p:cNvPr>
              <p:cNvSpPr/>
              <p:nvPr/>
            </p:nvSpPr>
            <p:spPr>
              <a:xfrm>
                <a:off x="10317462" y="49060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7" name="Freeform 2406">
                <a:extLst>
                  <a:ext uri="{FF2B5EF4-FFF2-40B4-BE49-F238E27FC236}">
                    <a16:creationId xmlns:a16="http://schemas.microsoft.com/office/drawing/2014/main" id="{11AA32E9-2F64-1797-D72C-C1066581E17A}"/>
                  </a:ext>
                </a:extLst>
              </p:cNvPr>
              <p:cNvSpPr/>
              <p:nvPr/>
            </p:nvSpPr>
            <p:spPr>
              <a:xfrm>
                <a:off x="10625891" y="61401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8" name="Freeform 2407">
                <a:extLst>
                  <a:ext uri="{FF2B5EF4-FFF2-40B4-BE49-F238E27FC236}">
                    <a16:creationId xmlns:a16="http://schemas.microsoft.com/office/drawing/2014/main" id="{3910A4AF-0823-CAE1-B34A-A3A5F5E4E9DB}"/>
                  </a:ext>
                </a:extLst>
              </p:cNvPr>
              <p:cNvSpPr/>
              <p:nvPr/>
            </p:nvSpPr>
            <p:spPr>
              <a:xfrm>
                <a:off x="10519890" y="60277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9" name="Freeform 2408">
                <a:extLst>
                  <a:ext uri="{FF2B5EF4-FFF2-40B4-BE49-F238E27FC236}">
                    <a16:creationId xmlns:a16="http://schemas.microsoft.com/office/drawing/2014/main" id="{DB16506A-1D44-1065-6BD2-8CF763047B92}"/>
                  </a:ext>
                </a:extLst>
              </p:cNvPr>
              <p:cNvSpPr/>
              <p:nvPr/>
            </p:nvSpPr>
            <p:spPr>
              <a:xfrm>
                <a:off x="10405044" y="54608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0" name="Freeform 2409">
                <a:extLst>
                  <a:ext uri="{FF2B5EF4-FFF2-40B4-BE49-F238E27FC236}">
                    <a16:creationId xmlns:a16="http://schemas.microsoft.com/office/drawing/2014/main" id="{2B61AD5D-04FB-3091-BFC4-5574FB08B407}"/>
                  </a:ext>
                </a:extLst>
              </p:cNvPr>
              <p:cNvSpPr/>
              <p:nvPr/>
            </p:nvSpPr>
            <p:spPr>
              <a:xfrm>
                <a:off x="10343681" y="53888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1" name="Freeform 2410">
                <a:extLst>
                  <a:ext uri="{FF2B5EF4-FFF2-40B4-BE49-F238E27FC236}">
                    <a16:creationId xmlns:a16="http://schemas.microsoft.com/office/drawing/2014/main" id="{1791E9FB-672E-96CF-342B-B92DB9875D03}"/>
                  </a:ext>
                </a:extLst>
              </p:cNvPr>
              <p:cNvSpPr/>
              <p:nvPr/>
            </p:nvSpPr>
            <p:spPr>
              <a:xfrm>
                <a:off x="10354135" y="51226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2" name="Freeform 2411">
                <a:extLst>
                  <a:ext uri="{FF2B5EF4-FFF2-40B4-BE49-F238E27FC236}">
                    <a16:creationId xmlns:a16="http://schemas.microsoft.com/office/drawing/2014/main" id="{0E14A65C-DD98-FA28-5CAF-86DFA8C412A6}"/>
                  </a:ext>
                </a:extLst>
              </p:cNvPr>
              <p:cNvSpPr/>
              <p:nvPr/>
            </p:nvSpPr>
            <p:spPr>
              <a:xfrm>
                <a:off x="10605623" y="54027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3" name="Freeform 2412">
                <a:extLst>
                  <a:ext uri="{FF2B5EF4-FFF2-40B4-BE49-F238E27FC236}">
                    <a16:creationId xmlns:a16="http://schemas.microsoft.com/office/drawing/2014/main" id="{0FCBDF00-AB20-6B4D-6153-62CB8C7E26B9}"/>
                  </a:ext>
                </a:extLst>
              </p:cNvPr>
              <p:cNvSpPr/>
              <p:nvPr/>
            </p:nvSpPr>
            <p:spPr>
              <a:xfrm>
                <a:off x="10425633" y="61908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4" name="Freeform 2413">
                <a:extLst>
                  <a:ext uri="{FF2B5EF4-FFF2-40B4-BE49-F238E27FC236}">
                    <a16:creationId xmlns:a16="http://schemas.microsoft.com/office/drawing/2014/main" id="{4FFE33D8-73DC-0BAC-543A-2C084B7439BD}"/>
                  </a:ext>
                </a:extLst>
              </p:cNvPr>
              <p:cNvSpPr/>
              <p:nvPr/>
            </p:nvSpPr>
            <p:spPr>
              <a:xfrm>
                <a:off x="10440189" y="62117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5" name="Freeform 2414">
                <a:extLst>
                  <a:ext uri="{FF2B5EF4-FFF2-40B4-BE49-F238E27FC236}">
                    <a16:creationId xmlns:a16="http://schemas.microsoft.com/office/drawing/2014/main" id="{D06AA0AD-6FF1-41B2-82C3-5DD2A4A1690A}"/>
                  </a:ext>
                </a:extLst>
              </p:cNvPr>
              <p:cNvSpPr/>
              <p:nvPr/>
            </p:nvSpPr>
            <p:spPr>
              <a:xfrm>
                <a:off x="10282075" y="52428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6" name="Freeform 2415">
                <a:extLst>
                  <a:ext uri="{FF2B5EF4-FFF2-40B4-BE49-F238E27FC236}">
                    <a16:creationId xmlns:a16="http://schemas.microsoft.com/office/drawing/2014/main" id="{93F85E9B-A8BF-0956-86D2-B4CB17E79593}"/>
                  </a:ext>
                </a:extLst>
              </p:cNvPr>
              <p:cNvSpPr/>
              <p:nvPr/>
            </p:nvSpPr>
            <p:spPr>
              <a:xfrm>
                <a:off x="10305799" y="62201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7" name="Freeform 2416">
                <a:extLst>
                  <a:ext uri="{FF2B5EF4-FFF2-40B4-BE49-F238E27FC236}">
                    <a16:creationId xmlns:a16="http://schemas.microsoft.com/office/drawing/2014/main" id="{7BBCEB50-2D86-193A-8353-8D3CE7BDAD80}"/>
                  </a:ext>
                </a:extLst>
              </p:cNvPr>
              <p:cNvSpPr/>
              <p:nvPr/>
            </p:nvSpPr>
            <p:spPr>
              <a:xfrm>
                <a:off x="10389039" y="60566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8" name="Freeform 2417">
                <a:extLst>
                  <a:ext uri="{FF2B5EF4-FFF2-40B4-BE49-F238E27FC236}">
                    <a16:creationId xmlns:a16="http://schemas.microsoft.com/office/drawing/2014/main" id="{34C17758-FE75-4325-CC92-B5729FD5DD64}"/>
                  </a:ext>
                </a:extLst>
              </p:cNvPr>
              <p:cNvSpPr/>
              <p:nvPr/>
            </p:nvSpPr>
            <p:spPr>
              <a:xfrm>
                <a:off x="10410674" y="53748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9" name="Freeform 2418">
                <a:extLst>
                  <a:ext uri="{FF2B5EF4-FFF2-40B4-BE49-F238E27FC236}">
                    <a16:creationId xmlns:a16="http://schemas.microsoft.com/office/drawing/2014/main" id="{3E733F42-B6A0-725A-3213-048B49C48A0C}"/>
                  </a:ext>
                </a:extLst>
              </p:cNvPr>
              <p:cNvSpPr/>
              <p:nvPr/>
            </p:nvSpPr>
            <p:spPr>
              <a:xfrm>
                <a:off x="10536941" y="57945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0" name="Freeform 2419">
                <a:extLst>
                  <a:ext uri="{FF2B5EF4-FFF2-40B4-BE49-F238E27FC236}">
                    <a16:creationId xmlns:a16="http://schemas.microsoft.com/office/drawing/2014/main" id="{06E81D43-6E4A-53E4-FCDC-0AC0EF95405C}"/>
                  </a:ext>
                </a:extLst>
              </p:cNvPr>
              <p:cNvSpPr/>
              <p:nvPr/>
            </p:nvSpPr>
            <p:spPr>
              <a:xfrm>
                <a:off x="10916626" y="62643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1" name="Freeform 2420">
                <a:extLst>
                  <a:ext uri="{FF2B5EF4-FFF2-40B4-BE49-F238E27FC236}">
                    <a16:creationId xmlns:a16="http://schemas.microsoft.com/office/drawing/2014/main" id="{22AFC464-7896-A5E1-4D14-347AFC11BF92}"/>
                  </a:ext>
                </a:extLst>
              </p:cNvPr>
              <p:cNvSpPr/>
              <p:nvPr/>
            </p:nvSpPr>
            <p:spPr>
              <a:xfrm>
                <a:off x="10883973" y="62713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2" name="Freeform 2421">
                <a:extLst>
                  <a:ext uri="{FF2B5EF4-FFF2-40B4-BE49-F238E27FC236}">
                    <a16:creationId xmlns:a16="http://schemas.microsoft.com/office/drawing/2014/main" id="{3F6F2B07-4BD5-9495-17A7-86A8E4E02D30}"/>
                  </a:ext>
                </a:extLst>
              </p:cNvPr>
              <p:cNvSpPr/>
              <p:nvPr/>
            </p:nvSpPr>
            <p:spPr>
              <a:xfrm>
                <a:off x="10568788" y="56667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3" name="Freeform 2422">
                <a:extLst>
                  <a:ext uri="{FF2B5EF4-FFF2-40B4-BE49-F238E27FC236}">
                    <a16:creationId xmlns:a16="http://schemas.microsoft.com/office/drawing/2014/main" id="{E281F2E1-786E-75FB-57F6-7373F5B81333}"/>
                  </a:ext>
                </a:extLst>
              </p:cNvPr>
              <p:cNvSpPr/>
              <p:nvPr/>
            </p:nvSpPr>
            <p:spPr>
              <a:xfrm>
                <a:off x="10361937" y="60884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4" name="Freeform 2423">
                <a:extLst>
                  <a:ext uri="{FF2B5EF4-FFF2-40B4-BE49-F238E27FC236}">
                    <a16:creationId xmlns:a16="http://schemas.microsoft.com/office/drawing/2014/main" id="{C391A604-5382-C537-B49D-7D1597276021}"/>
                  </a:ext>
                </a:extLst>
              </p:cNvPr>
              <p:cNvSpPr/>
              <p:nvPr/>
            </p:nvSpPr>
            <p:spPr>
              <a:xfrm>
                <a:off x="10329687" y="62855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5" name="Freeform 2424">
                <a:extLst>
                  <a:ext uri="{FF2B5EF4-FFF2-40B4-BE49-F238E27FC236}">
                    <a16:creationId xmlns:a16="http://schemas.microsoft.com/office/drawing/2014/main" id="{13B78C58-8B79-39DB-888E-5C3199BA6493}"/>
                  </a:ext>
                </a:extLst>
              </p:cNvPr>
              <p:cNvSpPr/>
              <p:nvPr/>
            </p:nvSpPr>
            <p:spPr>
              <a:xfrm>
                <a:off x="10630153" y="59017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6" name="Freeform 2425">
                <a:extLst>
                  <a:ext uri="{FF2B5EF4-FFF2-40B4-BE49-F238E27FC236}">
                    <a16:creationId xmlns:a16="http://schemas.microsoft.com/office/drawing/2014/main" id="{0CBD01EC-E799-1C5D-C966-1D1B21AC6BC9}"/>
                  </a:ext>
                </a:extLst>
              </p:cNvPr>
              <p:cNvSpPr/>
              <p:nvPr/>
            </p:nvSpPr>
            <p:spPr>
              <a:xfrm>
                <a:off x="10559781" y="54166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7" name="Freeform 2426">
                <a:extLst>
                  <a:ext uri="{FF2B5EF4-FFF2-40B4-BE49-F238E27FC236}">
                    <a16:creationId xmlns:a16="http://schemas.microsoft.com/office/drawing/2014/main" id="{47C1AA07-71DF-C41B-38A6-3937C6BFF786}"/>
                  </a:ext>
                </a:extLst>
              </p:cNvPr>
              <p:cNvSpPr/>
              <p:nvPr/>
            </p:nvSpPr>
            <p:spPr>
              <a:xfrm>
                <a:off x="11001795" y="55637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8" name="Freeform 2427">
                <a:extLst>
                  <a:ext uri="{FF2B5EF4-FFF2-40B4-BE49-F238E27FC236}">
                    <a16:creationId xmlns:a16="http://schemas.microsoft.com/office/drawing/2014/main" id="{2F90BA8A-8277-11BD-B2B1-7744220A2EE8}"/>
                  </a:ext>
                </a:extLst>
              </p:cNvPr>
              <p:cNvSpPr/>
              <p:nvPr/>
            </p:nvSpPr>
            <p:spPr>
              <a:xfrm>
                <a:off x="10698111" y="58405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9" name="Freeform 2428">
                <a:extLst>
                  <a:ext uri="{FF2B5EF4-FFF2-40B4-BE49-F238E27FC236}">
                    <a16:creationId xmlns:a16="http://schemas.microsoft.com/office/drawing/2014/main" id="{50E57E38-C724-87CE-9AC2-393C3DBBD6C8}"/>
                  </a:ext>
                </a:extLst>
              </p:cNvPr>
              <p:cNvSpPr/>
              <p:nvPr/>
            </p:nvSpPr>
            <p:spPr>
              <a:xfrm>
                <a:off x="10745240" y="6032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0" name="Freeform 2429">
                <a:extLst>
                  <a:ext uri="{FF2B5EF4-FFF2-40B4-BE49-F238E27FC236}">
                    <a16:creationId xmlns:a16="http://schemas.microsoft.com/office/drawing/2014/main" id="{BB72B45C-ED3C-9B96-A7EB-E0C32C251BC6}"/>
                  </a:ext>
                </a:extLst>
              </p:cNvPr>
              <p:cNvSpPr/>
              <p:nvPr/>
            </p:nvSpPr>
            <p:spPr>
              <a:xfrm>
                <a:off x="10387350" y="61224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1" name="Freeform 2430">
                <a:extLst>
                  <a:ext uri="{FF2B5EF4-FFF2-40B4-BE49-F238E27FC236}">
                    <a16:creationId xmlns:a16="http://schemas.microsoft.com/office/drawing/2014/main" id="{D2EA5CFB-3EBC-9A07-91AC-74C1E406D5EF}"/>
                  </a:ext>
                </a:extLst>
              </p:cNvPr>
              <p:cNvSpPr/>
              <p:nvPr/>
            </p:nvSpPr>
            <p:spPr>
              <a:xfrm>
                <a:off x="10902068" y="62516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2" name="Freeform 2431">
                <a:extLst>
                  <a:ext uri="{FF2B5EF4-FFF2-40B4-BE49-F238E27FC236}">
                    <a16:creationId xmlns:a16="http://schemas.microsoft.com/office/drawing/2014/main" id="{99DD8B92-4037-41DE-0F63-D5B1F3CBE9AA}"/>
                  </a:ext>
                </a:extLst>
              </p:cNvPr>
              <p:cNvSpPr/>
              <p:nvPr/>
            </p:nvSpPr>
            <p:spPr>
              <a:xfrm>
                <a:off x="10280707" y="62747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3" name="Freeform 2432">
                <a:extLst>
                  <a:ext uri="{FF2B5EF4-FFF2-40B4-BE49-F238E27FC236}">
                    <a16:creationId xmlns:a16="http://schemas.microsoft.com/office/drawing/2014/main" id="{F222FC2C-6C35-48D3-A89C-6F699C8D9FC6}"/>
                  </a:ext>
                </a:extLst>
              </p:cNvPr>
              <p:cNvSpPr/>
              <p:nvPr/>
            </p:nvSpPr>
            <p:spPr>
              <a:xfrm>
                <a:off x="10637150" y="55013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4" name="Freeform 2433">
                <a:extLst>
                  <a:ext uri="{FF2B5EF4-FFF2-40B4-BE49-F238E27FC236}">
                    <a16:creationId xmlns:a16="http://schemas.microsoft.com/office/drawing/2014/main" id="{450C1795-A12A-9274-57D1-6ECDDF7BDD67}"/>
                  </a:ext>
                </a:extLst>
              </p:cNvPr>
              <p:cNvSpPr/>
              <p:nvPr/>
            </p:nvSpPr>
            <p:spPr>
              <a:xfrm>
                <a:off x="10248296" y="58898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5" name="Freeform 2434">
                <a:extLst>
                  <a:ext uri="{FF2B5EF4-FFF2-40B4-BE49-F238E27FC236}">
                    <a16:creationId xmlns:a16="http://schemas.microsoft.com/office/drawing/2014/main" id="{1509EEAE-E18B-E4DF-9266-31B4B491716F}"/>
                  </a:ext>
                </a:extLst>
              </p:cNvPr>
              <p:cNvSpPr/>
              <p:nvPr/>
            </p:nvSpPr>
            <p:spPr>
              <a:xfrm>
                <a:off x="10423140" y="62294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6" name="Freeform 2435">
                <a:extLst>
                  <a:ext uri="{FF2B5EF4-FFF2-40B4-BE49-F238E27FC236}">
                    <a16:creationId xmlns:a16="http://schemas.microsoft.com/office/drawing/2014/main" id="{E5D10C83-3DCB-F98F-23B7-CAF87F17F36E}"/>
                  </a:ext>
                </a:extLst>
              </p:cNvPr>
              <p:cNvSpPr/>
              <p:nvPr/>
            </p:nvSpPr>
            <p:spPr>
              <a:xfrm>
                <a:off x="10830089" y="56480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7" name="Freeform 2436">
                <a:extLst>
                  <a:ext uri="{FF2B5EF4-FFF2-40B4-BE49-F238E27FC236}">
                    <a16:creationId xmlns:a16="http://schemas.microsoft.com/office/drawing/2014/main" id="{0DDA2C83-05B1-B304-E8E0-2793722C2AA0}"/>
                  </a:ext>
                </a:extLst>
              </p:cNvPr>
              <p:cNvSpPr/>
              <p:nvPr/>
            </p:nvSpPr>
            <p:spPr>
              <a:xfrm>
                <a:off x="10926679" y="60391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8" name="Freeform 2437">
                <a:extLst>
                  <a:ext uri="{FF2B5EF4-FFF2-40B4-BE49-F238E27FC236}">
                    <a16:creationId xmlns:a16="http://schemas.microsoft.com/office/drawing/2014/main" id="{58DB4CDD-E577-AE40-CB19-122376D39DC5}"/>
                  </a:ext>
                </a:extLst>
              </p:cNvPr>
              <p:cNvSpPr/>
              <p:nvPr/>
            </p:nvSpPr>
            <p:spPr>
              <a:xfrm>
                <a:off x="10269367" y="60863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9" name="Freeform 2438">
                <a:extLst>
                  <a:ext uri="{FF2B5EF4-FFF2-40B4-BE49-F238E27FC236}">
                    <a16:creationId xmlns:a16="http://schemas.microsoft.com/office/drawing/2014/main" id="{A74C3B6C-E714-4975-5D9C-5783A8EA3B01}"/>
                  </a:ext>
                </a:extLst>
              </p:cNvPr>
              <p:cNvSpPr/>
              <p:nvPr/>
            </p:nvSpPr>
            <p:spPr>
              <a:xfrm>
                <a:off x="10425793" y="57809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0" name="Freeform 2439">
                <a:extLst>
                  <a:ext uri="{FF2B5EF4-FFF2-40B4-BE49-F238E27FC236}">
                    <a16:creationId xmlns:a16="http://schemas.microsoft.com/office/drawing/2014/main" id="{153FA3FD-563C-6353-6127-CAF00349A824}"/>
                  </a:ext>
                </a:extLst>
              </p:cNvPr>
              <p:cNvSpPr/>
              <p:nvPr/>
            </p:nvSpPr>
            <p:spPr>
              <a:xfrm>
                <a:off x="10636425" y="61991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1" name="Freeform 2440">
                <a:extLst>
                  <a:ext uri="{FF2B5EF4-FFF2-40B4-BE49-F238E27FC236}">
                    <a16:creationId xmlns:a16="http://schemas.microsoft.com/office/drawing/2014/main" id="{A8ABFD1E-1E12-F6E8-C509-509BA8AB3D8A}"/>
                  </a:ext>
                </a:extLst>
              </p:cNvPr>
              <p:cNvSpPr/>
              <p:nvPr/>
            </p:nvSpPr>
            <p:spPr>
              <a:xfrm>
                <a:off x="10860328" y="47370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2" name="Freeform 2441">
                <a:extLst>
                  <a:ext uri="{FF2B5EF4-FFF2-40B4-BE49-F238E27FC236}">
                    <a16:creationId xmlns:a16="http://schemas.microsoft.com/office/drawing/2014/main" id="{BEE57A01-DD6C-8105-F8B4-A5B0DEC5D27C}"/>
                  </a:ext>
                </a:extLst>
              </p:cNvPr>
              <p:cNvSpPr/>
              <p:nvPr/>
            </p:nvSpPr>
            <p:spPr>
              <a:xfrm>
                <a:off x="10253042" y="61949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3" name="Freeform 2442">
                <a:extLst>
                  <a:ext uri="{FF2B5EF4-FFF2-40B4-BE49-F238E27FC236}">
                    <a16:creationId xmlns:a16="http://schemas.microsoft.com/office/drawing/2014/main" id="{49A86C40-93B1-7286-60BB-1CD8131A050F}"/>
                  </a:ext>
                </a:extLst>
              </p:cNvPr>
              <p:cNvSpPr/>
              <p:nvPr/>
            </p:nvSpPr>
            <p:spPr>
              <a:xfrm>
                <a:off x="10680579" y="54250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4" name="Freeform 2443">
                <a:extLst>
                  <a:ext uri="{FF2B5EF4-FFF2-40B4-BE49-F238E27FC236}">
                    <a16:creationId xmlns:a16="http://schemas.microsoft.com/office/drawing/2014/main" id="{F42D8C14-15E6-5B4B-E879-0AB7696475C3}"/>
                  </a:ext>
                </a:extLst>
              </p:cNvPr>
              <p:cNvSpPr/>
              <p:nvPr/>
            </p:nvSpPr>
            <p:spPr>
              <a:xfrm>
                <a:off x="10801779" y="62228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5" name="Freeform 2444">
                <a:extLst>
                  <a:ext uri="{FF2B5EF4-FFF2-40B4-BE49-F238E27FC236}">
                    <a16:creationId xmlns:a16="http://schemas.microsoft.com/office/drawing/2014/main" id="{13B60493-C6BD-0016-A5CA-C05D2A986050}"/>
                  </a:ext>
                </a:extLst>
              </p:cNvPr>
              <p:cNvSpPr/>
              <p:nvPr/>
            </p:nvSpPr>
            <p:spPr>
              <a:xfrm>
                <a:off x="10878585" y="62602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6" name="Freeform 2445">
                <a:extLst>
                  <a:ext uri="{FF2B5EF4-FFF2-40B4-BE49-F238E27FC236}">
                    <a16:creationId xmlns:a16="http://schemas.microsoft.com/office/drawing/2014/main" id="{08A38DAA-50CF-13F3-5A8E-4F72015E90C8}"/>
                  </a:ext>
                </a:extLst>
              </p:cNvPr>
              <p:cNvSpPr/>
              <p:nvPr/>
            </p:nvSpPr>
            <p:spPr>
              <a:xfrm>
                <a:off x="10470509" y="58159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7" name="Freeform 2446">
                <a:extLst>
                  <a:ext uri="{FF2B5EF4-FFF2-40B4-BE49-F238E27FC236}">
                    <a16:creationId xmlns:a16="http://schemas.microsoft.com/office/drawing/2014/main" id="{02E9E8A1-5815-CA79-F456-7228573C3E3D}"/>
                  </a:ext>
                </a:extLst>
              </p:cNvPr>
              <p:cNvSpPr/>
              <p:nvPr/>
            </p:nvSpPr>
            <p:spPr>
              <a:xfrm>
                <a:off x="10866440" y="60679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8" name="Freeform 2447">
                <a:extLst>
                  <a:ext uri="{FF2B5EF4-FFF2-40B4-BE49-F238E27FC236}">
                    <a16:creationId xmlns:a16="http://schemas.microsoft.com/office/drawing/2014/main" id="{5302568F-E451-6B64-6122-EF556CB07B9F}"/>
                  </a:ext>
                </a:extLst>
              </p:cNvPr>
              <p:cNvSpPr/>
              <p:nvPr/>
            </p:nvSpPr>
            <p:spPr>
              <a:xfrm>
                <a:off x="10622110" y="59742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9" name="Freeform 2448">
                <a:extLst>
                  <a:ext uri="{FF2B5EF4-FFF2-40B4-BE49-F238E27FC236}">
                    <a16:creationId xmlns:a16="http://schemas.microsoft.com/office/drawing/2014/main" id="{DD45D514-FBC5-D7C1-631A-6154A6DA5551}"/>
                  </a:ext>
                </a:extLst>
              </p:cNvPr>
              <p:cNvSpPr/>
              <p:nvPr/>
            </p:nvSpPr>
            <p:spPr>
              <a:xfrm>
                <a:off x="10777330" y="61505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0" name="Freeform 2449">
                <a:extLst>
                  <a:ext uri="{FF2B5EF4-FFF2-40B4-BE49-F238E27FC236}">
                    <a16:creationId xmlns:a16="http://schemas.microsoft.com/office/drawing/2014/main" id="{A10BDADF-04D6-0502-EB53-1945DCB9D8BA}"/>
                  </a:ext>
                </a:extLst>
              </p:cNvPr>
              <p:cNvSpPr/>
              <p:nvPr/>
            </p:nvSpPr>
            <p:spPr>
              <a:xfrm>
                <a:off x="10507184" y="59051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1" name="Freeform 2450">
                <a:extLst>
                  <a:ext uri="{FF2B5EF4-FFF2-40B4-BE49-F238E27FC236}">
                    <a16:creationId xmlns:a16="http://schemas.microsoft.com/office/drawing/2014/main" id="{32C3819D-8317-E60E-FCC6-AC518C76E042}"/>
                  </a:ext>
                </a:extLst>
              </p:cNvPr>
              <p:cNvSpPr/>
              <p:nvPr/>
            </p:nvSpPr>
            <p:spPr>
              <a:xfrm>
                <a:off x="10716127" y="59320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2" name="Freeform 2451">
                <a:extLst>
                  <a:ext uri="{FF2B5EF4-FFF2-40B4-BE49-F238E27FC236}">
                    <a16:creationId xmlns:a16="http://schemas.microsoft.com/office/drawing/2014/main" id="{B685FB69-04B8-C802-C226-247AF4A25F70}"/>
                  </a:ext>
                </a:extLst>
              </p:cNvPr>
              <p:cNvSpPr/>
              <p:nvPr/>
            </p:nvSpPr>
            <p:spPr>
              <a:xfrm>
                <a:off x="10358558" y="56251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3" name="Freeform 2452">
                <a:extLst>
                  <a:ext uri="{FF2B5EF4-FFF2-40B4-BE49-F238E27FC236}">
                    <a16:creationId xmlns:a16="http://schemas.microsoft.com/office/drawing/2014/main" id="{95C58B83-53C5-AD82-266F-906032129159}"/>
                  </a:ext>
                </a:extLst>
              </p:cNvPr>
              <p:cNvSpPr/>
              <p:nvPr/>
            </p:nvSpPr>
            <p:spPr>
              <a:xfrm>
                <a:off x="10959733" y="61222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4" name="Freeform 2453">
                <a:extLst>
                  <a:ext uri="{FF2B5EF4-FFF2-40B4-BE49-F238E27FC236}">
                    <a16:creationId xmlns:a16="http://schemas.microsoft.com/office/drawing/2014/main" id="{091FFAFD-6422-8AAA-7003-AC3132BC0FE2}"/>
                  </a:ext>
                </a:extLst>
              </p:cNvPr>
              <p:cNvSpPr/>
              <p:nvPr/>
            </p:nvSpPr>
            <p:spPr>
              <a:xfrm>
                <a:off x="10708245" y="59670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5" name="Freeform 2454">
                <a:extLst>
                  <a:ext uri="{FF2B5EF4-FFF2-40B4-BE49-F238E27FC236}">
                    <a16:creationId xmlns:a16="http://schemas.microsoft.com/office/drawing/2014/main" id="{D0E2D392-2575-F103-9EE1-985E43802910}"/>
                  </a:ext>
                </a:extLst>
              </p:cNvPr>
              <p:cNvSpPr/>
              <p:nvPr/>
            </p:nvSpPr>
            <p:spPr>
              <a:xfrm>
                <a:off x="10981930" y="62802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6" name="Freeform 2455">
                <a:extLst>
                  <a:ext uri="{FF2B5EF4-FFF2-40B4-BE49-F238E27FC236}">
                    <a16:creationId xmlns:a16="http://schemas.microsoft.com/office/drawing/2014/main" id="{425F7265-7996-8E7D-467B-2D0D7CDFEB1A}"/>
                  </a:ext>
                </a:extLst>
              </p:cNvPr>
              <p:cNvSpPr/>
              <p:nvPr/>
            </p:nvSpPr>
            <p:spPr>
              <a:xfrm>
                <a:off x="10815451" y="59585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7" name="Freeform 2456">
                <a:extLst>
                  <a:ext uri="{FF2B5EF4-FFF2-40B4-BE49-F238E27FC236}">
                    <a16:creationId xmlns:a16="http://schemas.microsoft.com/office/drawing/2014/main" id="{B717546D-81BB-891A-E155-19B33BDC7D33}"/>
                  </a:ext>
                </a:extLst>
              </p:cNvPr>
              <p:cNvSpPr/>
              <p:nvPr/>
            </p:nvSpPr>
            <p:spPr>
              <a:xfrm>
                <a:off x="10942682" y="58609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8" name="Freeform 2457">
                <a:extLst>
                  <a:ext uri="{FF2B5EF4-FFF2-40B4-BE49-F238E27FC236}">
                    <a16:creationId xmlns:a16="http://schemas.microsoft.com/office/drawing/2014/main" id="{8338A0A5-C672-120B-20FF-F973A6CD996B}"/>
                  </a:ext>
                </a:extLst>
              </p:cNvPr>
              <p:cNvSpPr/>
              <p:nvPr/>
            </p:nvSpPr>
            <p:spPr>
              <a:xfrm>
                <a:off x="10508309" y="57354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9" name="Freeform 2458">
                <a:extLst>
                  <a:ext uri="{FF2B5EF4-FFF2-40B4-BE49-F238E27FC236}">
                    <a16:creationId xmlns:a16="http://schemas.microsoft.com/office/drawing/2014/main" id="{6903CB81-5EB8-496F-6016-8D50E6B8C5F9}"/>
                  </a:ext>
                </a:extLst>
              </p:cNvPr>
              <p:cNvSpPr/>
              <p:nvPr/>
            </p:nvSpPr>
            <p:spPr>
              <a:xfrm>
                <a:off x="10742827" y="60124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0" name="Freeform 2459">
                <a:extLst>
                  <a:ext uri="{FF2B5EF4-FFF2-40B4-BE49-F238E27FC236}">
                    <a16:creationId xmlns:a16="http://schemas.microsoft.com/office/drawing/2014/main" id="{868EF559-8719-1932-EE8D-4E77709DEEC4}"/>
                  </a:ext>
                </a:extLst>
              </p:cNvPr>
              <p:cNvSpPr/>
              <p:nvPr/>
            </p:nvSpPr>
            <p:spPr>
              <a:xfrm>
                <a:off x="10787705" y="61030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1" name="Freeform 2460">
                <a:extLst>
                  <a:ext uri="{FF2B5EF4-FFF2-40B4-BE49-F238E27FC236}">
                    <a16:creationId xmlns:a16="http://schemas.microsoft.com/office/drawing/2014/main" id="{86B07DA8-DAEC-826D-4FFF-8FFE7EF23B7D}"/>
                  </a:ext>
                </a:extLst>
              </p:cNvPr>
              <p:cNvSpPr/>
              <p:nvPr/>
            </p:nvSpPr>
            <p:spPr>
              <a:xfrm>
                <a:off x="10323493" y="52736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2" name="Freeform 2461">
                <a:extLst>
                  <a:ext uri="{FF2B5EF4-FFF2-40B4-BE49-F238E27FC236}">
                    <a16:creationId xmlns:a16="http://schemas.microsoft.com/office/drawing/2014/main" id="{1042ECE5-C606-A92D-21CB-92DD07958346}"/>
                  </a:ext>
                </a:extLst>
              </p:cNvPr>
              <p:cNvSpPr/>
              <p:nvPr/>
            </p:nvSpPr>
            <p:spPr>
              <a:xfrm>
                <a:off x="10652189" y="52115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3" name="Freeform 2462">
                <a:extLst>
                  <a:ext uri="{FF2B5EF4-FFF2-40B4-BE49-F238E27FC236}">
                    <a16:creationId xmlns:a16="http://schemas.microsoft.com/office/drawing/2014/main" id="{D45BE468-D319-1E4E-62CF-B56DDA50742E}"/>
                  </a:ext>
                </a:extLst>
              </p:cNvPr>
              <p:cNvSpPr/>
              <p:nvPr/>
            </p:nvSpPr>
            <p:spPr>
              <a:xfrm>
                <a:off x="10903033" y="52529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4" name="Freeform 2463">
                <a:extLst>
                  <a:ext uri="{FF2B5EF4-FFF2-40B4-BE49-F238E27FC236}">
                    <a16:creationId xmlns:a16="http://schemas.microsoft.com/office/drawing/2014/main" id="{26A0AAF6-6120-C053-CC94-F9B4927B84A9}"/>
                  </a:ext>
                </a:extLst>
              </p:cNvPr>
              <p:cNvSpPr/>
              <p:nvPr/>
            </p:nvSpPr>
            <p:spPr>
              <a:xfrm>
                <a:off x="10818909" y="61555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5" name="Freeform 2464">
                <a:extLst>
                  <a:ext uri="{FF2B5EF4-FFF2-40B4-BE49-F238E27FC236}">
                    <a16:creationId xmlns:a16="http://schemas.microsoft.com/office/drawing/2014/main" id="{ACC43379-A861-4FC3-768D-EFB7475FB30D}"/>
                  </a:ext>
                </a:extLst>
              </p:cNvPr>
              <p:cNvSpPr/>
              <p:nvPr/>
            </p:nvSpPr>
            <p:spPr>
              <a:xfrm>
                <a:off x="10369336" y="57131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6" name="Freeform 2465">
                <a:extLst>
                  <a:ext uri="{FF2B5EF4-FFF2-40B4-BE49-F238E27FC236}">
                    <a16:creationId xmlns:a16="http://schemas.microsoft.com/office/drawing/2014/main" id="{D46EC6F5-DC69-CF83-9B44-4B510CAD11EA}"/>
                  </a:ext>
                </a:extLst>
              </p:cNvPr>
              <p:cNvSpPr/>
              <p:nvPr/>
            </p:nvSpPr>
            <p:spPr>
              <a:xfrm>
                <a:off x="10712427" y="60944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7" name="Freeform 2466">
                <a:extLst>
                  <a:ext uri="{FF2B5EF4-FFF2-40B4-BE49-F238E27FC236}">
                    <a16:creationId xmlns:a16="http://schemas.microsoft.com/office/drawing/2014/main" id="{B7BA5D2F-46EA-CFA9-C897-5EBAED7511E8}"/>
                  </a:ext>
                </a:extLst>
              </p:cNvPr>
              <p:cNvSpPr/>
              <p:nvPr/>
            </p:nvSpPr>
            <p:spPr>
              <a:xfrm>
                <a:off x="10300975" y="54334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8" name="Freeform 2467">
                <a:extLst>
                  <a:ext uri="{FF2B5EF4-FFF2-40B4-BE49-F238E27FC236}">
                    <a16:creationId xmlns:a16="http://schemas.microsoft.com/office/drawing/2014/main" id="{5A04DD13-DBEF-BF44-DD10-95A828D4EE3E}"/>
                  </a:ext>
                </a:extLst>
              </p:cNvPr>
              <p:cNvSpPr/>
              <p:nvPr/>
            </p:nvSpPr>
            <p:spPr>
              <a:xfrm>
                <a:off x="10279823" y="62458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9" name="Freeform 2468">
                <a:extLst>
                  <a:ext uri="{FF2B5EF4-FFF2-40B4-BE49-F238E27FC236}">
                    <a16:creationId xmlns:a16="http://schemas.microsoft.com/office/drawing/2014/main" id="{1872C374-D85D-E86A-71F5-525BB95F7B17}"/>
                  </a:ext>
                </a:extLst>
              </p:cNvPr>
              <p:cNvSpPr/>
              <p:nvPr/>
            </p:nvSpPr>
            <p:spPr>
              <a:xfrm>
                <a:off x="10936491" y="60573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0" name="Freeform 2469">
                <a:extLst>
                  <a:ext uri="{FF2B5EF4-FFF2-40B4-BE49-F238E27FC236}">
                    <a16:creationId xmlns:a16="http://schemas.microsoft.com/office/drawing/2014/main" id="{AE3ACA8A-DC8E-6E29-F113-37BBC3C504EE}"/>
                  </a:ext>
                </a:extLst>
              </p:cNvPr>
              <p:cNvSpPr/>
              <p:nvPr/>
            </p:nvSpPr>
            <p:spPr>
              <a:xfrm>
                <a:off x="10973325" y="53425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1" name="Freeform 2470">
                <a:extLst>
                  <a:ext uri="{FF2B5EF4-FFF2-40B4-BE49-F238E27FC236}">
                    <a16:creationId xmlns:a16="http://schemas.microsoft.com/office/drawing/2014/main" id="{35B6B255-8434-510B-1522-E173DB83363D}"/>
                  </a:ext>
                </a:extLst>
              </p:cNvPr>
              <p:cNvSpPr/>
              <p:nvPr/>
            </p:nvSpPr>
            <p:spPr>
              <a:xfrm>
                <a:off x="10478392" y="60515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2" name="Freeform 2471">
                <a:extLst>
                  <a:ext uri="{FF2B5EF4-FFF2-40B4-BE49-F238E27FC236}">
                    <a16:creationId xmlns:a16="http://schemas.microsoft.com/office/drawing/2014/main" id="{13F2CA2A-6ACD-C74E-4AFD-5D9DAC6B5FA2}"/>
                  </a:ext>
                </a:extLst>
              </p:cNvPr>
              <p:cNvSpPr/>
              <p:nvPr/>
            </p:nvSpPr>
            <p:spPr>
              <a:xfrm>
                <a:off x="10934319" y="6051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3" name="Freeform 2472">
                <a:extLst>
                  <a:ext uri="{FF2B5EF4-FFF2-40B4-BE49-F238E27FC236}">
                    <a16:creationId xmlns:a16="http://schemas.microsoft.com/office/drawing/2014/main" id="{BF98CC2C-94A9-DF67-341D-52405C96113D}"/>
                  </a:ext>
                </a:extLst>
              </p:cNvPr>
              <p:cNvSpPr/>
              <p:nvPr/>
            </p:nvSpPr>
            <p:spPr>
              <a:xfrm>
                <a:off x="10271860" y="52669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4" name="Freeform 2473">
                <a:extLst>
                  <a:ext uri="{FF2B5EF4-FFF2-40B4-BE49-F238E27FC236}">
                    <a16:creationId xmlns:a16="http://schemas.microsoft.com/office/drawing/2014/main" id="{A9B23B79-C810-318E-2B7E-220230042ECA}"/>
                  </a:ext>
                </a:extLst>
              </p:cNvPr>
              <p:cNvSpPr/>
              <p:nvPr/>
            </p:nvSpPr>
            <p:spPr>
              <a:xfrm>
                <a:off x="10329364" y="49783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5" name="Freeform 2474">
                <a:extLst>
                  <a:ext uri="{FF2B5EF4-FFF2-40B4-BE49-F238E27FC236}">
                    <a16:creationId xmlns:a16="http://schemas.microsoft.com/office/drawing/2014/main" id="{F1360FF2-E18C-35D4-0056-4AB71ED7C132}"/>
                  </a:ext>
                </a:extLst>
              </p:cNvPr>
              <p:cNvSpPr/>
              <p:nvPr/>
            </p:nvSpPr>
            <p:spPr>
              <a:xfrm>
                <a:off x="10519167" y="60942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6" name="Freeform 2475">
                <a:extLst>
                  <a:ext uri="{FF2B5EF4-FFF2-40B4-BE49-F238E27FC236}">
                    <a16:creationId xmlns:a16="http://schemas.microsoft.com/office/drawing/2014/main" id="{79D75B92-9705-04AE-6526-822AF6D90060}"/>
                  </a:ext>
                </a:extLst>
              </p:cNvPr>
              <p:cNvSpPr/>
              <p:nvPr/>
            </p:nvSpPr>
            <p:spPr>
              <a:xfrm>
                <a:off x="10352687" y="4978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7" name="Freeform 2476">
                <a:extLst>
                  <a:ext uri="{FF2B5EF4-FFF2-40B4-BE49-F238E27FC236}">
                    <a16:creationId xmlns:a16="http://schemas.microsoft.com/office/drawing/2014/main" id="{D392F532-DC57-CE33-EA98-3A3B51CB257F}"/>
                  </a:ext>
                </a:extLst>
              </p:cNvPr>
              <p:cNvSpPr/>
              <p:nvPr/>
            </p:nvSpPr>
            <p:spPr>
              <a:xfrm>
                <a:off x="10651948" y="58821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8" name="Freeform 2477">
                <a:extLst>
                  <a:ext uri="{FF2B5EF4-FFF2-40B4-BE49-F238E27FC236}">
                    <a16:creationId xmlns:a16="http://schemas.microsoft.com/office/drawing/2014/main" id="{8DC5E28B-473F-1CA2-60A6-9BF54EB9E55B}"/>
                  </a:ext>
                </a:extLst>
              </p:cNvPr>
              <p:cNvSpPr/>
              <p:nvPr/>
            </p:nvSpPr>
            <p:spPr>
              <a:xfrm>
                <a:off x="10463674" y="5486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9" name="Freeform 2478">
                <a:extLst>
                  <a:ext uri="{FF2B5EF4-FFF2-40B4-BE49-F238E27FC236}">
                    <a16:creationId xmlns:a16="http://schemas.microsoft.com/office/drawing/2014/main" id="{066085F1-2647-2778-0BD0-AD7EC209064F}"/>
                  </a:ext>
                </a:extLst>
              </p:cNvPr>
              <p:cNvSpPr/>
              <p:nvPr/>
            </p:nvSpPr>
            <p:spPr>
              <a:xfrm>
                <a:off x="10327354" y="57630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0" name="Freeform 2479">
                <a:extLst>
                  <a:ext uri="{FF2B5EF4-FFF2-40B4-BE49-F238E27FC236}">
                    <a16:creationId xmlns:a16="http://schemas.microsoft.com/office/drawing/2014/main" id="{26258307-E6D1-6048-A7EA-2791E9A9D387}"/>
                  </a:ext>
                </a:extLst>
              </p:cNvPr>
              <p:cNvSpPr/>
              <p:nvPr/>
            </p:nvSpPr>
            <p:spPr>
              <a:xfrm>
                <a:off x="10673582" y="52956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1" name="Freeform 2480">
                <a:extLst>
                  <a:ext uri="{FF2B5EF4-FFF2-40B4-BE49-F238E27FC236}">
                    <a16:creationId xmlns:a16="http://schemas.microsoft.com/office/drawing/2014/main" id="{22CBBEF0-5446-4A5D-7207-368B34466ABA}"/>
                  </a:ext>
                </a:extLst>
              </p:cNvPr>
              <p:cNvSpPr/>
              <p:nvPr/>
            </p:nvSpPr>
            <p:spPr>
              <a:xfrm>
                <a:off x="10224088" y="61318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2" name="Freeform 2481">
                <a:extLst>
                  <a:ext uri="{FF2B5EF4-FFF2-40B4-BE49-F238E27FC236}">
                    <a16:creationId xmlns:a16="http://schemas.microsoft.com/office/drawing/2014/main" id="{962A54CC-87D0-5FCC-5BBD-0F8B97203D12}"/>
                  </a:ext>
                </a:extLst>
              </p:cNvPr>
              <p:cNvSpPr/>
              <p:nvPr/>
            </p:nvSpPr>
            <p:spPr>
              <a:xfrm>
                <a:off x="10904159" y="61746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3" name="Freeform 2482">
                <a:extLst>
                  <a:ext uri="{FF2B5EF4-FFF2-40B4-BE49-F238E27FC236}">
                    <a16:creationId xmlns:a16="http://schemas.microsoft.com/office/drawing/2014/main" id="{E1D255E6-1EDE-FD43-ED54-B9FDA34D9E55}"/>
                  </a:ext>
                </a:extLst>
              </p:cNvPr>
              <p:cNvSpPr/>
              <p:nvPr/>
            </p:nvSpPr>
            <p:spPr>
              <a:xfrm>
                <a:off x="10296631" y="57654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4" name="Freeform 2483">
                <a:extLst>
                  <a:ext uri="{FF2B5EF4-FFF2-40B4-BE49-F238E27FC236}">
                    <a16:creationId xmlns:a16="http://schemas.microsoft.com/office/drawing/2014/main" id="{9C869624-0459-27A4-ABCB-3EDD006E1F73}"/>
                  </a:ext>
                </a:extLst>
              </p:cNvPr>
              <p:cNvSpPr/>
              <p:nvPr/>
            </p:nvSpPr>
            <p:spPr>
              <a:xfrm>
                <a:off x="10505495" y="5532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5" name="Freeform 2484">
                <a:extLst>
                  <a:ext uri="{FF2B5EF4-FFF2-40B4-BE49-F238E27FC236}">
                    <a16:creationId xmlns:a16="http://schemas.microsoft.com/office/drawing/2014/main" id="{2619C45B-88F4-5D8E-E3A3-4677133CD61F}"/>
                  </a:ext>
                </a:extLst>
              </p:cNvPr>
              <p:cNvSpPr/>
              <p:nvPr/>
            </p:nvSpPr>
            <p:spPr>
              <a:xfrm>
                <a:off x="10803548" y="62007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6" name="Freeform 2485">
                <a:extLst>
                  <a:ext uri="{FF2B5EF4-FFF2-40B4-BE49-F238E27FC236}">
                    <a16:creationId xmlns:a16="http://schemas.microsoft.com/office/drawing/2014/main" id="{631EA8F8-24BF-6436-47B2-6BD82A2473CC}"/>
                  </a:ext>
                </a:extLst>
              </p:cNvPr>
              <p:cNvSpPr/>
              <p:nvPr/>
            </p:nvSpPr>
            <p:spPr>
              <a:xfrm>
                <a:off x="10304996" y="55018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7" name="Freeform 2486">
                <a:extLst>
                  <a:ext uri="{FF2B5EF4-FFF2-40B4-BE49-F238E27FC236}">
                    <a16:creationId xmlns:a16="http://schemas.microsoft.com/office/drawing/2014/main" id="{CA10D0C5-7C29-A64F-32DD-E5851AD0E828}"/>
                  </a:ext>
                </a:extLst>
              </p:cNvPr>
              <p:cNvSpPr/>
              <p:nvPr/>
            </p:nvSpPr>
            <p:spPr>
              <a:xfrm>
                <a:off x="10777893" y="61384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8" name="Freeform 2487">
                <a:extLst>
                  <a:ext uri="{FF2B5EF4-FFF2-40B4-BE49-F238E27FC236}">
                    <a16:creationId xmlns:a16="http://schemas.microsoft.com/office/drawing/2014/main" id="{074ECEAD-3111-4E62-010A-F640A9A5ACC1}"/>
                  </a:ext>
                </a:extLst>
              </p:cNvPr>
              <p:cNvSpPr/>
              <p:nvPr/>
            </p:nvSpPr>
            <p:spPr>
              <a:xfrm>
                <a:off x="10669883" y="55538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9" name="Freeform 2488">
                <a:extLst>
                  <a:ext uri="{FF2B5EF4-FFF2-40B4-BE49-F238E27FC236}">
                    <a16:creationId xmlns:a16="http://schemas.microsoft.com/office/drawing/2014/main" id="{82C9C08C-0872-C7E9-F200-B29D14FB2B07}"/>
                  </a:ext>
                </a:extLst>
              </p:cNvPr>
              <p:cNvSpPr/>
              <p:nvPr/>
            </p:nvSpPr>
            <p:spPr>
              <a:xfrm>
                <a:off x="10677121" y="59021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0" name="Freeform 2489">
                <a:extLst>
                  <a:ext uri="{FF2B5EF4-FFF2-40B4-BE49-F238E27FC236}">
                    <a16:creationId xmlns:a16="http://schemas.microsoft.com/office/drawing/2014/main" id="{1D6B60DF-1B8F-9277-66F9-1FC1D1B35F4D}"/>
                  </a:ext>
                </a:extLst>
              </p:cNvPr>
              <p:cNvSpPr/>
              <p:nvPr/>
            </p:nvSpPr>
            <p:spPr>
              <a:xfrm>
                <a:off x="10415901" y="61541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1" name="Freeform 2490">
                <a:extLst>
                  <a:ext uri="{FF2B5EF4-FFF2-40B4-BE49-F238E27FC236}">
                    <a16:creationId xmlns:a16="http://schemas.microsoft.com/office/drawing/2014/main" id="{55D1C110-958F-57FB-3C66-D971EE633498}"/>
                  </a:ext>
                </a:extLst>
              </p:cNvPr>
              <p:cNvSpPr/>
              <p:nvPr/>
            </p:nvSpPr>
            <p:spPr>
              <a:xfrm>
                <a:off x="10920083" y="58649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2" name="Freeform 2491">
                <a:extLst>
                  <a:ext uri="{FF2B5EF4-FFF2-40B4-BE49-F238E27FC236}">
                    <a16:creationId xmlns:a16="http://schemas.microsoft.com/office/drawing/2014/main" id="{754C300B-1ACC-2565-15B5-8D907D59FD45}"/>
                  </a:ext>
                </a:extLst>
              </p:cNvPr>
              <p:cNvSpPr/>
              <p:nvPr/>
            </p:nvSpPr>
            <p:spPr>
              <a:xfrm>
                <a:off x="10371990" y="57225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3" name="Freeform 2492">
                <a:extLst>
                  <a:ext uri="{FF2B5EF4-FFF2-40B4-BE49-F238E27FC236}">
                    <a16:creationId xmlns:a16="http://schemas.microsoft.com/office/drawing/2014/main" id="{E1D6FC1F-FD2B-E070-A49E-5EC7DED3268C}"/>
                  </a:ext>
                </a:extLst>
              </p:cNvPr>
              <p:cNvSpPr/>
              <p:nvPr/>
            </p:nvSpPr>
            <p:spPr>
              <a:xfrm>
                <a:off x="10815370" y="60226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4" name="Freeform 2493">
                <a:extLst>
                  <a:ext uri="{FF2B5EF4-FFF2-40B4-BE49-F238E27FC236}">
                    <a16:creationId xmlns:a16="http://schemas.microsoft.com/office/drawing/2014/main" id="{EEF0851D-A5CA-6859-B2C8-4AA9C87FC6A3}"/>
                  </a:ext>
                </a:extLst>
              </p:cNvPr>
              <p:cNvSpPr/>
              <p:nvPr/>
            </p:nvSpPr>
            <p:spPr>
              <a:xfrm>
                <a:off x="10948312" y="61071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5" name="Freeform 2494">
                <a:extLst>
                  <a:ext uri="{FF2B5EF4-FFF2-40B4-BE49-F238E27FC236}">
                    <a16:creationId xmlns:a16="http://schemas.microsoft.com/office/drawing/2014/main" id="{C9997FB0-28EC-9431-BD08-E3E1D4BD0ED7}"/>
                  </a:ext>
                </a:extLst>
              </p:cNvPr>
              <p:cNvSpPr/>
              <p:nvPr/>
            </p:nvSpPr>
            <p:spPr>
              <a:xfrm>
                <a:off x="10650903" y="58907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7D994F0A-CA9E-385A-58EE-665567AA64C7}"/>
                  </a:ext>
                </a:extLst>
              </p:cNvPr>
              <p:cNvSpPr/>
              <p:nvPr/>
            </p:nvSpPr>
            <p:spPr>
              <a:xfrm>
                <a:off x="10595650" y="59091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F8459265-86EC-8BDA-6D12-5AFBA49F983A}"/>
                  </a:ext>
                </a:extLst>
              </p:cNvPr>
              <p:cNvSpPr/>
              <p:nvPr/>
            </p:nvSpPr>
            <p:spPr>
              <a:xfrm>
                <a:off x="10219745" y="61038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8" name="Freeform 2497">
                <a:extLst>
                  <a:ext uri="{FF2B5EF4-FFF2-40B4-BE49-F238E27FC236}">
                    <a16:creationId xmlns:a16="http://schemas.microsoft.com/office/drawing/2014/main" id="{3856A338-7253-F9A7-E7B5-8B4214EE121B}"/>
                  </a:ext>
                </a:extLst>
              </p:cNvPr>
              <p:cNvSpPr/>
              <p:nvPr/>
            </p:nvSpPr>
            <p:spPr>
              <a:xfrm>
                <a:off x="10692160" y="55938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9" name="Freeform 2498">
                <a:extLst>
                  <a:ext uri="{FF2B5EF4-FFF2-40B4-BE49-F238E27FC236}">
                    <a16:creationId xmlns:a16="http://schemas.microsoft.com/office/drawing/2014/main" id="{A68BDFC1-F56F-BD57-F8B0-73494BAD0348}"/>
                  </a:ext>
                </a:extLst>
              </p:cNvPr>
              <p:cNvSpPr/>
              <p:nvPr/>
            </p:nvSpPr>
            <p:spPr>
              <a:xfrm>
                <a:off x="10577876" y="56384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0" name="Freeform 2499">
                <a:extLst>
                  <a:ext uri="{FF2B5EF4-FFF2-40B4-BE49-F238E27FC236}">
                    <a16:creationId xmlns:a16="http://schemas.microsoft.com/office/drawing/2014/main" id="{4C14DFBD-FEF3-33DF-03D7-F02A9505AE66}"/>
                  </a:ext>
                </a:extLst>
              </p:cNvPr>
              <p:cNvSpPr/>
              <p:nvPr/>
            </p:nvSpPr>
            <p:spPr>
              <a:xfrm>
                <a:off x="10373195" y="5244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1" name="Freeform 2500">
                <a:extLst>
                  <a:ext uri="{FF2B5EF4-FFF2-40B4-BE49-F238E27FC236}">
                    <a16:creationId xmlns:a16="http://schemas.microsoft.com/office/drawing/2014/main" id="{4180AC75-FA23-4708-C00B-1E0DA0D3CD46}"/>
                  </a:ext>
                </a:extLst>
              </p:cNvPr>
              <p:cNvSpPr/>
              <p:nvPr/>
            </p:nvSpPr>
            <p:spPr>
              <a:xfrm>
                <a:off x="10716530" y="5719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2" name="Freeform 2501">
                <a:extLst>
                  <a:ext uri="{FF2B5EF4-FFF2-40B4-BE49-F238E27FC236}">
                    <a16:creationId xmlns:a16="http://schemas.microsoft.com/office/drawing/2014/main" id="{2FC9C87E-EB11-611A-74B3-42E8D925F19D}"/>
                  </a:ext>
                </a:extLst>
              </p:cNvPr>
              <p:cNvSpPr/>
              <p:nvPr/>
            </p:nvSpPr>
            <p:spPr>
              <a:xfrm>
                <a:off x="10966328" y="5869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3" name="Freeform 2502">
                <a:extLst>
                  <a:ext uri="{FF2B5EF4-FFF2-40B4-BE49-F238E27FC236}">
                    <a16:creationId xmlns:a16="http://schemas.microsoft.com/office/drawing/2014/main" id="{6EED24AB-CB57-97E4-82BE-930873F866CC}"/>
                  </a:ext>
                </a:extLst>
              </p:cNvPr>
              <p:cNvSpPr/>
              <p:nvPr/>
            </p:nvSpPr>
            <p:spPr>
              <a:xfrm>
                <a:off x="10442602" y="59864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4" name="Freeform 2503">
                <a:extLst>
                  <a:ext uri="{FF2B5EF4-FFF2-40B4-BE49-F238E27FC236}">
                    <a16:creationId xmlns:a16="http://schemas.microsoft.com/office/drawing/2014/main" id="{6D2B317D-DAF6-01C7-53EF-2FA2C408289F}"/>
                  </a:ext>
                </a:extLst>
              </p:cNvPr>
              <p:cNvSpPr/>
              <p:nvPr/>
            </p:nvSpPr>
            <p:spPr>
              <a:xfrm>
                <a:off x="10290922" y="61485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5" name="Freeform 2504">
                <a:extLst>
                  <a:ext uri="{FF2B5EF4-FFF2-40B4-BE49-F238E27FC236}">
                    <a16:creationId xmlns:a16="http://schemas.microsoft.com/office/drawing/2014/main" id="{62CCE125-9ABB-3E56-7205-A2C8705FD621}"/>
                  </a:ext>
                </a:extLst>
              </p:cNvPr>
              <p:cNvSpPr/>
              <p:nvPr/>
            </p:nvSpPr>
            <p:spPr>
              <a:xfrm>
                <a:off x="10671491" y="59185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6" name="Freeform 2505">
                <a:extLst>
                  <a:ext uri="{FF2B5EF4-FFF2-40B4-BE49-F238E27FC236}">
                    <a16:creationId xmlns:a16="http://schemas.microsoft.com/office/drawing/2014/main" id="{5DFB6121-A116-6E4D-9C39-33B6F0365BFD}"/>
                  </a:ext>
                </a:extLst>
              </p:cNvPr>
              <p:cNvSpPr/>
              <p:nvPr/>
            </p:nvSpPr>
            <p:spPr>
              <a:xfrm>
                <a:off x="10823574" y="4753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7" name="Freeform 2506">
                <a:extLst>
                  <a:ext uri="{FF2B5EF4-FFF2-40B4-BE49-F238E27FC236}">
                    <a16:creationId xmlns:a16="http://schemas.microsoft.com/office/drawing/2014/main" id="{5823A58E-EB54-8CC6-E796-B200A7452153}"/>
                  </a:ext>
                </a:extLst>
              </p:cNvPr>
              <p:cNvSpPr/>
              <p:nvPr/>
            </p:nvSpPr>
            <p:spPr>
              <a:xfrm>
                <a:off x="10338452" y="52518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8" name="Freeform 2507">
                <a:extLst>
                  <a:ext uri="{FF2B5EF4-FFF2-40B4-BE49-F238E27FC236}">
                    <a16:creationId xmlns:a16="http://schemas.microsoft.com/office/drawing/2014/main" id="{215722D5-1B35-455D-09BA-4C9D71929AA1}"/>
                  </a:ext>
                </a:extLst>
              </p:cNvPr>
              <p:cNvSpPr/>
              <p:nvPr/>
            </p:nvSpPr>
            <p:spPr>
              <a:xfrm>
                <a:off x="10895313" y="46484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9" name="Freeform 2508">
                <a:extLst>
                  <a:ext uri="{FF2B5EF4-FFF2-40B4-BE49-F238E27FC236}">
                    <a16:creationId xmlns:a16="http://schemas.microsoft.com/office/drawing/2014/main" id="{2BC54DAF-9044-E605-EAEA-D98A34F6824F}"/>
                  </a:ext>
                </a:extLst>
              </p:cNvPr>
              <p:cNvSpPr/>
              <p:nvPr/>
            </p:nvSpPr>
            <p:spPr>
              <a:xfrm>
                <a:off x="10851159" y="6229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0" name="Freeform 2509">
                <a:extLst>
                  <a:ext uri="{FF2B5EF4-FFF2-40B4-BE49-F238E27FC236}">
                    <a16:creationId xmlns:a16="http://schemas.microsoft.com/office/drawing/2014/main" id="{BF1B2707-A928-C78D-45B5-E1B15678B993}"/>
                  </a:ext>
                </a:extLst>
              </p:cNvPr>
              <p:cNvSpPr/>
              <p:nvPr/>
            </p:nvSpPr>
            <p:spPr>
              <a:xfrm>
                <a:off x="10418073" y="62619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1" name="Freeform 2510">
                <a:extLst>
                  <a:ext uri="{FF2B5EF4-FFF2-40B4-BE49-F238E27FC236}">
                    <a16:creationId xmlns:a16="http://schemas.microsoft.com/office/drawing/2014/main" id="{0D4D4967-210F-3CF8-0216-CE56D0616868}"/>
                  </a:ext>
                </a:extLst>
              </p:cNvPr>
              <p:cNvSpPr/>
              <p:nvPr/>
            </p:nvSpPr>
            <p:spPr>
              <a:xfrm>
                <a:off x="10413970" y="62787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2" name="Freeform 2511">
                <a:extLst>
                  <a:ext uri="{FF2B5EF4-FFF2-40B4-BE49-F238E27FC236}">
                    <a16:creationId xmlns:a16="http://schemas.microsoft.com/office/drawing/2014/main" id="{7DA03712-7A5C-6EEC-A845-21F1F10D9259}"/>
                  </a:ext>
                </a:extLst>
              </p:cNvPr>
              <p:cNvSpPr/>
              <p:nvPr/>
            </p:nvSpPr>
            <p:spPr>
              <a:xfrm>
                <a:off x="10418796" y="62213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3" name="Freeform 2512">
                <a:extLst>
                  <a:ext uri="{FF2B5EF4-FFF2-40B4-BE49-F238E27FC236}">
                    <a16:creationId xmlns:a16="http://schemas.microsoft.com/office/drawing/2014/main" id="{94B9DF10-4A46-83E7-E34E-12EFBEDFEBB2}"/>
                  </a:ext>
                </a:extLst>
              </p:cNvPr>
              <p:cNvSpPr/>
              <p:nvPr/>
            </p:nvSpPr>
            <p:spPr>
              <a:xfrm>
                <a:off x="10351803" y="63048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4" name="Freeform 2513">
                <a:extLst>
                  <a:ext uri="{FF2B5EF4-FFF2-40B4-BE49-F238E27FC236}">
                    <a16:creationId xmlns:a16="http://schemas.microsoft.com/office/drawing/2014/main" id="{DAB06A21-A64C-CD1A-A768-C6CC3F8CE199}"/>
                  </a:ext>
                </a:extLst>
              </p:cNvPr>
              <p:cNvSpPr/>
              <p:nvPr/>
            </p:nvSpPr>
            <p:spPr>
              <a:xfrm>
                <a:off x="10546029" y="62737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5" name="Freeform 2514">
                <a:extLst>
                  <a:ext uri="{FF2B5EF4-FFF2-40B4-BE49-F238E27FC236}">
                    <a16:creationId xmlns:a16="http://schemas.microsoft.com/office/drawing/2014/main" id="{3F082D9A-C0B6-AC1D-1E9E-90CC9A94CD4D}"/>
                  </a:ext>
                </a:extLst>
              </p:cNvPr>
              <p:cNvSpPr/>
              <p:nvPr/>
            </p:nvSpPr>
            <p:spPr>
              <a:xfrm>
                <a:off x="10559058" y="62188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6" name="Freeform 2515">
                <a:extLst>
                  <a:ext uri="{FF2B5EF4-FFF2-40B4-BE49-F238E27FC236}">
                    <a16:creationId xmlns:a16="http://schemas.microsoft.com/office/drawing/2014/main" id="{05587CBD-594A-EB5A-B42E-5979D27710AD}"/>
                  </a:ext>
                </a:extLst>
              </p:cNvPr>
              <p:cNvSpPr/>
              <p:nvPr/>
            </p:nvSpPr>
            <p:spPr>
              <a:xfrm>
                <a:off x="10678810" y="61909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7" name="Freeform 2516">
                <a:extLst>
                  <a:ext uri="{FF2B5EF4-FFF2-40B4-BE49-F238E27FC236}">
                    <a16:creationId xmlns:a16="http://schemas.microsoft.com/office/drawing/2014/main" id="{9BD987E3-BAC4-D17B-17B7-BA7EEB2BFA40}"/>
                  </a:ext>
                </a:extLst>
              </p:cNvPr>
              <p:cNvSpPr/>
              <p:nvPr/>
            </p:nvSpPr>
            <p:spPr>
              <a:xfrm>
                <a:off x="10363223" y="62598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8" name="Freeform 2517">
                <a:extLst>
                  <a:ext uri="{FF2B5EF4-FFF2-40B4-BE49-F238E27FC236}">
                    <a16:creationId xmlns:a16="http://schemas.microsoft.com/office/drawing/2014/main" id="{E2EDA45F-EAE7-A378-7AFC-83FF91D26553}"/>
                  </a:ext>
                </a:extLst>
              </p:cNvPr>
              <p:cNvSpPr/>
              <p:nvPr/>
            </p:nvSpPr>
            <p:spPr>
              <a:xfrm>
                <a:off x="10719746" y="6283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9" name="Freeform 2518">
                <a:extLst>
                  <a:ext uri="{FF2B5EF4-FFF2-40B4-BE49-F238E27FC236}">
                    <a16:creationId xmlns:a16="http://schemas.microsoft.com/office/drawing/2014/main" id="{A527980B-FF15-A748-350E-CE1837A1D6EB}"/>
                  </a:ext>
                </a:extLst>
              </p:cNvPr>
              <p:cNvSpPr/>
              <p:nvPr/>
            </p:nvSpPr>
            <p:spPr>
              <a:xfrm>
                <a:off x="10810143" y="6121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0" name="Freeform 2519">
                <a:extLst>
                  <a:ext uri="{FF2B5EF4-FFF2-40B4-BE49-F238E27FC236}">
                    <a16:creationId xmlns:a16="http://schemas.microsoft.com/office/drawing/2014/main" id="{2FB24EEE-E70C-6C7E-F023-991B6A3159BE}"/>
                  </a:ext>
                </a:extLst>
              </p:cNvPr>
              <p:cNvSpPr/>
              <p:nvPr/>
            </p:nvSpPr>
            <p:spPr>
              <a:xfrm>
                <a:off x="10927643" y="62624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1" name="Freeform 2520">
                <a:extLst>
                  <a:ext uri="{FF2B5EF4-FFF2-40B4-BE49-F238E27FC236}">
                    <a16:creationId xmlns:a16="http://schemas.microsoft.com/office/drawing/2014/main" id="{0FCB8C0E-F645-1249-17C1-56BD7395AFB8}"/>
                  </a:ext>
                </a:extLst>
              </p:cNvPr>
              <p:cNvSpPr/>
              <p:nvPr/>
            </p:nvSpPr>
            <p:spPr>
              <a:xfrm>
                <a:off x="10299688" y="62853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2" name="Freeform 2521">
                <a:extLst>
                  <a:ext uri="{FF2B5EF4-FFF2-40B4-BE49-F238E27FC236}">
                    <a16:creationId xmlns:a16="http://schemas.microsoft.com/office/drawing/2014/main" id="{F2799623-DA78-5824-082C-8F17CCACDCA1}"/>
                  </a:ext>
                </a:extLst>
              </p:cNvPr>
              <p:cNvSpPr/>
              <p:nvPr/>
            </p:nvSpPr>
            <p:spPr>
              <a:xfrm>
                <a:off x="10302261" y="61312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3" name="Freeform 2522">
                <a:extLst>
                  <a:ext uri="{FF2B5EF4-FFF2-40B4-BE49-F238E27FC236}">
                    <a16:creationId xmlns:a16="http://schemas.microsoft.com/office/drawing/2014/main" id="{44A39C8B-DAB8-B21A-2C2B-B7B8266C9619}"/>
                  </a:ext>
                </a:extLst>
              </p:cNvPr>
              <p:cNvSpPr/>
              <p:nvPr/>
            </p:nvSpPr>
            <p:spPr>
              <a:xfrm>
                <a:off x="10492305" y="62728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4" name="Freeform 2523">
                <a:extLst>
                  <a:ext uri="{FF2B5EF4-FFF2-40B4-BE49-F238E27FC236}">
                    <a16:creationId xmlns:a16="http://schemas.microsoft.com/office/drawing/2014/main" id="{290EC9A1-7A1E-1DEF-8005-643F4E172474}"/>
                  </a:ext>
                </a:extLst>
              </p:cNvPr>
              <p:cNvSpPr/>
              <p:nvPr/>
            </p:nvSpPr>
            <p:spPr>
              <a:xfrm>
                <a:off x="10851079" y="61638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5" name="Freeform 2524">
                <a:extLst>
                  <a:ext uri="{FF2B5EF4-FFF2-40B4-BE49-F238E27FC236}">
                    <a16:creationId xmlns:a16="http://schemas.microsoft.com/office/drawing/2014/main" id="{A67B8540-0170-12AE-4C77-586C0369CC97}"/>
                  </a:ext>
                </a:extLst>
              </p:cNvPr>
              <p:cNvSpPr/>
              <p:nvPr/>
            </p:nvSpPr>
            <p:spPr>
              <a:xfrm>
                <a:off x="10252398" y="61920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6" name="Freeform 2525">
                <a:extLst>
                  <a:ext uri="{FF2B5EF4-FFF2-40B4-BE49-F238E27FC236}">
                    <a16:creationId xmlns:a16="http://schemas.microsoft.com/office/drawing/2014/main" id="{A375A5D9-876F-120C-51B0-31B1F4E18AAF}"/>
                  </a:ext>
                </a:extLst>
              </p:cNvPr>
              <p:cNvSpPr/>
              <p:nvPr/>
            </p:nvSpPr>
            <p:spPr>
              <a:xfrm>
                <a:off x="10234142" y="62317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DFCFA5F6-44E5-BEF7-4889-F2AA2549ED45}"/>
                  </a:ext>
                </a:extLst>
              </p:cNvPr>
              <p:cNvSpPr/>
              <p:nvPr/>
            </p:nvSpPr>
            <p:spPr>
              <a:xfrm>
                <a:off x="10936731" y="6306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CFEC4946-3DBF-EA0D-89EA-0E1234E8F88E}"/>
                  </a:ext>
                </a:extLst>
              </p:cNvPr>
              <p:cNvSpPr/>
              <p:nvPr/>
            </p:nvSpPr>
            <p:spPr>
              <a:xfrm>
                <a:off x="10256259" y="62702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08656016-0D5C-BD5D-491A-E7624703D54A}"/>
                  </a:ext>
                </a:extLst>
              </p:cNvPr>
              <p:cNvSpPr/>
              <p:nvPr/>
            </p:nvSpPr>
            <p:spPr>
              <a:xfrm>
                <a:off x="10299366" y="62537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B8A326FF-8761-E633-0762-586013D0140C}"/>
                  </a:ext>
                </a:extLst>
              </p:cNvPr>
              <p:cNvSpPr/>
              <p:nvPr/>
            </p:nvSpPr>
            <p:spPr>
              <a:xfrm>
                <a:off x="10598305" y="62821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1" name="Freeform 2530">
                <a:extLst>
                  <a:ext uri="{FF2B5EF4-FFF2-40B4-BE49-F238E27FC236}">
                    <a16:creationId xmlns:a16="http://schemas.microsoft.com/office/drawing/2014/main" id="{4208F2B2-380E-2E15-7407-9330A5692975}"/>
                  </a:ext>
                </a:extLst>
              </p:cNvPr>
              <p:cNvSpPr/>
              <p:nvPr/>
            </p:nvSpPr>
            <p:spPr>
              <a:xfrm>
                <a:off x="10611817" y="62665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2" name="Freeform 2531">
                <a:extLst>
                  <a:ext uri="{FF2B5EF4-FFF2-40B4-BE49-F238E27FC236}">
                    <a16:creationId xmlns:a16="http://schemas.microsoft.com/office/drawing/2014/main" id="{82AEC1E8-C1CC-A3BD-641C-8FE0839D7197}"/>
                  </a:ext>
                </a:extLst>
              </p:cNvPr>
              <p:cNvSpPr/>
              <p:nvPr/>
            </p:nvSpPr>
            <p:spPr>
              <a:xfrm>
                <a:off x="10427804" y="61430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3" name="Freeform 2532">
                <a:extLst>
                  <a:ext uri="{FF2B5EF4-FFF2-40B4-BE49-F238E27FC236}">
                    <a16:creationId xmlns:a16="http://schemas.microsoft.com/office/drawing/2014/main" id="{0A8E2DFB-179E-0A57-3669-E8334A5B4BE8}"/>
                  </a:ext>
                </a:extLst>
              </p:cNvPr>
              <p:cNvSpPr/>
              <p:nvPr/>
            </p:nvSpPr>
            <p:spPr>
              <a:xfrm>
                <a:off x="10776044" y="61203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4" name="Freeform 2533">
                <a:extLst>
                  <a:ext uri="{FF2B5EF4-FFF2-40B4-BE49-F238E27FC236}">
                    <a16:creationId xmlns:a16="http://schemas.microsoft.com/office/drawing/2014/main" id="{E7C9E0A8-9937-5B54-5F3A-D2DDF900E790}"/>
                  </a:ext>
                </a:extLst>
              </p:cNvPr>
              <p:cNvSpPr/>
              <p:nvPr/>
            </p:nvSpPr>
            <p:spPr>
              <a:xfrm>
                <a:off x="10871990" y="62149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5" name="Freeform 2534">
                <a:extLst>
                  <a:ext uri="{FF2B5EF4-FFF2-40B4-BE49-F238E27FC236}">
                    <a16:creationId xmlns:a16="http://schemas.microsoft.com/office/drawing/2014/main" id="{91335091-F4B2-76EC-E446-2736995D97C6}"/>
                  </a:ext>
                </a:extLst>
              </p:cNvPr>
              <p:cNvSpPr/>
              <p:nvPr/>
            </p:nvSpPr>
            <p:spPr>
              <a:xfrm>
                <a:off x="10392819" y="63063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6" name="Freeform 2535">
                <a:extLst>
                  <a:ext uri="{FF2B5EF4-FFF2-40B4-BE49-F238E27FC236}">
                    <a16:creationId xmlns:a16="http://schemas.microsoft.com/office/drawing/2014/main" id="{1EDF910E-2ACC-9A32-7629-6AE2D0FEE5BB}"/>
                  </a:ext>
                </a:extLst>
              </p:cNvPr>
              <p:cNvSpPr/>
              <p:nvPr/>
            </p:nvSpPr>
            <p:spPr>
              <a:xfrm>
                <a:off x="10548843" y="62983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7" name="Freeform 2536">
                <a:extLst>
                  <a:ext uri="{FF2B5EF4-FFF2-40B4-BE49-F238E27FC236}">
                    <a16:creationId xmlns:a16="http://schemas.microsoft.com/office/drawing/2014/main" id="{30A15E8A-3183-5D48-F762-EE32B4EBD208}"/>
                  </a:ext>
                </a:extLst>
              </p:cNvPr>
              <p:cNvSpPr/>
              <p:nvPr/>
            </p:nvSpPr>
            <p:spPr>
              <a:xfrm>
                <a:off x="10490053" y="62602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15A707D2-309E-128A-CB56-0FEECDC200C9}"/>
                  </a:ext>
                </a:extLst>
              </p:cNvPr>
              <p:cNvSpPr/>
              <p:nvPr/>
            </p:nvSpPr>
            <p:spPr>
              <a:xfrm>
                <a:off x="10373919" y="59512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E9095F22-5B55-E385-9464-C4AC32F56193}"/>
                  </a:ext>
                </a:extLst>
              </p:cNvPr>
              <p:cNvSpPr/>
              <p:nvPr/>
            </p:nvSpPr>
            <p:spPr>
              <a:xfrm>
                <a:off x="10802423" y="6229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0" name="Freeform 2539">
                <a:extLst>
                  <a:ext uri="{FF2B5EF4-FFF2-40B4-BE49-F238E27FC236}">
                    <a16:creationId xmlns:a16="http://schemas.microsoft.com/office/drawing/2014/main" id="{F3D11419-135F-FA1B-BC12-3E286C28238D}"/>
                  </a:ext>
                </a:extLst>
              </p:cNvPr>
              <p:cNvSpPr/>
              <p:nvPr/>
            </p:nvSpPr>
            <p:spPr>
              <a:xfrm>
                <a:off x="10368933" y="59801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1" name="Freeform 2540">
                <a:extLst>
                  <a:ext uri="{FF2B5EF4-FFF2-40B4-BE49-F238E27FC236}">
                    <a16:creationId xmlns:a16="http://schemas.microsoft.com/office/drawing/2014/main" id="{99D2606D-79A1-D173-4F3A-579A4F87553E}"/>
                  </a:ext>
                </a:extLst>
              </p:cNvPr>
              <p:cNvSpPr/>
              <p:nvPr/>
            </p:nvSpPr>
            <p:spPr>
              <a:xfrm>
                <a:off x="10441235" y="61310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2" name="Freeform 2541">
                <a:extLst>
                  <a:ext uri="{FF2B5EF4-FFF2-40B4-BE49-F238E27FC236}">
                    <a16:creationId xmlns:a16="http://schemas.microsoft.com/office/drawing/2014/main" id="{26C95E61-BBB4-02B2-152F-280892A96C65}"/>
                  </a:ext>
                </a:extLst>
              </p:cNvPr>
              <p:cNvSpPr/>
              <p:nvPr/>
            </p:nvSpPr>
            <p:spPr>
              <a:xfrm>
                <a:off x="10811268" y="59903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3" name="Freeform 2542">
                <a:extLst>
                  <a:ext uri="{FF2B5EF4-FFF2-40B4-BE49-F238E27FC236}">
                    <a16:creationId xmlns:a16="http://schemas.microsoft.com/office/drawing/2014/main" id="{42B2512C-828A-9317-5655-DCA2E898121E}"/>
                  </a:ext>
                </a:extLst>
              </p:cNvPr>
              <p:cNvSpPr/>
              <p:nvPr/>
            </p:nvSpPr>
            <p:spPr>
              <a:xfrm>
                <a:off x="10862741" y="62996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4" name="Freeform 2543">
                <a:extLst>
                  <a:ext uri="{FF2B5EF4-FFF2-40B4-BE49-F238E27FC236}">
                    <a16:creationId xmlns:a16="http://schemas.microsoft.com/office/drawing/2014/main" id="{0BB6EE0B-5108-D2CE-61AA-00D175A0D4C5}"/>
                  </a:ext>
                </a:extLst>
              </p:cNvPr>
              <p:cNvSpPr/>
              <p:nvPr/>
            </p:nvSpPr>
            <p:spPr>
              <a:xfrm>
                <a:off x="10414534" y="61528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5" name="Freeform 2544">
                <a:extLst>
                  <a:ext uri="{FF2B5EF4-FFF2-40B4-BE49-F238E27FC236}">
                    <a16:creationId xmlns:a16="http://schemas.microsoft.com/office/drawing/2014/main" id="{B391D2CA-4B46-F4F9-477A-D82FA559B33C}"/>
                  </a:ext>
                </a:extLst>
              </p:cNvPr>
              <p:cNvSpPr/>
              <p:nvPr/>
            </p:nvSpPr>
            <p:spPr>
              <a:xfrm>
                <a:off x="10542491" y="6242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0858E49B-4786-F642-1770-68AAC21CE1FB}"/>
                  </a:ext>
                </a:extLst>
              </p:cNvPr>
              <p:cNvSpPr/>
              <p:nvPr/>
            </p:nvSpPr>
            <p:spPr>
              <a:xfrm>
                <a:off x="10602889" y="61422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A3F43F4E-71B7-F646-87AB-7B82A170C373}"/>
                  </a:ext>
                </a:extLst>
              </p:cNvPr>
              <p:cNvSpPr/>
              <p:nvPr/>
            </p:nvSpPr>
            <p:spPr>
              <a:xfrm>
                <a:off x="10932308" y="6141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E04A2A70-E38D-743E-392E-467BB043ED35}"/>
                  </a:ext>
                </a:extLst>
              </p:cNvPr>
              <p:cNvSpPr/>
              <p:nvPr/>
            </p:nvSpPr>
            <p:spPr>
              <a:xfrm>
                <a:off x="10634335" y="62676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9" name="Freeform 2548">
                <a:extLst>
                  <a:ext uri="{FF2B5EF4-FFF2-40B4-BE49-F238E27FC236}">
                    <a16:creationId xmlns:a16="http://schemas.microsoft.com/office/drawing/2014/main" id="{469DA4F9-0078-EB45-E869-07D839230587}"/>
                  </a:ext>
                </a:extLst>
              </p:cNvPr>
              <p:cNvSpPr/>
              <p:nvPr/>
            </p:nvSpPr>
            <p:spPr>
              <a:xfrm>
                <a:off x="10540319" y="60091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0" name="Freeform 2549">
                <a:extLst>
                  <a:ext uri="{FF2B5EF4-FFF2-40B4-BE49-F238E27FC236}">
                    <a16:creationId xmlns:a16="http://schemas.microsoft.com/office/drawing/2014/main" id="{64627E1E-D732-9D01-9208-FEC6B75E2A5C}"/>
                  </a:ext>
                </a:extLst>
              </p:cNvPr>
              <p:cNvSpPr/>
              <p:nvPr/>
            </p:nvSpPr>
            <p:spPr>
              <a:xfrm>
                <a:off x="10989812" y="58949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1" name="Freeform 2550">
                <a:extLst>
                  <a:ext uri="{FF2B5EF4-FFF2-40B4-BE49-F238E27FC236}">
                    <a16:creationId xmlns:a16="http://schemas.microsoft.com/office/drawing/2014/main" id="{AD55383B-B477-8A83-8AF0-DB41AF007C7E}"/>
                  </a:ext>
                </a:extLst>
              </p:cNvPr>
              <p:cNvSpPr/>
              <p:nvPr/>
            </p:nvSpPr>
            <p:spPr>
              <a:xfrm>
                <a:off x="10626051" y="60172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2" name="Freeform 2551">
                <a:extLst>
                  <a:ext uri="{FF2B5EF4-FFF2-40B4-BE49-F238E27FC236}">
                    <a16:creationId xmlns:a16="http://schemas.microsoft.com/office/drawing/2014/main" id="{4683AA96-B8C6-535E-87FB-8B442C990FAD}"/>
                  </a:ext>
                </a:extLst>
              </p:cNvPr>
              <p:cNvSpPr/>
              <p:nvPr/>
            </p:nvSpPr>
            <p:spPr>
              <a:xfrm>
                <a:off x="10844082" y="62841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3" name="Freeform 2552">
                <a:extLst>
                  <a:ext uri="{FF2B5EF4-FFF2-40B4-BE49-F238E27FC236}">
                    <a16:creationId xmlns:a16="http://schemas.microsoft.com/office/drawing/2014/main" id="{8DC97985-47F2-B7A6-0D36-5A35A28876D6}"/>
                  </a:ext>
                </a:extLst>
              </p:cNvPr>
              <p:cNvSpPr/>
              <p:nvPr/>
            </p:nvSpPr>
            <p:spPr>
              <a:xfrm>
                <a:off x="10796229" y="62474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4" name="Freeform 2553">
                <a:extLst>
                  <a:ext uri="{FF2B5EF4-FFF2-40B4-BE49-F238E27FC236}">
                    <a16:creationId xmlns:a16="http://schemas.microsoft.com/office/drawing/2014/main" id="{10A2D515-FD83-5856-9A17-12A6F49241BF}"/>
                  </a:ext>
                </a:extLst>
              </p:cNvPr>
              <p:cNvSpPr/>
              <p:nvPr/>
            </p:nvSpPr>
            <p:spPr>
              <a:xfrm>
                <a:off x="10765588" y="62651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5" name="Freeform 2554">
                <a:extLst>
                  <a:ext uri="{FF2B5EF4-FFF2-40B4-BE49-F238E27FC236}">
                    <a16:creationId xmlns:a16="http://schemas.microsoft.com/office/drawing/2014/main" id="{3EBA676B-E18D-A8FF-0751-66409452C689}"/>
                  </a:ext>
                </a:extLst>
              </p:cNvPr>
              <p:cNvSpPr/>
              <p:nvPr/>
            </p:nvSpPr>
            <p:spPr>
              <a:xfrm>
                <a:off x="10744034" y="62583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6" name="Freeform 2555">
                <a:extLst>
                  <a:ext uri="{FF2B5EF4-FFF2-40B4-BE49-F238E27FC236}">
                    <a16:creationId xmlns:a16="http://schemas.microsoft.com/office/drawing/2014/main" id="{5843CF66-735A-1393-42B9-06D8358E72BA}"/>
                  </a:ext>
                </a:extLst>
              </p:cNvPr>
              <p:cNvSpPr/>
              <p:nvPr/>
            </p:nvSpPr>
            <p:spPr>
              <a:xfrm>
                <a:off x="10652028" y="62499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7" name="Freeform 2556">
                <a:extLst>
                  <a:ext uri="{FF2B5EF4-FFF2-40B4-BE49-F238E27FC236}">
                    <a16:creationId xmlns:a16="http://schemas.microsoft.com/office/drawing/2014/main" id="{63D1AB3F-EBEA-2C96-F4E7-D7A9659CD559}"/>
                  </a:ext>
                </a:extLst>
              </p:cNvPr>
              <p:cNvSpPr/>
              <p:nvPr/>
            </p:nvSpPr>
            <p:spPr>
              <a:xfrm>
                <a:off x="10703902" y="62921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8" name="Freeform 2557">
                <a:extLst>
                  <a:ext uri="{FF2B5EF4-FFF2-40B4-BE49-F238E27FC236}">
                    <a16:creationId xmlns:a16="http://schemas.microsoft.com/office/drawing/2014/main" id="{18637C04-B1DC-03FF-494F-DD73C0D5D8E3}"/>
                  </a:ext>
                </a:extLst>
              </p:cNvPr>
              <p:cNvSpPr/>
              <p:nvPr/>
            </p:nvSpPr>
            <p:spPr>
              <a:xfrm>
                <a:off x="10527290" y="62599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9" name="Freeform 2558">
                <a:extLst>
                  <a:ext uri="{FF2B5EF4-FFF2-40B4-BE49-F238E27FC236}">
                    <a16:creationId xmlns:a16="http://schemas.microsoft.com/office/drawing/2014/main" id="{01DE8ED4-4A5F-6D60-02D3-6A9107973063}"/>
                  </a:ext>
                </a:extLst>
              </p:cNvPr>
              <p:cNvSpPr/>
              <p:nvPr/>
            </p:nvSpPr>
            <p:spPr>
              <a:xfrm>
                <a:off x="10796713" y="62770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0" name="Freeform 2559">
                <a:extLst>
                  <a:ext uri="{FF2B5EF4-FFF2-40B4-BE49-F238E27FC236}">
                    <a16:creationId xmlns:a16="http://schemas.microsoft.com/office/drawing/2014/main" id="{33E04A5E-B88A-BCE8-FB45-64718F57CC6E}"/>
                  </a:ext>
                </a:extLst>
              </p:cNvPr>
              <p:cNvSpPr/>
              <p:nvPr/>
            </p:nvSpPr>
            <p:spPr>
              <a:xfrm>
                <a:off x="10879066" y="62713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1" name="Freeform 2560">
                <a:extLst>
                  <a:ext uri="{FF2B5EF4-FFF2-40B4-BE49-F238E27FC236}">
                    <a16:creationId xmlns:a16="http://schemas.microsoft.com/office/drawing/2014/main" id="{211AA316-0E72-D452-D8C0-A6FBE7A20946}"/>
                  </a:ext>
                </a:extLst>
              </p:cNvPr>
              <p:cNvSpPr/>
              <p:nvPr/>
            </p:nvSpPr>
            <p:spPr>
              <a:xfrm>
                <a:off x="10965042" y="62679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2" name="Freeform 2561">
                <a:extLst>
                  <a:ext uri="{FF2B5EF4-FFF2-40B4-BE49-F238E27FC236}">
                    <a16:creationId xmlns:a16="http://schemas.microsoft.com/office/drawing/2014/main" id="{B6062892-25BF-B605-B810-978B14BB63E4}"/>
                  </a:ext>
                </a:extLst>
              </p:cNvPr>
              <p:cNvSpPr/>
              <p:nvPr/>
            </p:nvSpPr>
            <p:spPr>
              <a:xfrm>
                <a:off x="10968339" y="62450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3" name="Freeform 2562">
                <a:extLst>
                  <a:ext uri="{FF2B5EF4-FFF2-40B4-BE49-F238E27FC236}">
                    <a16:creationId xmlns:a16="http://schemas.microsoft.com/office/drawing/2014/main" id="{C1A6EE6A-256D-708D-DAFE-D79ED6463ECC}"/>
                  </a:ext>
                </a:extLst>
              </p:cNvPr>
              <p:cNvSpPr/>
              <p:nvPr/>
            </p:nvSpPr>
            <p:spPr>
              <a:xfrm>
                <a:off x="10583265" y="62881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4" name="Freeform 2563">
                <a:extLst>
                  <a:ext uri="{FF2B5EF4-FFF2-40B4-BE49-F238E27FC236}">
                    <a16:creationId xmlns:a16="http://schemas.microsoft.com/office/drawing/2014/main" id="{4B211103-89F1-B52F-41C2-7ABE477069EF}"/>
                  </a:ext>
                </a:extLst>
              </p:cNvPr>
              <p:cNvSpPr/>
              <p:nvPr/>
            </p:nvSpPr>
            <p:spPr>
              <a:xfrm>
                <a:off x="10717976" y="62909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5" name="Freeform 2564">
                <a:extLst>
                  <a:ext uri="{FF2B5EF4-FFF2-40B4-BE49-F238E27FC236}">
                    <a16:creationId xmlns:a16="http://schemas.microsoft.com/office/drawing/2014/main" id="{832BF7C4-07E7-B363-643E-0973462A261B}"/>
                  </a:ext>
                </a:extLst>
              </p:cNvPr>
              <p:cNvSpPr/>
              <p:nvPr/>
            </p:nvSpPr>
            <p:spPr>
              <a:xfrm>
                <a:off x="10540238" y="62220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6" name="Freeform 2565">
                <a:extLst>
                  <a:ext uri="{FF2B5EF4-FFF2-40B4-BE49-F238E27FC236}">
                    <a16:creationId xmlns:a16="http://schemas.microsoft.com/office/drawing/2014/main" id="{0F4A9D22-2837-8B4B-B618-31A6995692EF}"/>
                  </a:ext>
                </a:extLst>
              </p:cNvPr>
              <p:cNvSpPr/>
              <p:nvPr/>
            </p:nvSpPr>
            <p:spPr>
              <a:xfrm>
                <a:off x="10490535" y="63054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7" name="Freeform 2566">
                <a:extLst>
                  <a:ext uri="{FF2B5EF4-FFF2-40B4-BE49-F238E27FC236}">
                    <a16:creationId xmlns:a16="http://schemas.microsoft.com/office/drawing/2014/main" id="{3D0FB2E4-D168-7070-0319-4FE6232CE550}"/>
                  </a:ext>
                </a:extLst>
              </p:cNvPr>
              <p:cNvSpPr/>
              <p:nvPr/>
            </p:nvSpPr>
            <p:spPr>
              <a:xfrm>
                <a:off x="10822449" y="6302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8" name="Freeform 2567">
                <a:extLst>
                  <a:ext uri="{FF2B5EF4-FFF2-40B4-BE49-F238E27FC236}">
                    <a16:creationId xmlns:a16="http://schemas.microsoft.com/office/drawing/2014/main" id="{183C78EC-D22F-767A-7FFA-A9B199C4599F}"/>
                  </a:ext>
                </a:extLst>
              </p:cNvPr>
              <p:cNvSpPr/>
              <p:nvPr/>
            </p:nvSpPr>
            <p:spPr>
              <a:xfrm>
                <a:off x="10732694" y="62031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9" name="Freeform 2568">
                <a:extLst>
                  <a:ext uri="{FF2B5EF4-FFF2-40B4-BE49-F238E27FC236}">
                    <a16:creationId xmlns:a16="http://schemas.microsoft.com/office/drawing/2014/main" id="{248F2A77-F53B-06E4-5740-C68D8D35C07C}"/>
                  </a:ext>
                </a:extLst>
              </p:cNvPr>
              <p:cNvSpPr/>
              <p:nvPr/>
            </p:nvSpPr>
            <p:spPr>
              <a:xfrm>
                <a:off x="10390407" y="62816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0" name="Freeform 2569">
                <a:extLst>
                  <a:ext uri="{FF2B5EF4-FFF2-40B4-BE49-F238E27FC236}">
                    <a16:creationId xmlns:a16="http://schemas.microsoft.com/office/drawing/2014/main" id="{7E3B18A5-97B8-64C6-6C0F-D6139418B022}"/>
                  </a:ext>
                </a:extLst>
              </p:cNvPr>
              <p:cNvSpPr/>
              <p:nvPr/>
            </p:nvSpPr>
            <p:spPr>
              <a:xfrm>
                <a:off x="10296711" y="62009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1" name="Freeform 2570">
                <a:extLst>
                  <a:ext uri="{FF2B5EF4-FFF2-40B4-BE49-F238E27FC236}">
                    <a16:creationId xmlns:a16="http://schemas.microsoft.com/office/drawing/2014/main" id="{7C9FFC0C-9B79-A6D3-AB35-972C1FD51EF4}"/>
                  </a:ext>
                </a:extLst>
              </p:cNvPr>
              <p:cNvSpPr/>
              <p:nvPr/>
            </p:nvSpPr>
            <p:spPr>
              <a:xfrm>
                <a:off x="10478793" y="61790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2" name="Freeform 2571">
                <a:extLst>
                  <a:ext uri="{FF2B5EF4-FFF2-40B4-BE49-F238E27FC236}">
                    <a16:creationId xmlns:a16="http://schemas.microsoft.com/office/drawing/2014/main" id="{D88D417B-36B9-57D8-D48F-E1BA0AF70FB3}"/>
                  </a:ext>
                </a:extLst>
              </p:cNvPr>
              <p:cNvSpPr/>
              <p:nvPr/>
            </p:nvSpPr>
            <p:spPr>
              <a:xfrm>
                <a:off x="10438742" y="62174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5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3" name="Freeform 2572">
                <a:extLst>
                  <a:ext uri="{FF2B5EF4-FFF2-40B4-BE49-F238E27FC236}">
                    <a16:creationId xmlns:a16="http://schemas.microsoft.com/office/drawing/2014/main" id="{60C939EA-0E21-042B-8F7A-178FAF13B2B6}"/>
                  </a:ext>
                </a:extLst>
              </p:cNvPr>
              <p:cNvSpPr/>
              <p:nvPr/>
            </p:nvSpPr>
            <p:spPr>
              <a:xfrm>
                <a:off x="10696664" y="61676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4" name="Freeform 2573">
                <a:extLst>
                  <a:ext uri="{FF2B5EF4-FFF2-40B4-BE49-F238E27FC236}">
                    <a16:creationId xmlns:a16="http://schemas.microsoft.com/office/drawing/2014/main" id="{97E8C58E-235D-E5B7-85CC-079DD32F9687}"/>
                  </a:ext>
                </a:extLst>
              </p:cNvPr>
              <p:cNvSpPr/>
              <p:nvPr/>
            </p:nvSpPr>
            <p:spPr>
              <a:xfrm>
                <a:off x="10736876" y="63055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5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5" name="Freeform 2574">
                <a:extLst>
                  <a:ext uri="{FF2B5EF4-FFF2-40B4-BE49-F238E27FC236}">
                    <a16:creationId xmlns:a16="http://schemas.microsoft.com/office/drawing/2014/main" id="{F1A61881-5E11-7E96-321A-EE826866BC8A}"/>
                  </a:ext>
                </a:extLst>
              </p:cNvPr>
              <p:cNvSpPr/>
              <p:nvPr/>
            </p:nvSpPr>
            <p:spPr>
              <a:xfrm>
                <a:off x="10249342" y="6231988"/>
                <a:ext cx="741515" cy="45338"/>
              </a:xfrm>
              <a:custGeom>
                <a:avLst/>
                <a:gdLst>
                  <a:gd name="connsiteX0" fmla="*/ 0 w 829415"/>
                  <a:gd name="connsiteY0" fmla="*/ 0 h 35263"/>
                  <a:gd name="connsiteX1" fmla="*/ 829416 w 829415"/>
                  <a:gd name="connsiteY1" fmla="*/ 0 h 35263"/>
                  <a:gd name="connsiteX2" fmla="*/ 829416 w 829415"/>
                  <a:gd name="connsiteY2" fmla="*/ 35264 h 35263"/>
                  <a:gd name="connsiteX3" fmla="*/ 0 w 829415"/>
                  <a:gd name="connsiteY3" fmla="*/ 35264 h 3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35263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35264"/>
                    </a:lnTo>
                    <a:lnTo>
                      <a:pt x="0" y="35264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6" name="Freeform 2575">
                <a:extLst>
                  <a:ext uri="{FF2B5EF4-FFF2-40B4-BE49-F238E27FC236}">
                    <a16:creationId xmlns:a16="http://schemas.microsoft.com/office/drawing/2014/main" id="{5D9B38E6-7488-9459-5E6F-77512BB329C2}"/>
                  </a:ext>
                </a:extLst>
              </p:cNvPr>
              <p:cNvSpPr/>
              <p:nvPr/>
            </p:nvSpPr>
            <p:spPr>
              <a:xfrm>
                <a:off x="10063964" y="6145012"/>
                <a:ext cx="1112273" cy="86976"/>
              </a:xfrm>
              <a:custGeom>
                <a:avLst/>
                <a:gdLst>
                  <a:gd name="connsiteX0" fmla="*/ 0 w 1244123"/>
                  <a:gd name="connsiteY0" fmla="*/ 0 h 67648"/>
                  <a:gd name="connsiteX1" fmla="*/ 1244124 w 1244123"/>
                  <a:gd name="connsiteY1" fmla="*/ 0 h 67648"/>
                  <a:gd name="connsiteX2" fmla="*/ 1244124 w 1244123"/>
                  <a:gd name="connsiteY2" fmla="*/ 67648 h 67648"/>
                  <a:gd name="connsiteX3" fmla="*/ 0 w 1244123"/>
                  <a:gd name="connsiteY3" fmla="*/ 67648 h 6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67648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67648"/>
                    </a:lnTo>
                    <a:lnTo>
                      <a:pt x="0" y="67648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7" name="Freeform 2576">
                <a:extLst>
                  <a:ext uri="{FF2B5EF4-FFF2-40B4-BE49-F238E27FC236}">
                    <a16:creationId xmlns:a16="http://schemas.microsoft.com/office/drawing/2014/main" id="{AA427094-A179-978D-95CF-8F102659F4D4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206685"/>
              </a:xfrm>
              <a:custGeom>
                <a:avLst/>
                <a:gdLst>
                  <a:gd name="connsiteX0" fmla="*/ 0 w 1658831"/>
                  <a:gd name="connsiteY0" fmla="*/ 0 h 160755"/>
                  <a:gd name="connsiteX1" fmla="*/ 1658832 w 1658831"/>
                  <a:gd name="connsiteY1" fmla="*/ 0 h 160755"/>
                  <a:gd name="connsiteX2" fmla="*/ 1658832 w 1658831"/>
                  <a:gd name="connsiteY2" fmla="*/ 160756 h 160755"/>
                  <a:gd name="connsiteX3" fmla="*/ 0 w 1658831"/>
                  <a:gd name="connsiteY3" fmla="*/ 160756 h 160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160755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160756"/>
                    </a:lnTo>
                    <a:lnTo>
                      <a:pt x="0" y="160756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8" name="Freeform 2577">
                <a:extLst>
                  <a:ext uri="{FF2B5EF4-FFF2-40B4-BE49-F238E27FC236}">
                    <a16:creationId xmlns:a16="http://schemas.microsoft.com/office/drawing/2014/main" id="{5BF4C175-252A-DFA9-4F15-3A244B9B177C}"/>
                  </a:ext>
                </a:extLst>
              </p:cNvPr>
              <p:cNvSpPr/>
              <p:nvPr/>
            </p:nvSpPr>
            <p:spPr>
              <a:xfrm>
                <a:off x="9878585" y="5576077"/>
                <a:ext cx="1483030" cy="362133"/>
              </a:xfrm>
              <a:custGeom>
                <a:avLst/>
                <a:gdLst>
                  <a:gd name="connsiteX0" fmla="*/ 0 w 1658831"/>
                  <a:gd name="connsiteY0" fmla="*/ 0 h 281659"/>
                  <a:gd name="connsiteX1" fmla="*/ 1658832 w 1658831"/>
                  <a:gd name="connsiteY1" fmla="*/ 0 h 281659"/>
                  <a:gd name="connsiteX2" fmla="*/ 1658832 w 1658831"/>
                  <a:gd name="connsiteY2" fmla="*/ 281659 h 281659"/>
                  <a:gd name="connsiteX3" fmla="*/ 0 w 1658831"/>
                  <a:gd name="connsiteY3" fmla="*/ 281659 h 281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281659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281659"/>
                    </a:lnTo>
                    <a:lnTo>
                      <a:pt x="0" y="281659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9" name="Freeform 2578">
                <a:extLst>
                  <a:ext uri="{FF2B5EF4-FFF2-40B4-BE49-F238E27FC236}">
                    <a16:creationId xmlns:a16="http://schemas.microsoft.com/office/drawing/2014/main" id="{0A7DA4EC-41CF-9A0B-287E-4E24277CFA14}"/>
                  </a:ext>
                </a:extLst>
              </p:cNvPr>
              <p:cNvSpPr/>
              <p:nvPr/>
            </p:nvSpPr>
            <p:spPr>
              <a:xfrm>
                <a:off x="10063964" y="5218337"/>
                <a:ext cx="1112273" cy="357854"/>
              </a:xfrm>
              <a:custGeom>
                <a:avLst/>
                <a:gdLst>
                  <a:gd name="connsiteX0" fmla="*/ 0 w 1244123"/>
                  <a:gd name="connsiteY0" fmla="*/ 0 h 278331"/>
                  <a:gd name="connsiteX1" fmla="*/ 1244124 w 1244123"/>
                  <a:gd name="connsiteY1" fmla="*/ 0 h 278331"/>
                  <a:gd name="connsiteX2" fmla="*/ 1244124 w 1244123"/>
                  <a:gd name="connsiteY2" fmla="*/ 278331 h 278331"/>
                  <a:gd name="connsiteX3" fmla="*/ 0 w 1244123"/>
                  <a:gd name="connsiteY3" fmla="*/ 278331 h 278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278331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278331"/>
                    </a:lnTo>
                    <a:lnTo>
                      <a:pt x="0" y="278331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0" name="Freeform 2579">
                <a:extLst>
                  <a:ext uri="{FF2B5EF4-FFF2-40B4-BE49-F238E27FC236}">
                    <a16:creationId xmlns:a16="http://schemas.microsoft.com/office/drawing/2014/main" id="{D4BE2C62-B2D1-7886-317D-786B28D467C8}"/>
                  </a:ext>
                </a:extLst>
              </p:cNvPr>
              <p:cNvSpPr/>
              <p:nvPr/>
            </p:nvSpPr>
            <p:spPr>
              <a:xfrm>
                <a:off x="10249342" y="4820581"/>
                <a:ext cx="741515" cy="397756"/>
              </a:xfrm>
              <a:custGeom>
                <a:avLst/>
                <a:gdLst>
                  <a:gd name="connsiteX0" fmla="*/ 0 w 829415"/>
                  <a:gd name="connsiteY0" fmla="*/ 0 h 309366"/>
                  <a:gd name="connsiteX1" fmla="*/ 829416 w 829415"/>
                  <a:gd name="connsiteY1" fmla="*/ 0 h 309366"/>
                  <a:gd name="connsiteX2" fmla="*/ 829416 w 829415"/>
                  <a:gd name="connsiteY2" fmla="*/ 309367 h 309366"/>
                  <a:gd name="connsiteX3" fmla="*/ 0 w 829415"/>
                  <a:gd name="connsiteY3" fmla="*/ 309367 h 309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309366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309367"/>
                    </a:lnTo>
                    <a:lnTo>
                      <a:pt x="0" y="309367"/>
                    </a:lnTo>
                    <a:close/>
                  </a:path>
                </a:pathLst>
              </a:custGeom>
              <a:solidFill>
                <a:srgbClr val="B3B3B3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1" name="Freeform 2580">
                <a:extLst>
                  <a:ext uri="{FF2B5EF4-FFF2-40B4-BE49-F238E27FC236}">
                    <a16:creationId xmlns:a16="http://schemas.microsoft.com/office/drawing/2014/main" id="{C319BF4B-5141-6F80-5E1A-A6FA2B4D67B8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9626" cap="flat">
                <a:solidFill>
                  <a:srgbClr val="B3B3B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2" name="Freeform 2581">
                <a:extLst>
                  <a:ext uri="{FF2B5EF4-FFF2-40B4-BE49-F238E27FC236}">
                    <a16:creationId xmlns:a16="http://schemas.microsoft.com/office/drawing/2014/main" id="{4027CDAF-7584-081B-41F9-0F388BEADBE9}"/>
                  </a:ext>
                </a:extLst>
              </p:cNvPr>
              <p:cNvSpPr/>
              <p:nvPr/>
            </p:nvSpPr>
            <p:spPr>
              <a:xfrm>
                <a:off x="10604418" y="50567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3" name="Freeform 2582">
                <a:extLst>
                  <a:ext uri="{FF2B5EF4-FFF2-40B4-BE49-F238E27FC236}">
                    <a16:creationId xmlns:a16="http://schemas.microsoft.com/office/drawing/2014/main" id="{0B895912-AEC1-A4DC-1B16-EAD909A793FD}"/>
                  </a:ext>
                </a:extLst>
              </p:cNvPr>
              <p:cNvSpPr/>
              <p:nvPr/>
            </p:nvSpPr>
            <p:spPr>
              <a:xfrm>
                <a:off x="10604418" y="51770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4" name="Freeform 2583">
                <a:extLst>
                  <a:ext uri="{FF2B5EF4-FFF2-40B4-BE49-F238E27FC236}">
                    <a16:creationId xmlns:a16="http://schemas.microsoft.com/office/drawing/2014/main" id="{390B5A61-269B-65C0-253E-0BD85D4189DF}"/>
                  </a:ext>
                </a:extLst>
              </p:cNvPr>
              <p:cNvSpPr/>
              <p:nvPr/>
            </p:nvSpPr>
            <p:spPr>
              <a:xfrm>
                <a:off x="10604418" y="62022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5" name="Freeform 2584">
                <a:extLst>
                  <a:ext uri="{FF2B5EF4-FFF2-40B4-BE49-F238E27FC236}">
                    <a16:creationId xmlns:a16="http://schemas.microsoft.com/office/drawing/2014/main" id="{C0ECE237-F77F-84EE-A855-B4853A4C171E}"/>
                  </a:ext>
                </a:extLst>
              </p:cNvPr>
              <p:cNvSpPr/>
              <p:nvPr/>
            </p:nvSpPr>
            <p:spPr>
              <a:xfrm>
                <a:off x="10604418" y="61433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6" name="Freeform 2585">
                <a:extLst>
                  <a:ext uri="{FF2B5EF4-FFF2-40B4-BE49-F238E27FC236}">
                    <a16:creationId xmlns:a16="http://schemas.microsoft.com/office/drawing/2014/main" id="{BDBCA526-3446-03AF-1947-B4A7C9FB6EC1}"/>
                  </a:ext>
                </a:extLst>
              </p:cNvPr>
              <p:cNvSpPr/>
              <p:nvPr/>
            </p:nvSpPr>
            <p:spPr>
              <a:xfrm>
                <a:off x="10604418" y="61333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7" name="Freeform 2586">
                <a:extLst>
                  <a:ext uri="{FF2B5EF4-FFF2-40B4-BE49-F238E27FC236}">
                    <a16:creationId xmlns:a16="http://schemas.microsoft.com/office/drawing/2014/main" id="{D8DE8138-957E-5268-FE38-BA7895E31ECE}"/>
                  </a:ext>
                </a:extLst>
              </p:cNvPr>
              <p:cNvSpPr/>
              <p:nvPr/>
            </p:nvSpPr>
            <p:spPr>
              <a:xfrm>
                <a:off x="10604418" y="54268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8" name="Freeform 2587">
                <a:extLst>
                  <a:ext uri="{FF2B5EF4-FFF2-40B4-BE49-F238E27FC236}">
                    <a16:creationId xmlns:a16="http://schemas.microsoft.com/office/drawing/2014/main" id="{46613D79-9E6C-114B-3C72-0A96A1CED012}"/>
                  </a:ext>
                </a:extLst>
              </p:cNvPr>
              <p:cNvSpPr/>
              <p:nvPr/>
            </p:nvSpPr>
            <p:spPr>
              <a:xfrm>
                <a:off x="10604418" y="62898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9" name="Freeform 2588">
                <a:extLst>
                  <a:ext uri="{FF2B5EF4-FFF2-40B4-BE49-F238E27FC236}">
                    <a16:creationId xmlns:a16="http://schemas.microsoft.com/office/drawing/2014/main" id="{0ECE8025-2F3C-63B3-F32F-526F123D5D06}"/>
                  </a:ext>
                </a:extLst>
              </p:cNvPr>
              <p:cNvSpPr/>
              <p:nvPr/>
            </p:nvSpPr>
            <p:spPr>
              <a:xfrm>
                <a:off x="10604418" y="62972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0" name="Freeform 2589">
                <a:extLst>
                  <a:ext uri="{FF2B5EF4-FFF2-40B4-BE49-F238E27FC236}">
                    <a16:creationId xmlns:a16="http://schemas.microsoft.com/office/drawing/2014/main" id="{73B21153-9E0B-BD10-EEE1-17037922CD69}"/>
                  </a:ext>
                </a:extLst>
              </p:cNvPr>
              <p:cNvSpPr/>
              <p:nvPr/>
            </p:nvSpPr>
            <p:spPr>
              <a:xfrm>
                <a:off x="10604418" y="544503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1" name="Freeform 2590">
                <a:extLst>
                  <a:ext uri="{FF2B5EF4-FFF2-40B4-BE49-F238E27FC236}">
                    <a16:creationId xmlns:a16="http://schemas.microsoft.com/office/drawing/2014/main" id="{9B1C4A7B-4931-747C-1D0E-B2FB1CBF5C2D}"/>
                  </a:ext>
                </a:extLst>
              </p:cNvPr>
              <p:cNvSpPr/>
              <p:nvPr/>
            </p:nvSpPr>
            <p:spPr>
              <a:xfrm>
                <a:off x="10604418" y="47192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2" name="Freeform 2591">
                <a:extLst>
                  <a:ext uri="{FF2B5EF4-FFF2-40B4-BE49-F238E27FC236}">
                    <a16:creationId xmlns:a16="http://schemas.microsoft.com/office/drawing/2014/main" id="{4B9B2367-844C-BE81-0875-3798384D1A3C}"/>
                  </a:ext>
                </a:extLst>
              </p:cNvPr>
              <p:cNvSpPr/>
              <p:nvPr/>
            </p:nvSpPr>
            <p:spPr>
              <a:xfrm>
                <a:off x="10604418" y="62375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3" name="Freeform 2592">
                <a:extLst>
                  <a:ext uri="{FF2B5EF4-FFF2-40B4-BE49-F238E27FC236}">
                    <a16:creationId xmlns:a16="http://schemas.microsoft.com/office/drawing/2014/main" id="{17833BCA-F438-71F0-A4DD-D7A7506D0C98}"/>
                  </a:ext>
                </a:extLst>
              </p:cNvPr>
              <p:cNvSpPr/>
              <p:nvPr/>
            </p:nvSpPr>
            <p:spPr>
              <a:xfrm>
                <a:off x="10604418" y="55082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4" name="Freeform 2593">
                <a:extLst>
                  <a:ext uri="{FF2B5EF4-FFF2-40B4-BE49-F238E27FC236}">
                    <a16:creationId xmlns:a16="http://schemas.microsoft.com/office/drawing/2014/main" id="{65143FE4-4462-DB1F-39D5-4413AA7133DC}"/>
                  </a:ext>
                </a:extLst>
              </p:cNvPr>
              <p:cNvSpPr/>
              <p:nvPr/>
            </p:nvSpPr>
            <p:spPr>
              <a:xfrm>
                <a:off x="10604418" y="54679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5" name="Freeform 2594">
                <a:extLst>
                  <a:ext uri="{FF2B5EF4-FFF2-40B4-BE49-F238E27FC236}">
                    <a16:creationId xmlns:a16="http://schemas.microsoft.com/office/drawing/2014/main" id="{E2D08C45-F82E-2B3A-53E2-C156CA1D4812}"/>
                  </a:ext>
                </a:extLst>
              </p:cNvPr>
              <p:cNvSpPr/>
              <p:nvPr/>
            </p:nvSpPr>
            <p:spPr>
              <a:xfrm>
                <a:off x="10604418" y="491206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6" name="Freeform 2595">
                <a:extLst>
                  <a:ext uri="{FF2B5EF4-FFF2-40B4-BE49-F238E27FC236}">
                    <a16:creationId xmlns:a16="http://schemas.microsoft.com/office/drawing/2014/main" id="{111D9A71-1F9C-390D-6549-31559122A3C5}"/>
                  </a:ext>
                </a:extLst>
              </p:cNvPr>
              <p:cNvSpPr/>
              <p:nvPr/>
            </p:nvSpPr>
            <p:spPr>
              <a:xfrm>
                <a:off x="10604418" y="50416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7" name="Freeform 2596">
                <a:extLst>
                  <a:ext uri="{FF2B5EF4-FFF2-40B4-BE49-F238E27FC236}">
                    <a16:creationId xmlns:a16="http://schemas.microsoft.com/office/drawing/2014/main" id="{FB79C3BE-A6B0-385E-41D4-EFF9C843A222}"/>
                  </a:ext>
                </a:extLst>
              </p:cNvPr>
              <p:cNvSpPr/>
              <p:nvPr/>
            </p:nvSpPr>
            <p:spPr>
              <a:xfrm>
                <a:off x="10604418" y="48342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8" name="Freeform 2597">
                <a:extLst>
                  <a:ext uri="{FF2B5EF4-FFF2-40B4-BE49-F238E27FC236}">
                    <a16:creationId xmlns:a16="http://schemas.microsoft.com/office/drawing/2014/main" id="{9A85D62A-2394-E5EA-EF0E-317239015FE2}"/>
                  </a:ext>
                </a:extLst>
              </p:cNvPr>
              <p:cNvSpPr/>
              <p:nvPr/>
            </p:nvSpPr>
            <p:spPr>
              <a:xfrm>
                <a:off x="10604418" y="55163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9" name="Freeform 2598">
                <a:extLst>
                  <a:ext uri="{FF2B5EF4-FFF2-40B4-BE49-F238E27FC236}">
                    <a16:creationId xmlns:a16="http://schemas.microsoft.com/office/drawing/2014/main" id="{DF683FC5-B07D-EE7E-3427-F28BC307EFD5}"/>
                  </a:ext>
                </a:extLst>
              </p:cNvPr>
              <p:cNvSpPr/>
              <p:nvPr/>
            </p:nvSpPr>
            <p:spPr>
              <a:xfrm>
                <a:off x="10604418" y="61225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0" name="Freeform 2599">
                <a:extLst>
                  <a:ext uri="{FF2B5EF4-FFF2-40B4-BE49-F238E27FC236}">
                    <a16:creationId xmlns:a16="http://schemas.microsoft.com/office/drawing/2014/main" id="{1FA3A62E-43C1-8F8F-6C07-2444B1EF2E13}"/>
                  </a:ext>
                </a:extLst>
              </p:cNvPr>
              <p:cNvSpPr/>
              <p:nvPr/>
            </p:nvSpPr>
            <p:spPr>
              <a:xfrm>
                <a:off x="10604418" y="52538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1" name="Freeform 2600">
                <a:extLst>
                  <a:ext uri="{FF2B5EF4-FFF2-40B4-BE49-F238E27FC236}">
                    <a16:creationId xmlns:a16="http://schemas.microsoft.com/office/drawing/2014/main" id="{39F16434-3A46-C849-36FA-73C6A8CE071A}"/>
                  </a:ext>
                </a:extLst>
              </p:cNvPr>
              <p:cNvSpPr/>
              <p:nvPr/>
            </p:nvSpPr>
            <p:spPr>
              <a:xfrm>
                <a:off x="10604418" y="6282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2" name="Freeform 2601">
                <a:extLst>
                  <a:ext uri="{FF2B5EF4-FFF2-40B4-BE49-F238E27FC236}">
                    <a16:creationId xmlns:a16="http://schemas.microsoft.com/office/drawing/2014/main" id="{F2596AC4-16FA-4A26-AB0D-BF72D964ACB8}"/>
                  </a:ext>
                </a:extLst>
              </p:cNvPr>
              <p:cNvSpPr/>
              <p:nvPr/>
            </p:nvSpPr>
            <p:spPr>
              <a:xfrm>
                <a:off x="10604418" y="53005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3" name="Freeform 2602">
                <a:extLst>
                  <a:ext uri="{FF2B5EF4-FFF2-40B4-BE49-F238E27FC236}">
                    <a16:creationId xmlns:a16="http://schemas.microsoft.com/office/drawing/2014/main" id="{E80444D6-9C83-0CA0-8C5B-BAA7540CDBE6}"/>
                  </a:ext>
                </a:extLst>
              </p:cNvPr>
              <p:cNvSpPr/>
              <p:nvPr/>
            </p:nvSpPr>
            <p:spPr>
              <a:xfrm>
                <a:off x="10604418" y="4908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4" name="Freeform 2603">
                <a:extLst>
                  <a:ext uri="{FF2B5EF4-FFF2-40B4-BE49-F238E27FC236}">
                    <a16:creationId xmlns:a16="http://schemas.microsoft.com/office/drawing/2014/main" id="{A99B290F-3119-2371-5777-D0DFFC2F30D5}"/>
                  </a:ext>
                </a:extLst>
              </p:cNvPr>
              <p:cNvSpPr/>
              <p:nvPr/>
            </p:nvSpPr>
            <p:spPr>
              <a:xfrm>
                <a:off x="10604418" y="62589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5" name="Freeform 2604">
                <a:extLst>
                  <a:ext uri="{FF2B5EF4-FFF2-40B4-BE49-F238E27FC236}">
                    <a16:creationId xmlns:a16="http://schemas.microsoft.com/office/drawing/2014/main" id="{660F09B1-9E47-374C-5E11-CC19AAAA1E29}"/>
                  </a:ext>
                </a:extLst>
              </p:cNvPr>
              <p:cNvSpPr/>
              <p:nvPr/>
            </p:nvSpPr>
            <p:spPr>
              <a:xfrm>
                <a:off x="10604418" y="61344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6" name="Freeform 2605">
                <a:extLst>
                  <a:ext uri="{FF2B5EF4-FFF2-40B4-BE49-F238E27FC236}">
                    <a16:creationId xmlns:a16="http://schemas.microsoft.com/office/drawing/2014/main" id="{88A8ABDC-D783-6428-25C5-C805F70A4C3C}"/>
                  </a:ext>
                </a:extLst>
              </p:cNvPr>
              <p:cNvSpPr/>
              <p:nvPr/>
            </p:nvSpPr>
            <p:spPr>
              <a:xfrm>
                <a:off x="10604418" y="62686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7" name="Freeform 2606">
                <a:extLst>
                  <a:ext uri="{FF2B5EF4-FFF2-40B4-BE49-F238E27FC236}">
                    <a16:creationId xmlns:a16="http://schemas.microsoft.com/office/drawing/2014/main" id="{A246EC5D-2B74-35C0-E2A7-7FF39C9A87F5}"/>
                  </a:ext>
                </a:extLst>
              </p:cNvPr>
              <p:cNvSpPr/>
              <p:nvPr/>
            </p:nvSpPr>
            <p:spPr>
              <a:xfrm>
                <a:off x="10604418" y="61583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8" name="Freeform 2607">
                <a:extLst>
                  <a:ext uri="{FF2B5EF4-FFF2-40B4-BE49-F238E27FC236}">
                    <a16:creationId xmlns:a16="http://schemas.microsoft.com/office/drawing/2014/main" id="{F8B18921-95AF-83A8-F365-0830FF754C37}"/>
                  </a:ext>
                </a:extLst>
              </p:cNvPr>
              <p:cNvSpPr/>
              <p:nvPr/>
            </p:nvSpPr>
            <p:spPr>
              <a:xfrm>
                <a:off x="10604418" y="54141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9" name="Freeform 2608">
                <a:extLst>
                  <a:ext uri="{FF2B5EF4-FFF2-40B4-BE49-F238E27FC236}">
                    <a16:creationId xmlns:a16="http://schemas.microsoft.com/office/drawing/2014/main" id="{CFD40759-1C09-7CAE-E780-873213F9580C}"/>
                  </a:ext>
                </a:extLst>
              </p:cNvPr>
              <p:cNvSpPr/>
              <p:nvPr/>
            </p:nvSpPr>
            <p:spPr>
              <a:xfrm>
                <a:off x="10604418" y="62494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0" name="Freeform 2609">
                <a:extLst>
                  <a:ext uri="{FF2B5EF4-FFF2-40B4-BE49-F238E27FC236}">
                    <a16:creationId xmlns:a16="http://schemas.microsoft.com/office/drawing/2014/main" id="{3A377936-036C-A422-E365-A1CFE19F0D42}"/>
                  </a:ext>
                </a:extLst>
              </p:cNvPr>
              <p:cNvSpPr/>
              <p:nvPr/>
            </p:nvSpPr>
            <p:spPr>
              <a:xfrm>
                <a:off x="10604418" y="49313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1" name="Freeform 2610">
                <a:extLst>
                  <a:ext uri="{FF2B5EF4-FFF2-40B4-BE49-F238E27FC236}">
                    <a16:creationId xmlns:a16="http://schemas.microsoft.com/office/drawing/2014/main" id="{40CFBAB5-5216-3EA3-3CB2-3C1EAD9FFDB7}"/>
                  </a:ext>
                </a:extLst>
              </p:cNvPr>
              <p:cNvSpPr/>
              <p:nvPr/>
            </p:nvSpPr>
            <p:spPr>
              <a:xfrm>
                <a:off x="10604418" y="62020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2" name="Freeform 2611">
                <a:extLst>
                  <a:ext uri="{FF2B5EF4-FFF2-40B4-BE49-F238E27FC236}">
                    <a16:creationId xmlns:a16="http://schemas.microsoft.com/office/drawing/2014/main" id="{909374F0-9D91-FE81-63F7-CC35BEDA3ED5}"/>
                  </a:ext>
                </a:extLst>
              </p:cNvPr>
              <p:cNvSpPr/>
              <p:nvPr/>
            </p:nvSpPr>
            <p:spPr>
              <a:xfrm>
                <a:off x="10604418" y="46448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3" name="Freeform 2612">
                <a:extLst>
                  <a:ext uri="{FF2B5EF4-FFF2-40B4-BE49-F238E27FC236}">
                    <a16:creationId xmlns:a16="http://schemas.microsoft.com/office/drawing/2014/main" id="{5B925EA7-BC3F-6485-DC74-D06EA6DA6E6A}"/>
                  </a:ext>
                </a:extLst>
              </p:cNvPr>
              <p:cNvSpPr/>
              <p:nvPr/>
            </p:nvSpPr>
            <p:spPr>
              <a:xfrm>
                <a:off x="10604418" y="61538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4" name="Freeform 2613">
                <a:extLst>
                  <a:ext uri="{FF2B5EF4-FFF2-40B4-BE49-F238E27FC236}">
                    <a16:creationId xmlns:a16="http://schemas.microsoft.com/office/drawing/2014/main" id="{A0BE561C-479E-2802-FFCF-9B41C1E17E67}"/>
                  </a:ext>
                </a:extLst>
              </p:cNvPr>
              <p:cNvSpPr/>
              <p:nvPr/>
            </p:nvSpPr>
            <p:spPr>
              <a:xfrm>
                <a:off x="10604418" y="62166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5" name="Freeform 2614">
                <a:extLst>
                  <a:ext uri="{FF2B5EF4-FFF2-40B4-BE49-F238E27FC236}">
                    <a16:creationId xmlns:a16="http://schemas.microsoft.com/office/drawing/2014/main" id="{1E9AF4AE-5737-88B4-CC1D-EB6AECF08608}"/>
                  </a:ext>
                </a:extLst>
              </p:cNvPr>
              <p:cNvSpPr/>
              <p:nvPr/>
            </p:nvSpPr>
            <p:spPr>
              <a:xfrm>
                <a:off x="10604418" y="52975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6" name="Freeform 2615">
                <a:extLst>
                  <a:ext uri="{FF2B5EF4-FFF2-40B4-BE49-F238E27FC236}">
                    <a16:creationId xmlns:a16="http://schemas.microsoft.com/office/drawing/2014/main" id="{95F422C8-BFF7-B8A7-02EF-657686ACCE30}"/>
                  </a:ext>
                </a:extLst>
              </p:cNvPr>
              <p:cNvSpPr/>
              <p:nvPr/>
            </p:nvSpPr>
            <p:spPr>
              <a:xfrm>
                <a:off x="10604418" y="61928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7" name="Freeform 2616">
                <a:extLst>
                  <a:ext uri="{FF2B5EF4-FFF2-40B4-BE49-F238E27FC236}">
                    <a16:creationId xmlns:a16="http://schemas.microsoft.com/office/drawing/2014/main" id="{5D5B2371-699E-C154-AF5C-12C8B833FF74}"/>
                  </a:ext>
                </a:extLst>
              </p:cNvPr>
              <p:cNvSpPr/>
              <p:nvPr/>
            </p:nvSpPr>
            <p:spPr>
              <a:xfrm>
                <a:off x="10604418" y="62915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8" name="Freeform 2617">
                <a:extLst>
                  <a:ext uri="{FF2B5EF4-FFF2-40B4-BE49-F238E27FC236}">
                    <a16:creationId xmlns:a16="http://schemas.microsoft.com/office/drawing/2014/main" id="{15F745E7-1B79-810A-8524-813E28F6432A}"/>
                  </a:ext>
                </a:extLst>
              </p:cNvPr>
              <p:cNvSpPr/>
              <p:nvPr/>
            </p:nvSpPr>
            <p:spPr>
              <a:xfrm>
                <a:off x="10604418" y="6165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9" name="Freeform 2618">
                <a:extLst>
                  <a:ext uri="{FF2B5EF4-FFF2-40B4-BE49-F238E27FC236}">
                    <a16:creationId xmlns:a16="http://schemas.microsoft.com/office/drawing/2014/main" id="{4FD43CBD-4ADA-FBF9-AE2D-45A875E77685}"/>
                  </a:ext>
                </a:extLst>
              </p:cNvPr>
              <p:cNvSpPr/>
              <p:nvPr/>
            </p:nvSpPr>
            <p:spPr>
              <a:xfrm>
                <a:off x="10604418" y="49082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0" name="Freeform 2619">
                <a:extLst>
                  <a:ext uri="{FF2B5EF4-FFF2-40B4-BE49-F238E27FC236}">
                    <a16:creationId xmlns:a16="http://schemas.microsoft.com/office/drawing/2014/main" id="{4614D720-B74C-DBFD-645D-276845D9BBD6}"/>
                  </a:ext>
                </a:extLst>
              </p:cNvPr>
              <p:cNvSpPr/>
              <p:nvPr/>
            </p:nvSpPr>
            <p:spPr>
              <a:xfrm>
                <a:off x="10604418" y="61874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1" name="Freeform 2620">
                <a:extLst>
                  <a:ext uri="{FF2B5EF4-FFF2-40B4-BE49-F238E27FC236}">
                    <a16:creationId xmlns:a16="http://schemas.microsoft.com/office/drawing/2014/main" id="{9F661C58-7647-2762-B240-35F457B3ECCF}"/>
                  </a:ext>
                </a:extLst>
              </p:cNvPr>
              <p:cNvSpPr/>
              <p:nvPr/>
            </p:nvSpPr>
            <p:spPr>
              <a:xfrm>
                <a:off x="10604418" y="46489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2" name="Freeform 2621">
                <a:extLst>
                  <a:ext uri="{FF2B5EF4-FFF2-40B4-BE49-F238E27FC236}">
                    <a16:creationId xmlns:a16="http://schemas.microsoft.com/office/drawing/2014/main" id="{CE77F946-5861-0BB8-9934-3EEFCAE1BE1C}"/>
                  </a:ext>
                </a:extLst>
              </p:cNvPr>
              <p:cNvSpPr/>
              <p:nvPr/>
            </p:nvSpPr>
            <p:spPr>
              <a:xfrm>
                <a:off x="10604418" y="55495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3" name="Freeform 2622">
                <a:extLst>
                  <a:ext uri="{FF2B5EF4-FFF2-40B4-BE49-F238E27FC236}">
                    <a16:creationId xmlns:a16="http://schemas.microsoft.com/office/drawing/2014/main" id="{0FE6ABFA-94B7-809B-6870-560683A017CF}"/>
                  </a:ext>
                </a:extLst>
              </p:cNvPr>
              <p:cNvSpPr/>
              <p:nvPr/>
            </p:nvSpPr>
            <p:spPr>
              <a:xfrm>
                <a:off x="10604418" y="61712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4" name="Freeform 2623">
                <a:extLst>
                  <a:ext uri="{FF2B5EF4-FFF2-40B4-BE49-F238E27FC236}">
                    <a16:creationId xmlns:a16="http://schemas.microsoft.com/office/drawing/2014/main" id="{27212365-18CB-ECD5-C39A-4A27E150D70B}"/>
                  </a:ext>
                </a:extLst>
              </p:cNvPr>
              <p:cNvSpPr/>
              <p:nvPr/>
            </p:nvSpPr>
            <p:spPr>
              <a:xfrm>
                <a:off x="10604418" y="61854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5" name="Freeform 2624">
                <a:extLst>
                  <a:ext uri="{FF2B5EF4-FFF2-40B4-BE49-F238E27FC236}">
                    <a16:creationId xmlns:a16="http://schemas.microsoft.com/office/drawing/2014/main" id="{A9069E43-E272-2D81-7768-15859600394C}"/>
                  </a:ext>
                </a:extLst>
              </p:cNvPr>
              <p:cNvSpPr/>
              <p:nvPr/>
            </p:nvSpPr>
            <p:spPr>
              <a:xfrm>
                <a:off x="10604418" y="54431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6" name="Freeform 2625">
                <a:extLst>
                  <a:ext uri="{FF2B5EF4-FFF2-40B4-BE49-F238E27FC236}">
                    <a16:creationId xmlns:a16="http://schemas.microsoft.com/office/drawing/2014/main" id="{67DA0A38-75C9-74BD-D301-E912356DA330}"/>
                  </a:ext>
                </a:extLst>
              </p:cNvPr>
              <p:cNvSpPr/>
              <p:nvPr/>
            </p:nvSpPr>
            <p:spPr>
              <a:xfrm>
                <a:off x="10604418" y="495983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7" name="Freeform 2626">
                <a:extLst>
                  <a:ext uri="{FF2B5EF4-FFF2-40B4-BE49-F238E27FC236}">
                    <a16:creationId xmlns:a16="http://schemas.microsoft.com/office/drawing/2014/main" id="{58164C3D-FEDC-2EAB-92BF-0A39281746E6}"/>
                  </a:ext>
                </a:extLst>
              </p:cNvPr>
              <p:cNvSpPr/>
              <p:nvPr/>
            </p:nvSpPr>
            <p:spPr>
              <a:xfrm>
                <a:off x="10604418" y="53271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8" name="Freeform 2627">
                <a:extLst>
                  <a:ext uri="{FF2B5EF4-FFF2-40B4-BE49-F238E27FC236}">
                    <a16:creationId xmlns:a16="http://schemas.microsoft.com/office/drawing/2014/main" id="{A02796A3-39BA-34CB-55B8-A3B54E6EFD2B}"/>
                  </a:ext>
                </a:extLst>
              </p:cNvPr>
              <p:cNvSpPr/>
              <p:nvPr/>
            </p:nvSpPr>
            <p:spPr>
              <a:xfrm>
                <a:off x="10604418" y="61306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9" name="Freeform 2628">
                <a:extLst>
                  <a:ext uri="{FF2B5EF4-FFF2-40B4-BE49-F238E27FC236}">
                    <a16:creationId xmlns:a16="http://schemas.microsoft.com/office/drawing/2014/main" id="{BFB8AC9F-7E1A-77C5-79C3-1EBEEAB24E0B}"/>
                  </a:ext>
                </a:extLst>
              </p:cNvPr>
              <p:cNvSpPr/>
              <p:nvPr/>
            </p:nvSpPr>
            <p:spPr>
              <a:xfrm>
                <a:off x="10604418" y="55532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0" name="Freeform 2629">
                <a:extLst>
                  <a:ext uri="{FF2B5EF4-FFF2-40B4-BE49-F238E27FC236}">
                    <a16:creationId xmlns:a16="http://schemas.microsoft.com/office/drawing/2014/main" id="{725E26C7-60A2-C04E-3FE1-D859933386EF}"/>
                  </a:ext>
                </a:extLst>
              </p:cNvPr>
              <p:cNvSpPr/>
              <p:nvPr/>
            </p:nvSpPr>
            <p:spPr>
              <a:xfrm>
                <a:off x="10604418" y="62067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1" name="Freeform 2630">
                <a:extLst>
                  <a:ext uri="{FF2B5EF4-FFF2-40B4-BE49-F238E27FC236}">
                    <a16:creationId xmlns:a16="http://schemas.microsoft.com/office/drawing/2014/main" id="{588A4617-257F-9B74-F38E-A0D57AC5ABA8}"/>
                  </a:ext>
                </a:extLst>
              </p:cNvPr>
              <p:cNvSpPr/>
              <p:nvPr/>
            </p:nvSpPr>
            <p:spPr>
              <a:xfrm>
                <a:off x="10604418" y="475974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2" name="Freeform 2631">
                <a:extLst>
                  <a:ext uri="{FF2B5EF4-FFF2-40B4-BE49-F238E27FC236}">
                    <a16:creationId xmlns:a16="http://schemas.microsoft.com/office/drawing/2014/main" id="{3AC49E12-313A-A50C-F0AE-E7F05A8BDB24}"/>
                  </a:ext>
                </a:extLst>
              </p:cNvPr>
              <p:cNvSpPr/>
              <p:nvPr/>
            </p:nvSpPr>
            <p:spPr>
              <a:xfrm>
                <a:off x="10604418" y="62383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3" name="Freeform 2632">
                <a:extLst>
                  <a:ext uri="{FF2B5EF4-FFF2-40B4-BE49-F238E27FC236}">
                    <a16:creationId xmlns:a16="http://schemas.microsoft.com/office/drawing/2014/main" id="{77C5D95E-2764-96FB-8AEB-B471F63D0BFB}"/>
                  </a:ext>
                </a:extLst>
              </p:cNvPr>
              <p:cNvSpPr/>
              <p:nvPr/>
            </p:nvSpPr>
            <p:spPr>
              <a:xfrm>
                <a:off x="10604418" y="51089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4" name="Freeform 2633">
                <a:extLst>
                  <a:ext uri="{FF2B5EF4-FFF2-40B4-BE49-F238E27FC236}">
                    <a16:creationId xmlns:a16="http://schemas.microsoft.com/office/drawing/2014/main" id="{535A516D-EB60-E15F-CAC8-50A403C38A75}"/>
                  </a:ext>
                </a:extLst>
              </p:cNvPr>
              <p:cNvSpPr/>
              <p:nvPr/>
            </p:nvSpPr>
            <p:spPr>
              <a:xfrm>
                <a:off x="10604418" y="61953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5" name="Freeform 2634">
                <a:extLst>
                  <a:ext uri="{FF2B5EF4-FFF2-40B4-BE49-F238E27FC236}">
                    <a16:creationId xmlns:a16="http://schemas.microsoft.com/office/drawing/2014/main" id="{5E68A5A8-929F-3B47-1D48-E545DE70726E}"/>
                  </a:ext>
                </a:extLst>
              </p:cNvPr>
              <p:cNvSpPr/>
              <p:nvPr/>
            </p:nvSpPr>
            <p:spPr>
              <a:xfrm>
                <a:off x="10604418" y="62116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6" name="Freeform 2635">
                <a:extLst>
                  <a:ext uri="{FF2B5EF4-FFF2-40B4-BE49-F238E27FC236}">
                    <a16:creationId xmlns:a16="http://schemas.microsoft.com/office/drawing/2014/main" id="{B3F4A3B4-F6D4-3E43-D905-40F68414D8BB}"/>
                  </a:ext>
                </a:extLst>
              </p:cNvPr>
              <p:cNvSpPr/>
              <p:nvPr/>
            </p:nvSpPr>
            <p:spPr>
              <a:xfrm>
                <a:off x="10604418" y="55460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7" name="Freeform 2636">
                <a:extLst>
                  <a:ext uri="{FF2B5EF4-FFF2-40B4-BE49-F238E27FC236}">
                    <a16:creationId xmlns:a16="http://schemas.microsoft.com/office/drawing/2014/main" id="{FF64823B-F8E6-11DC-5804-3D50B90E31F4}"/>
                  </a:ext>
                </a:extLst>
              </p:cNvPr>
              <p:cNvSpPr/>
              <p:nvPr/>
            </p:nvSpPr>
            <p:spPr>
              <a:xfrm>
                <a:off x="10604418" y="54306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8" name="Freeform 2637">
                <a:extLst>
                  <a:ext uri="{FF2B5EF4-FFF2-40B4-BE49-F238E27FC236}">
                    <a16:creationId xmlns:a16="http://schemas.microsoft.com/office/drawing/2014/main" id="{530642B0-92B6-4885-B760-FD691DA1E1EE}"/>
                  </a:ext>
                </a:extLst>
              </p:cNvPr>
              <p:cNvSpPr/>
              <p:nvPr/>
            </p:nvSpPr>
            <p:spPr>
              <a:xfrm>
                <a:off x="10604418" y="54582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9" name="Freeform 2638">
                <a:extLst>
                  <a:ext uri="{FF2B5EF4-FFF2-40B4-BE49-F238E27FC236}">
                    <a16:creationId xmlns:a16="http://schemas.microsoft.com/office/drawing/2014/main" id="{EA7682C0-D903-09BD-C703-A15E374079C5}"/>
                  </a:ext>
                </a:extLst>
              </p:cNvPr>
              <p:cNvSpPr/>
              <p:nvPr/>
            </p:nvSpPr>
            <p:spPr>
              <a:xfrm>
                <a:off x="10604418" y="55169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0" name="Freeform 2639">
                <a:extLst>
                  <a:ext uri="{FF2B5EF4-FFF2-40B4-BE49-F238E27FC236}">
                    <a16:creationId xmlns:a16="http://schemas.microsoft.com/office/drawing/2014/main" id="{35429C63-07EC-2520-3849-E38913FC51EE}"/>
                  </a:ext>
                </a:extLst>
              </p:cNvPr>
              <p:cNvSpPr/>
              <p:nvPr/>
            </p:nvSpPr>
            <p:spPr>
              <a:xfrm>
                <a:off x="10604418" y="54214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1" name="Freeform 2640">
                <a:extLst>
                  <a:ext uri="{FF2B5EF4-FFF2-40B4-BE49-F238E27FC236}">
                    <a16:creationId xmlns:a16="http://schemas.microsoft.com/office/drawing/2014/main" id="{C60352A7-5D3D-4C60-276E-3A642FB006CB}"/>
                  </a:ext>
                </a:extLst>
              </p:cNvPr>
              <p:cNvSpPr/>
              <p:nvPr/>
            </p:nvSpPr>
            <p:spPr>
              <a:xfrm>
                <a:off x="10604418" y="61750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2" name="Freeform 2641">
                <a:extLst>
                  <a:ext uri="{FF2B5EF4-FFF2-40B4-BE49-F238E27FC236}">
                    <a16:creationId xmlns:a16="http://schemas.microsoft.com/office/drawing/2014/main" id="{1C219946-3A32-93CA-32F0-8F10F28A2DBC}"/>
                  </a:ext>
                </a:extLst>
              </p:cNvPr>
              <p:cNvSpPr/>
              <p:nvPr/>
            </p:nvSpPr>
            <p:spPr>
              <a:xfrm>
                <a:off x="10604418" y="54621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3" name="Freeform 2642">
                <a:extLst>
                  <a:ext uri="{FF2B5EF4-FFF2-40B4-BE49-F238E27FC236}">
                    <a16:creationId xmlns:a16="http://schemas.microsoft.com/office/drawing/2014/main" id="{4DF9A4FB-8477-7B5C-1DE8-0962E6C4FF53}"/>
                  </a:ext>
                </a:extLst>
              </p:cNvPr>
              <p:cNvSpPr/>
              <p:nvPr/>
            </p:nvSpPr>
            <p:spPr>
              <a:xfrm>
                <a:off x="10604418" y="61858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4" name="Freeform 2643">
                <a:extLst>
                  <a:ext uri="{FF2B5EF4-FFF2-40B4-BE49-F238E27FC236}">
                    <a16:creationId xmlns:a16="http://schemas.microsoft.com/office/drawing/2014/main" id="{290FC493-54D5-E4C2-072C-8CF3172C021E}"/>
                  </a:ext>
                </a:extLst>
              </p:cNvPr>
              <p:cNvSpPr/>
              <p:nvPr/>
            </p:nvSpPr>
            <p:spPr>
              <a:xfrm>
                <a:off x="10604418" y="61350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5" name="Freeform 2644">
                <a:extLst>
                  <a:ext uri="{FF2B5EF4-FFF2-40B4-BE49-F238E27FC236}">
                    <a16:creationId xmlns:a16="http://schemas.microsoft.com/office/drawing/2014/main" id="{967611D8-2C61-E8E2-DAEA-7E36C7EB1193}"/>
                  </a:ext>
                </a:extLst>
              </p:cNvPr>
              <p:cNvSpPr/>
              <p:nvPr/>
            </p:nvSpPr>
            <p:spPr>
              <a:xfrm>
                <a:off x="10604418" y="45912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6" name="Freeform 2645">
                <a:extLst>
                  <a:ext uri="{FF2B5EF4-FFF2-40B4-BE49-F238E27FC236}">
                    <a16:creationId xmlns:a16="http://schemas.microsoft.com/office/drawing/2014/main" id="{DD57AA14-4B94-7D5C-798A-92B490263CF0}"/>
                  </a:ext>
                </a:extLst>
              </p:cNvPr>
              <p:cNvSpPr/>
              <p:nvPr/>
            </p:nvSpPr>
            <p:spPr>
              <a:xfrm>
                <a:off x="10604418" y="50122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7" name="Freeform 2646">
                <a:extLst>
                  <a:ext uri="{FF2B5EF4-FFF2-40B4-BE49-F238E27FC236}">
                    <a16:creationId xmlns:a16="http://schemas.microsoft.com/office/drawing/2014/main" id="{0D23AF5A-6CBB-5B93-3BA3-B55BEED1D549}"/>
                  </a:ext>
                </a:extLst>
              </p:cNvPr>
              <p:cNvSpPr/>
              <p:nvPr/>
            </p:nvSpPr>
            <p:spPr>
              <a:xfrm>
                <a:off x="10604418" y="54952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8" name="Freeform 2647">
                <a:extLst>
                  <a:ext uri="{FF2B5EF4-FFF2-40B4-BE49-F238E27FC236}">
                    <a16:creationId xmlns:a16="http://schemas.microsoft.com/office/drawing/2014/main" id="{83E6DACC-3C0E-4D62-A476-04A9EEF36805}"/>
                  </a:ext>
                </a:extLst>
              </p:cNvPr>
              <p:cNvSpPr/>
              <p:nvPr/>
            </p:nvSpPr>
            <p:spPr>
              <a:xfrm>
                <a:off x="10604418" y="54885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9" name="Freeform 2648">
                <a:extLst>
                  <a:ext uri="{FF2B5EF4-FFF2-40B4-BE49-F238E27FC236}">
                    <a16:creationId xmlns:a16="http://schemas.microsoft.com/office/drawing/2014/main" id="{F00B127F-97F4-A3E5-AED0-DD4C8F5BA35D}"/>
                  </a:ext>
                </a:extLst>
              </p:cNvPr>
              <p:cNvSpPr/>
              <p:nvPr/>
            </p:nvSpPr>
            <p:spPr>
              <a:xfrm>
                <a:off x="10604418" y="52511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0" name="Freeform 2649">
                <a:extLst>
                  <a:ext uri="{FF2B5EF4-FFF2-40B4-BE49-F238E27FC236}">
                    <a16:creationId xmlns:a16="http://schemas.microsoft.com/office/drawing/2014/main" id="{2A9FBB24-C087-6E30-F61B-7C35A3965AB9}"/>
                  </a:ext>
                </a:extLst>
              </p:cNvPr>
              <p:cNvSpPr/>
              <p:nvPr/>
            </p:nvSpPr>
            <p:spPr>
              <a:xfrm>
                <a:off x="10604418" y="47674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1" name="Freeform 2650">
                <a:extLst>
                  <a:ext uri="{FF2B5EF4-FFF2-40B4-BE49-F238E27FC236}">
                    <a16:creationId xmlns:a16="http://schemas.microsoft.com/office/drawing/2014/main" id="{83F4D6B7-E7CD-AF59-9E5B-C869F918BB23}"/>
                  </a:ext>
                </a:extLst>
              </p:cNvPr>
              <p:cNvSpPr/>
              <p:nvPr/>
            </p:nvSpPr>
            <p:spPr>
              <a:xfrm>
                <a:off x="10604418" y="46741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2" name="Freeform 2651">
                <a:extLst>
                  <a:ext uri="{FF2B5EF4-FFF2-40B4-BE49-F238E27FC236}">
                    <a16:creationId xmlns:a16="http://schemas.microsoft.com/office/drawing/2014/main" id="{380D575E-4CC9-032D-EF36-D80A3E14E8B2}"/>
                  </a:ext>
                </a:extLst>
              </p:cNvPr>
              <p:cNvSpPr/>
              <p:nvPr/>
            </p:nvSpPr>
            <p:spPr>
              <a:xfrm>
                <a:off x="10604418" y="62012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3" name="Freeform 2652">
                <a:extLst>
                  <a:ext uri="{FF2B5EF4-FFF2-40B4-BE49-F238E27FC236}">
                    <a16:creationId xmlns:a16="http://schemas.microsoft.com/office/drawing/2014/main" id="{E4DFC4CC-862B-60A2-00DB-F7EAF0288E84}"/>
                  </a:ext>
                </a:extLst>
              </p:cNvPr>
              <p:cNvSpPr/>
              <p:nvPr/>
            </p:nvSpPr>
            <p:spPr>
              <a:xfrm>
                <a:off x="10604418" y="61469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4" name="Freeform 2653">
                <a:extLst>
                  <a:ext uri="{FF2B5EF4-FFF2-40B4-BE49-F238E27FC236}">
                    <a16:creationId xmlns:a16="http://schemas.microsoft.com/office/drawing/2014/main" id="{4C5BDCDC-1707-B7EF-8F5B-4F79C6309D14}"/>
                  </a:ext>
                </a:extLst>
              </p:cNvPr>
              <p:cNvSpPr/>
              <p:nvPr/>
            </p:nvSpPr>
            <p:spPr>
              <a:xfrm>
                <a:off x="10604418" y="49745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5" name="Freeform 2654">
                <a:extLst>
                  <a:ext uri="{FF2B5EF4-FFF2-40B4-BE49-F238E27FC236}">
                    <a16:creationId xmlns:a16="http://schemas.microsoft.com/office/drawing/2014/main" id="{A137D30D-93AC-405A-6FDC-BFA308EF5F39}"/>
                  </a:ext>
                </a:extLst>
              </p:cNvPr>
              <p:cNvSpPr/>
              <p:nvPr/>
            </p:nvSpPr>
            <p:spPr>
              <a:xfrm>
                <a:off x="10604418" y="52065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6" name="Freeform 2655">
                <a:extLst>
                  <a:ext uri="{FF2B5EF4-FFF2-40B4-BE49-F238E27FC236}">
                    <a16:creationId xmlns:a16="http://schemas.microsoft.com/office/drawing/2014/main" id="{6ADEEA2C-C6F9-4EDB-C2D9-3B9C9ADD97D0}"/>
                  </a:ext>
                </a:extLst>
              </p:cNvPr>
              <p:cNvSpPr/>
              <p:nvPr/>
            </p:nvSpPr>
            <p:spPr>
              <a:xfrm>
                <a:off x="10604418" y="52790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7" name="Freeform 2656">
                <a:extLst>
                  <a:ext uri="{FF2B5EF4-FFF2-40B4-BE49-F238E27FC236}">
                    <a16:creationId xmlns:a16="http://schemas.microsoft.com/office/drawing/2014/main" id="{6AAB39AC-D2AA-AEA3-3CC7-9A87F8B6F91D}"/>
                  </a:ext>
                </a:extLst>
              </p:cNvPr>
              <p:cNvSpPr/>
              <p:nvPr/>
            </p:nvSpPr>
            <p:spPr>
              <a:xfrm>
                <a:off x="10604418" y="47304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8" name="Freeform 2657">
                <a:extLst>
                  <a:ext uri="{FF2B5EF4-FFF2-40B4-BE49-F238E27FC236}">
                    <a16:creationId xmlns:a16="http://schemas.microsoft.com/office/drawing/2014/main" id="{6E08ABB7-1CA7-2A20-3AD7-F843772F2333}"/>
                  </a:ext>
                </a:extLst>
              </p:cNvPr>
              <p:cNvSpPr/>
              <p:nvPr/>
            </p:nvSpPr>
            <p:spPr>
              <a:xfrm>
                <a:off x="10604418" y="61791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9" name="Freeform 2658">
                <a:extLst>
                  <a:ext uri="{FF2B5EF4-FFF2-40B4-BE49-F238E27FC236}">
                    <a16:creationId xmlns:a16="http://schemas.microsoft.com/office/drawing/2014/main" id="{5E69665A-DB78-15F7-711C-F782DAADE911}"/>
                  </a:ext>
                </a:extLst>
              </p:cNvPr>
              <p:cNvSpPr/>
              <p:nvPr/>
            </p:nvSpPr>
            <p:spPr>
              <a:xfrm>
                <a:off x="10604418" y="52872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0" name="Freeform 2659">
                <a:extLst>
                  <a:ext uri="{FF2B5EF4-FFF2-40B4-BE49-F238E27FC236}">
                    <a16:creationId xmlns:a16="http://schemas.microsoft.com/office/drawing/2014/main" id="{9C493F69-9161-7938-0771-7F65ABD2EC2D}"/>
                  </a:ext>
                </a:extLst>
              </p:cNvPr>
              <p:cNvSpPr/>
              <p:nvPr/>
            </p:nvSpPr>
            <p:spPr>
              <a:xfrm>
                <a:off x="10604418" y="61359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1" name="Freeform 2660">
                <a:extLst>
                  <a:ext uri="{FF2B5EF4-FFF2-40B4-BE49-F238E27FC236}">
                    <a16:creationId xmlns:a16="http://schemas.microsoft.com/office/drawing/2014/main" id="{15376A9D-440E-02C0-4FF9-5FC6B4B98513}"/>
                  </a:ext>
                </a:extLst>
              </p:cNvPr>
              <p:cNvSpPr/>
              <p:nvPr/>
            </p:nvSpPr>
            <p:spPr>
              <a:xfrm>
                <a:off x="10604418" y="54794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2" name="Freeform 2661">
                <a:extLst>
                  <a:ext uri="{FF2B5EF4-FFF2-40B4-BE49-F238E27FC236}">
                    <a16:creationId xmlns:a16="http://schemas.microsoft.com/office/drawing/2014/main" id="{0D548F3E-B460-853E-E50F-3675A428EC52}"/>
                  </a:ext>
                </a:extLst>
              </p:cNvPr>
              <p:cNvSpPr/>
              <p:nvPr/>
            </p:nvSpPr>
            <p:spPr>
              <a:xfrm>
                <a:off x="10604418" y="61548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3" name="Freeform 2662">
                <a:extLst>
                  <a:ext uri="{FF2B5EF4-FFF2-40B4-BE49-F238E27FC236}">
                    <a16:creationId xmlns:a16="http://schemas.microsoft.com/office/drawing/2014/main" id="{5E9AEAB7-2845-AFB6-D9E8-5421B26CFBC1}"/>
                  </a:ext>
                </a:extLst>
              </p:cNvPr>
              <p:cNvSpPr/>
              <p:nvPr/>
            </p:nvSpPr>
            <p:spPr>
              <a:xfrm>
                <a:off x="10604418" y="54308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4" name="Freeform 2663">
                <a:extLst>
                  <a:ext uri="{FF2B5EF4-FFF2-40B4-BE49-F238E27FC236}">
                    <a16:creationId xmlns:a16="http://schemas.microsoft.com/office/drawing/2014/main" id="{AA532508-C555-0A98-EFC3-BE04F533DF3D}"/>
                  </a:ext>
                </a:extLst>
              </p:cNvPr>
              <p:cNvSpPr/>
              <p:nvPr/>
            </p:nvSpPr>
            <p:spPr>
              <a:xfrm>
                <a:off x="10604418" y="6268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5" name="Freeform 2664">
                <a:extLst>
                  <a:ext uri="{FF2B5EF4-FFF2-40B4-BE49-F238E27FC236}">
                    <a16:creationId xmlns:a16="http://schemas.microsoft.com/office/drawing/2014/main" id="{3E39E42B-75E7-D723-EB77-8091DE633570}"/>
                  </a:ext>
                </a:extLst>
              </p:cNvPr>
              <p:cNvSpPr/>
              <p:nvPr/>
            </p:nvSpPr>
            <p:spPr>
              <a:xfrm>
                <a:off x="10604418" y="61283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6" name="Freeform 2665">
                <a:extLst>
                  <a:ext uri="{FF2B5EF4-FFF2-40B4-BE49-F238E27FC236}">
                    <a16:creationId xmlns:a16="http://schemas.microsoft.com/office/drawing/2014/main" id="{15AFA363-3A6C-126A-1D96-51457262FDE8}"/>
                  </a:ext>
                </a:extLst>
              </p:cNvPr>
              <p:cNvSpPr/>
              <p:nvPr/>
            </p:nvSpPr>
            <p:spPr>
              <a:xfrm>
                <a:off x="10604418" y="61287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7" name="Freeform 2666">
                <a:extLst>
                  <a:ext uri="{FF2B5EF4-FFF2-40B4-BE49-F238E27FC236}">
                    <a16:creationId xmlns:a16="http://schemas.microsoft.com/office/drawing/2014/main" id="{5BC5FCB4-D84C-5C9C-C27E-682771449DF3}"/>
                  </a:ext>
                </a:extLst>
              </p:cNvPr>
              <p:cNvSpPr/>
              <p:nvPr/>
            </p:nvSpPr>
            <p:spPr>
              <a:xfrm>
                <a:off x="10604418" y="52129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8" name="Freeform 2667">
                <a:extLst>
                  <a:ext uri="{FF2B5EF4-FFF2-40B4-BE49-F238E27FC236}">
                    <a16:creationId xmlns:a16="http://schemas.microsoft.com/office/drawing/2014/main" id="{85888864-C8B3-9F12-80B2-05D8BFD63C68}"/>
                  </a:ext>
                </a:extLst>
              </p:cNvPr>
              <p:cNvSpPr/>
              <p:nvPr/>
            </p:nvSpPr>
            <p:spPr>
              <a:xfrm>
                <a:off x="10604418" y="51328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9" name="Freeform 2668">
                <a:extLst>
                  <a:ext uri="{FF2B5EF4-FFF2-40B4-BE49-F238E27FC236}">
                    <a16:creationId xmlns:a16="http://schemas.microsoft.com/office/drawing/2014/main" id="{0F1A543D-9C32-7B30-B43F-D5992DF5E82E}"/>
                  </a:ext>
                </a:extLst>
              </p:cNvPr>
              <p:cNvSpPr/>
              <p:nvPr/>
            </p:nvSpPr>
            <p:spPr>
              <a:xfrm>
                <a:off x="10604418" y="54010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0" name="Freeform 2669">
                <a:extLst>
                  <a:ext uri="{FF2B5EF4-FFF2-40B4-BE49-F238E27FC236}">
                    <a16:creationId xmlns:a16="http://schemas.microsoft.com/office/drawing/2014/main" id="{841CA2DF-6D6A-96B6-6D75-5CCEAA73AAB3}"/>
                  </a:ext>
                </a:extLst>
              </p:cNvPr>
              <p:cNvSpPr/>
              <p:nvPr/>
            </p:nvSpPr>
            <p:spPr>
              <a:xfrm>
                <a:off x="10604418" y="53692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1" name="Freeform 2670">
                <a:extLst>
                  <a:ext uri="{FF2B5EF4-FFF2-40B4-BE49-F238E27FC236}">
                    <a16:creationId xmlns:a16="http://schemas.microsoft.com/office/drawing/2014/main" id="{3250E4A3-6F46-2574-B44E-68A2011DE961}"/>
                  </a:ext>
                </a:extLst>
              </p:cNvPr>
              <p:cNvSpPr/>
              <p:nvPr/>
            </p:nvSpPr>
            <p:spPr>
              <a:xfrm>
                <a:off x="10604418" y="525604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2" name="Freeform 2671">
                <a:extLst>
                  <a:ext uri="{FF2B5EF4-FFF2-40B4-BE49-F238E27FC236}">
                    <a16:creationId xmlns:a16="http://schemas.microsoft.com/office/drawing/2014/main" id="{D0928AFA-6CAC-E287-B3C7-AB6403803816}"/>
                  </a:ext>
                </a:extLst>
              </p:cNvPr>
              <p:cNvSpPr/>
              <p:nvPr/>
            </p:nvSpPr>
            <p:spPr>
              <a:xfrm>
                <a:off x="10604418" y="6199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3" name="Freeform 2672">
                <a:extLst>
                  <a:ext uri="{FF2B5EF4-FFF2-40B4-BE49-F238E27FC236}">
                    <a16:creationId xmlns:a16="http://schemas.microsoft.com/office/drawing/2014/main" id="{BAA7008A-DF63-49C7-3BEE-355C9ABA94A8}"/>
                  </a:ext>
                </a:extLst>
              </p:cNvPr>
              <p:cNvSpPr/>
              <p:nvPr/>
            </p:nvSpPr>
            <p:spPr>
              <a:xfrm>
                <a:off x="10604418" y="46869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4" name="Freeform 2673">
                <a:extLst>
                  <a:ext uri="{FF2B5EF4-FFF2-40B4-BE49-F238E27FC236}">
                    <a16:creationId xmlns:a16="http://schemas.microsoft.com/office/drawing/2014/main" id="{33EF558D-03E9-C8C7-26CF-77908EEEA446}"/>
                  </a:ext>
                </a:extLst>
              </p:cNvPr>
              <p:cNvSpPr/>
              <p:nvPr/>
            </p:nvSpPr>
            <p:spPr>
              <a:xfrm>
                <a:off x="10604418" y="61282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5" name="Freeform 2674">
                <a:extLst>
                  <a:ext uri="{FF2B5EF4-FFF2-40B4-BE49-F238E27FC236}">
                    <a16:creationId xmlns:a16="http://schemas.microsoft.com/office/drawing/2014/main" id="{6A952BE6-64EB-7DA0-2C2F-254C45723665}"/>
                  </a:ext>
                </a:extLst>
              </p:cNvPr>
              <p:cNvSpPr/>
              <p:nvPr/>
            </p:nvSpPr>
            <p:spPr>
              <a:xfrm>
                <a:off x="10604418" y="49996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6" name="Freeform 2675">
                <a:extLst>
                  <a:ext uri="{FF2B5EF4-FFF2-40B4-BE49-F238E27FC236}">
                    <a16:creationId xmlns:a16="http://schemas.microsoft.com/office/drawing/2014/main" id="{F6D2EA0C-A986-CEBC-BC33-8ECADE38374E}"/>
                  </a:ext>
                </a:extLst>
              </p:cNvPr>
              <p:cNvSpPr/>
              <p:nvPr/>
            </p:nvSpPr>
            <p:spPr>
              <a:xfrm>
                <a:off x="10604418" y="50580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7" name="Freeform 2676">
                <a:extLst>
                  <a:ext uri="{FF2B5EF4-FFF2-40B4-BE49-F238E27FC236}">
                    <a16:creationId xmlns:a16="http://schemas.microsoft.com/office/drawing/2014/main" id="{ABC3490F-7AA5-6034-B385-6E2F1E524CBD}"/>
                  </a:ext>
                </a:extLst>
              </p:cNvPr>
              <p:cNvSpPr/>
              <p:nvPr/>
            </p:nvSpPr>
            <p:spPr>
              <a:xfrm>
                <a:off x="10604418" y="61406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8" name="Freeform 2677">
                <a:extLst>
                  <a:ext uri="{FF2B5EF4-FFF2-40B4-BE49-F238E27FC236}">
                    <a16:creationId xmlns:a16="http://schemas.microsoft.com/office/drawing/2014/main" id="{2BACA254-0394-146F-F52E-85F03D93C16B}"/>
                  </a:ext>
                </a:extLst>
              </p:cNvPr>
              <p:cNvSpPr/>
              <p:nvPr/>
            </p:nvSpPr>
            <p:spPr>
              <a:xfrm>
                <a:off x="10604418" y="53504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9" name="Freeform 2678">
                <a:extLst>
                  <a:ext uri="{FF2B5EF4-FFF2-40B4-BE49-F238E27FC236}">
                    <a16:creationId xmlns:a16="http://schemas.microsoft.com/office/drawing/2014/main" id="{43B57E15-8BEA-8F34-FCD5-28C67E729544}"/>
                  </a:ext>
                </a:extLst>
              </p:cNvPr>
              <p:cNvSpPr/>
              <p:nvPr/>
            </p:nvSpPr>
            <p:spPr>
              <a:xfrm>
                <a:off x="10604418" y="613171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0" name="Freeform 2679">
                <a:extLst>
                  <a:ext uri="{FF2B5EF4-FFF2-40B4-BE49-F238E27FC236}">
                    <a16:creationId xmlns:a16="http://schemas.microsoft.com/office/drawing/2014/main" id="{4FF061D4-0B2F-9872-52F4-65C83FF1BC83}"/>
                  </a:ext>
                </a:extLst>
              </p:cNvPr>
              <p:cNvSpPr/>
              <p:nvPr/>
            </p:nvSpPr>
            <p:spPr>
              <a:xfrm>
                <a:off x="10604418" y="48160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1" name="Freeform 2680">
                <a:extLst>
                  <a:ext uri="{FF2B5EF4-FFF2-40B4-BE49-F238E27FC236}">
                    <a16:creationId xmlns:a16="http://schemas.microsoft.com/office/drawing/2014/main" id="{5D65CD89-5528-8AC5-1032-38EBDD4BB9FF}"/>
                  </a:ext>
                </a:extLst>
              </p:cNvPr>
              <p:cNvSpPr/>
              <p:nvPr/>
            </p:nvSpPr>
            <p:spPr>
              <a:xfrm>
                <a:off x="10604418" y="61499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2" name="Freeform 2681">
                <a:extLst>
                  <a:ext uri="{FF2B5EF4-FFF2-40B4-BE49-F238E27FC236}">
                    <a16:creationId xmlns:a16="http://schemas.microsoft.com/office/drawing/2014/main" id="{EA9CFC84-F4FE-6E1F-4134-DC292F4BB9C5}"/>
                  </a:ext>
                </a:extLst>
              </p:cNvPr>
              <p:cNvSpPr/>
              <p:nvPr/>
            </p:nvSpPr>
            <p:spPr>
              <a:xfrm>
                <a:off x="10604418" y="53445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3" name="Freeform 2682">
                <a:extLst>
                  <a:ext uri="{FF2B5EF4-FFF2-40B4-BE49-F238E27FC236}">
                    <a16:creationId xmlns:a16="http://schemas.microsoft.com/office/drawing/2014/main" id="{9E2FA042-8657-67D9-E639-F455BC156CFF}"/>
                  </a:ext>
                </a:extLst>
              </p:cNvPr>
              <p:cNvSpPr/>
              <p:nvPr/>
            </p:nvSpPr>
            <p:spPr>
              <a:xfrm>
                <a:off x="10604418" y="53159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4" name="Freeform 2683">
                <a:extLst>
                  <a:ext uri="{FF2B5EF4-FFF2-40B4-BE49-F238E27FC236}">
                    <a16:creationId xmlns:a16="http://schemas.microsoft.com/office/drawing/2014/main" id="{5FECB2B1-F882-2915-77BF-E7E79BB0E918}"/>
                  </a:ext>
                </a:extLst>
              </p:cNvPr>
              <p:cNvSpPr/>
              <p:nvPr/>
            </p:nvSpPr>
            <p:spPr>
              <a:xfrm>
                <a:off x="10604418" y="61745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5" name="Freeform 2684">
                <a:extLst>
                  <a:ext uri="{FF2B5EF4-FFF2-40B4-BE49-F238E27FC236}">
                    <a16:creationId xmlns:a16="http://schemas.microsoft.com/office/drawing/2014/main" id="{5D7EDC0F-692C-BF3C-7A18-2336FEED900A}"/>
                  </a:ext>
                </a:extLst>
              </p:cNvPr>
              <p:cNvSpPr/>
              <p:nvPr/>
            </p:nvSpPr>
            <p:spPr>
              <a:xfrm>
                <a:off x="10604418" y="47337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6" name="Freeform 2685">
                <a:extLst>
                  <a:ext uri="{FF2B5EF4-FFF2-40B4-BE49-F238E27FC236}">
                    <a16:creationId xmlns:a16="http://schemas.microsoft.com/office/drawing/2014/main" id="{42F7AA21-F159-7C26-2870-6F54AAAC9B53}"/>
                  </a:ext>
                </a:extLst>
              </p:cNvPr>
              <p:cNvSpPr/>
              <p:nvPr/>
            </p:nvSpPr>
            <p:spPr>
              <a:xfrm>
                <a:off x="10604418" y="53462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7" name="Freeform 2686">
                <a:extLst>
                  <a:ext uri="{FF2B5EF4-FFF2-40B4-BE49-F238E27FC236}">
                    <a16:creationId xmlns:a16="http://schemas.microsoft.com/office/drawing/2014/main" id="{393FAD7E-CE01-48EA-F8DC-E0E4E1E878B2}"/>
                  </a:ext>
                </a:extLst>
              </p:cNvPr>
              <p:cNvSpPr/>
              <p:nvPr/>
            </p:nvSpPr>
            <p:spPr>
              <a:xfrm>
                <a:off x="10604418" y="52584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8" name="Freeform 2687">
                <a:extLst>
                  <a:ext uri="{FF2B5EF4-FFF2-40B4-BE49-F238E27FC236}">
                    <a16:creationId xmlns:a16="http://schemas.microsoft.com/office/drawing/2014/main" id="{4E849984-7CFD-5FB3-631A-A6348D6A2E60}"/>
                  </a:ext>
                </a:extLst>
              </p:cNvPr>
              <p:cNvSpPr/>
              <p:nvPr/>
            </p:nvSpPr>
            <p:spPr>
              <a:xfrm>
                <a:off x="10604418" y="46516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9" name="Freeform 2688">
                <a:extLst>
                  <a:ext uri="{FF2B5EF4-FFF2-40B4-BE49-F238E27FC236}">
                    <a16:creationId xmlns:a16="http://schemas.microsoft.com/office/drawing/2014/main" id="{1B401FBC-4F7A-AB58-3905-C2E2B92EF9A9}"/>
                  </a:ext>
                </a:extLst>
              </p:cNvPr>
              <p:cNvSpPr/>
              <p:nvPr/>
            </p:nvSpPr>
            <p:spPr>
              <a:xfrm>
                <a:off x="10604418" y="50098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0" name="Freeform 2689">
                <a:extLst>
                  <a:ext uri="{FF2B5EF4-FFF2-40B4-BE49-F238E27FC236}">
                    <a16:creationId xmlns:a16="http://schemas.microsoft.com/office/drawing/2014/main" id="{D44CE3B2-2DD6-CDD9-268E-5B4B239FE613}"/>
                  </a:ext>
                </a:extLst>
              </p:cNvPr>
              <p:cNvSpPr/>
              <p:nvPr/>
            </p:nvSpPr>
            <p:spPr>
              <a:xfrm>
                <a:off x="10604418" y="47346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1" name="Freeform 2690">
                <a:extLst>
                  <a:ext uri="{FF2B5EF4-FFF2-40B4-BE49-F238E27FC236}">
                    <a16:creationId xmlns:a16="http://schemas.microsoft.com/office/drawing/2014/main" id="{750D2A93-795A-8BDD-408A-972DF3738799}"/>
                  </a:ext>
                </a:extLst>
              </p:cNvPr>
              <p:cNvSpPr/>
              <p:nvPr/>
            </p:nvSpPr>
            <p:spPr>
              <a:xfrm>
                <a:off x="10604418" y="49656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2" name="Freeform 2691">
                <a:extLst>
                  <a:ext uri="{FF2B5EF4-FFF2-40B4-BE49-F238E27FC236}">
                    <a16:creationId xmlns:a16="http://schemas.microsoft.com/office/drawing/2014/main" id="{41E978BA-C461-B82E-43EC-627F41A5F1E9}"/>
                  </a:ext>
                </a:extLst>
              </p:cNvPr>
              <p:cNvSpPr/>
              <p:nvPr/>
            </p:nvSpPr>
            <p:spPr>
              <a:xfrm>
                <a:off x="10604418" y="49855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3" name="Freeform 2692">
                <a:extLst>
                  <a:ext uri="{FF2B5EF4-FFF2-40B4-BE49-F238E27FC236}">
                    <a16:creationId xmlns:a16="http://schemas.microsoft.com/office/drawing/2014/main" id="{55255805-2467-AB37-44F2-089B718705DB}"/>
                  </a:ext>
                </a:extLst>
              </p:cNvPr>
              <p:cNvSpPr/>
              <p:nvPr/>
            </p:nvSpPr>
            <p:spPr>
              <a:xfrm>
                <a:off x="10604418" y="54356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4" name="Freeform 2693">
                <a:extLst>
                  <a:ext uri="{FF2B5EF4-FFF2-40B4-BE49-F238E27FC236}">
                    <a16:creationId xmlns:a16="http://schemas.microsoft.com/office/drawing/2014/main" id="{2B94B4F5-974D-0ABA-CA18-F7F5DC34A588}"/>
                  </a:ext>
                </a:extLst>
              </p:cNvPr>
              <p:cNvSpPr/>
              <p:nvPr/>
            </p:nvSpPr>
            <p:spPr>
              <a:xfrm>
                <a:off x="10604418" y="54134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5" name="Freeform 2694">
                <a:extLst>
                  <a:ext uri="{FF2B5EF4-FFF2-40B4-BE49-F238E27FC236}">
                    <a16:creationId xmlns:a16="http://schemas.microsoft.com/office/drawing/2014/main" id="{C5D1980C-EEDA-C66F-06BF-95C4B9FF4F4C}"/>
                  </a:ext>
                </a:extLst>
              </p:cNvPr>
              <p:cNvSpPr/>
              <p:nvPr/>
            </p:nvSpPr>
            <p:spPr>
              <a:xfrm>
                <a:off x="10604418" y="62112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6" name="Freeform 2695">
                <a:extLst>
                  <a:ext uri="{FF2B5EF4-FFF2-40B4-BE49-F238E27FC236}">
                    <a16:creationId xmlns:a16="http://schemas.microsoft.com/office/drawing/2014/main" id="{12AC56DF-E3EE-1EA7-B327-A210248DD61E}"/>
                  </a:ext>
                </a:extLst>
              </p:cNvPr>
              <p:cNvSpPr/>
              <p:nvPr/>
            </p:nvSpPr>
            <p:spPr>
              <a:xfrm>
                <a:off x="10604418" y="6155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7" name="Freeform 2696">
                <a:extLst>
                  <a:ext uri="{FF2B5EF4-FFF2-40B4-BE49-F238E27FC236}">
                    <a16:creationId xmlns:a16="http://schemas.microsoft.com/office/drawing/2014/main" id="{E88416CE-CEEE-E582-FFAD-94F0A4555440}"/>
                  </a:ext>
                </a:extLst>
              </p:cNvPr>
              <p:cNvSpPr/>
              <p:nvPr/>
            </p:nvSpPr>
            <p:spPr>
              <a:xfrm>
                <a:off x="10604418" y="6137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8" name="Freeform 2697">
                <a:extLst>
                  <a:ext uri="{FF2B5EF4-FFF2-40B4-BE49-F238E27FC236}">
                    <a16:creationId xmlns:a16="http://schemas.microsoft.com/office/drawing/2014/main" id="{A67DD357-3C58-72F7-6276-EB5D7D961657}"/>
                  </a:ext>
                </a:extLst>
              </p:cNvPr>
              <p:cNvSpPr/>
              <p:nvPr/>
            </p:nvSpPr>
            <p:spPr>
              <a:xfrm>
                <a:off x="10604418" y="54990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9" name="Freeform 2698">
                <a:extLst>
                  <a:ext uri="{FF2B5EF4-FFF2-40B4-BE49-F238E27FC236}">
                    <a16:creationId xmlns:a16="http://schemas.microsoft.com/office/drawing/2014/main" id="{D64E0C5C-5F5D-D665-276F-A6B62167E222}"/>
                  </a:ext>
                </a:extLst>
              </p:cNvPr>
              <p:cNvSpPr/>
              <p:nvPr/>
            </p:nvSpPr>
            <p:spPr>
              <a:xfrm>
                <a:off x="10604418" y="62337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0" name="Freeform 2699">
                <a:extLst>
                  <a:ext uri="{FF2B5EF4-FFF2-40B4-BE49-F238E27FC236}">
                    <a16:creationId xmlns:a16="http://schemas.microsoft.com/office/drawing/2014/main" id="{DE1CD30C-0579-726B-F1F0-6E5DE14FB3B1}"/>
                  </a:ext>
                </a:extLst>
              </p:cNvPr>
              <p:cNvSpPr/>
              <p:nvPr/>
            </p:nvSpPr>
            <p:spPr>
              <a:xfrm>
                <a:off x="10604418" y="54848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1" name="Freeform 2700">
                <a:extLst>
                  <a:ext uri="{FF2B5EF4-FFF2-40B4-BE49-F238E27FC236}">
                    <a16:creationId xmlns:a16="http://schemas.microsoft.com/office/drawing/2014/main" id="{EE657740-0C6B-D3E8-18D8-A11184C4DC17}"/>
                  </a:ext>
                </a:extLst>
              </p:cNvPr>
              <p:cNvSpPr/>
              <p:nvPr/>
            </p:nvSpPr>
            <p:spPr>
              <a:xfrm>
                <a:off x="10604418" y="5428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2" name="Freeform 2701">
                <a:extLst>
                  <a:ext uri="{FF2B5EF4-FFF2-40B4-BE49-F238E27FC236}">
                    <a16:creationId xmlns:a16="http://schemas.microsoft.com/office/drawing/2014/main" id="{FCC8226D-EA23-8020-8700-1F95875BF81E}"/>
                  </a:ext>
                </a:extLst>
              </p:cNvPr>
              <p:cNvSpPr/>
              <p:nvPr/>
            </p:nvSpPr>
            <p:spPr>
              <a:xfrm>
                <a:off x="10604418" y="62591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3" name="Freeform 2702">
                <a:extLst>
                  <a:ext uri="{FF2B5EF4-FFF2-40B4-BE49-F238E27FC236}">
                    <a16:creationId xmlns:a16="http://schemas.microsoft.com/office/drawing/2014/main" id="{D1A8C6A7-68AA-F02B-E48F-3AEE52EA95A3}"/>
                  </a:ext>
                </a:extLst>
              </p:cNvPr>
              <p:cNvSpPr/>
              <p:nvPr/>
            </p:nvSpPr>
            <p:spPr>
              <a:xfrm>
                <a:off x="10604418" y="55274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4" name="Freeform 2703">
                <a:extLst>
                  <a:ext uri="{FF2B5EF4-FFF2-40B4-BE49-F238E27FC236}">
                    <a16:creationId xmlns:a16="http://schemas.microsoft.com/office/drawing/2014/main" id="{FB6CFAED-AE78-FBFD-A44B-FADF08DD9BE6}"/>
                  </a:ext>
                </a:extLst>
              </p:cNvPr>
              <p:cNvSpPr/>
              <p:nvPr/>
            </p:nvSpPr>
            <p:spPr>
              <a:xfrm>
                <a:off x="10604418" y="61786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5" name="Freeform 2704">
                <a:extLst>
                  <a:ext uri="{FF2B5EF4-FFF2-40B4-BE49-F238E27FC236}">
                    <a16:creationId xmlns:a16="http://schemas.microsoft.com/office/drawing/2014/main" id="{52EA5D1F-F31C-05F9-9786-826ADA766D42}"/>
                  </a:ext>
                </a:extLst>
              </p:cNvPr>
              <p:cNvSpPr/>
              <p:nvPr/>
            </p:nvSpPr>
            <p:spPr>
              <a:xfrm>
                <a:off x="10604418" y="62311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6" name="Freeform 2705">
                <a:extLst>
                  <a:ext uri="{FF2B5EF4-FFF2-40B4-BE49-F238E27FC236}">
                    <a16:creationId xmlns:a16="http://schemas.microsoft.com/office/drawing/2014/main" id="{6FBFF8ED-2865-6DB0-BD4B-0C5D5A1196CE}"/>
                  </a:ext>
                </a:extLst>
              </p:cNvPr>
              <p:cNvSpPr/>
              <p:nvPr/>
            </p:nvSpPr>
            <p:spPr>
              <a:xfrm>
                <a:off x="10604418" y="49482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7" name="Freeform 2706">
                <a:extLst>
                  <a:ext uri="{FF2B5EF4-FFF2-40B4-BE49-F238E27FC236}">
                    <a16:creationId xmlns:a16="http://schemas.microsoft.com/office/drawing/2014/main" id="{2FC41C0F-1CDD-00F8-C441-62A6C6735395}"/>
                  </a:ext>
                </a:extLst>
              </p:cNvPr>
              <p:cNvSpPr/>
              <p:nvPr/>
            </p:nvSpPr>
            <p:spPr>
              <a:xfrm>
                <a:off x="10604418" y="51926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8" name="Freeform 2707">
                <a:extLst>
                  <a:ext uri="{FF2B5EF4-FFF2-40B4-BE49-F238E27FC236}">
                    <a16:creationId xmlns:a16="http://schemas.microsoft.com/office/drawing/2014/main" id="{22906916-FE42-99E8-37C7-AB738F742757}"/>
                  </a:ext>
                </a:extLst>
              </p:cNvPr>
              <p:cNvSpPr/>
              <p:nvPr/>
            </p:nvSpPr>
            <p:spPr>
              <a:xfrm>
                <a:off x="10604418" y="49247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9" name="Freeform 2708">
                <a:extLst>
                  <a:ext uri="{FF2B5EF4-FFF2-40B4-BE49-F238E27FC236}">
                    <a16:creationId xmlns:a16="http://schemas.microsoft.com/office/drawing/2014/main" id="{3D3C6E30-A81B-58FD-DA1C-9126CF06B35D}"/>
                  </a:ext>
                </a:extLst>
              </p:cNvPr>
              <p:cNvSpPr/>
              <p:nvPr/>
            </p:nvSpPr>
            <p:spPr>
              <a:xfrm>
                <a:off x="10604418" y="51858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0" name="Freeform 2709">
                <a:extLst>
                  <a:ext uri="{FF2B5EF4-FFF2-40B4-BE49-F238E27FC236}">
                    <a16:creationId xmlns:a16="http://schemas.microsoft.com/office/drawing/2014/main" id="{1C21D914-3F91-B810-D310-49F270577B24}"/>
                  </a:ext>
                </a:extLst>
              </p:cNvPr>
              <p:cNvSpPr/>
              <p:nvPr/>
            </p:nvSpPr>
            <p:spPr>
              <a:xfrm>
                <a:off x="10604418" y="61225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1" name="Freeform 2710">
                <a:extLst>
                  <a:ext uri="{FF2B5EF4-FFF2-40B4-BE49-F238E27FC236}">
                    <a16:creationId xmlns:a16="http://schemas.microsoft.com/office/drawing/2014/main" id="{F8A3569C-6167-8AA4-53B1-0652F394454B}"/>
                  </a:ext>
                </a:extLst>
              </p:cNvPr>
              <p:cNvSpPr/>
              <p:nvPr/>
            </p:nvSpPr>
            <p:spPr>
              <a:xfrm>
                <a:off x="10604418" y="51987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2" name="Freeform 2711">
                <a:extLst>
                  <a:ext uri="{FF2B5EF4-FFF2-40B4-BE49-F238E27FC236}">
                    <a16:creationId xmlns:a16="http://schemas.microsoft.com/office/drawing/2014/main" id="{BD33E8D5-8552-C641-9118-76C0D8AE4855}"/>
                  </a:ext>
                </a:extLst>
              </p:cNvPr>
              <p:cNvSpPr/>
              <p:nvPr/>
            </p:nvSpPr>
            <p:spPr>
              <a:xfrm>
                <a:off x="10604418" y="46893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3" name="Freeform 2712">
                <a:extLst>
                  <a:ext uri="{FF2B5EF4-FFF2-40B4-BE49-F238E27FC236}">
                    <a16:creationId xmlns:a16="http://schemas.microsoft.com/office/drawing/2014/main" id="{51F68D72-B707-F83C-97EA-970FBC28EBF2}"/>
                  </a:ext>
                </a:extLst>
              </p:cNvPr>
              <p:cNvSpPr/>
              <p:nvPr/>
            </p:nvSpPr>
            <p:spPr>
              <a:xfrm>
                <a:off x="10604418" y="48557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4" name="Freeform 2713">
                <a:extLst>
                  <a:ext uri="{FF2B5EF4-FFF2-40B4-BE49-F238E27FC236}">
                    <a16:creationId xmlns:a16="http://schemas.microsoft.com/office/drawing/2014/main" id="{9452150E-B67E-8251-F2A1-E83A04E69E6C}"/>
                  </a:ext>
                </a:extLst>
              </p:cNvPr>
              <p:cNvSpPr/>
              <p:nvPr/>
            </p:nvSpPr>
            <p:spPr>
              <a:xfrm>
                <a:off x="10604418" y="55066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5" name="Freeform 2714">
                <a:extLst>
                  <a:ext uri="{FF2B5EF4-FFF2-40B4-BE49-F238E27FC236}">
                    <a16:creationId xmlns:a16="http://schemas.microsoft.com/office/drawing/2014/main" id="{59626AC1-E935-E9C9-E29D-CD686C8C36B5}"/>
                  </a:ext>
                </a:extLst>
              </p:cNvPr>
              <p:cNvSpPr/>
              <p:nvPr/>
            </p:nvSpPr>
            <p:spPr>
              <a:xfrm>
                <a:off x="10604418" y="61398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6" name="Freeform 2715">
                <a:extLst>
                  <a:ext uri="{FF2B5EF4-FFF2-40B4-BE49-F238E27FC236}">
                    <a16:creationId xmlns:a16="http://schemas.microsoft.com/office/drawing/2014/main" id="{5D711C99-C2F9-D938-7C14-FE012B2613EA}"/>
                  </a:ext>
                </a:extLst>
              </p:cNvPr>
              <p:cNvSpPr/>
              <p:nvPr/>
            </p:nvSpPr>
            <p:spPr>
              <a:xfrm>
                <a:off x="10604418" y="6169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7" name="Freeform 2716">
                <a:extLst>
                  <a:ext uri="{FF2B5EF4-FFF2-40B4-BE49-F238E27FC236}">
                    <a16:creationId xmlns:a16="http://schemas.microsoft.com/office/drawing/2014/main" id="{CA4DA364-4D19-B8EF-2B37-304573CC7C37}"/>
                  </a:ext>
                </a:extLst>
              </p:cNvPr>
              <p:cNvSpPr/>
              <p:nvPr/>
            </p:nvSpPr>
            <p:spPr>
              <a:xfrm>
                <a:off x="10604418" y="62626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8" name="Freeform 2717">
                <a:extLst>
                  <a:ext uri="{FF2B5EF4-FFF2-40B4-BE49-F238E27FC236}">
                    <a16:creationId xmlns:a16="http://schemas.microsoft.com/office/drawing/2014/main" id="{B56128B0-B081-EB9A-8788-005C1243A86C}"/>
                  </a:ext>
                </a:extLst>
              </p:cNvPr>
              <p:cNvSpPr/>
              <p:nvPr/>
            </p:nvSpPr>
            <p:spPr>
              <a:xfrm>
                <a:off x="10604418" y="624459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9" name="Freeform 2718">
                <a:extLst>
                  <a:ext uri="{FF2B5EF4-FFF2-40B4-BE49-F238E27FC236}">
                    <a16:creationId xmlns:a16="http://schemas.microsoft.com/office/drawing/2014/main" id="{1C55B9BF-1621-0A11-0834-0C00DAAD275A}"/>
                  </a:ext>
                </a:extLst>
              </p:cNvPr>
              <p:cNvSpPr/>
              <p:nvPr/>
            </p:nvSpPr>
            <p:spPr>
              <a:xfrm>
                <a:off x="10604418" y="51473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0" name="Freeform 2719">
                <a:extLst>
                  <a:ext uri="{FF2B5EF4-FFF2-40B4-BE49-F238E27FC236}">
                    <a16:creationId xmlns:a16="http://schemas.microsoft.com/office/drawing/2014/main" id="{F1D4A800-D31A-6E35-E5B4-F6F3BF70ACC6}"/>
                  </a:ext>
                </a:extLst>
              </p:cNvPr>
              <p:cNvSpPr/>
              <p:nvPr/>
            </p:nvSpPr>
            <p:spPr>
              <a:xfrm>
                <a:off x="10604418" y="55035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1" name="Freeform 2720">
                <a:extLst>
                  <a:ext uri="{FF2B5EF4-FFF2-40B4-BE49-F238E27FC236}">
                    <a16:creationId xmlns:a16="http://schemas.microsoft.com/office/drawing/2014/main" id="{EDEED0EB-C322-98B6-9184-0BA85A2A2259}"/>
                  </a:ext>
                </a:extLst>
              </p:cNvPr>
              <p:cNvSpPr/>
              <p:nvPr/>
            </p:nvSpPr>
            <p:spPr>
              <a:xfrm>
                <a:off x="10604418" y="61424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2" name="Freeform 2721">
                <a:extLst>
                  <a:ext uri="{FF2B5EF4-FFF2-40B4-BE49-F238E27FC236}">
                    <a16:creationId xmlns:a16="http://schemas.microsoft.com/office/drawing/2014/main" id="{CF98E3C2-FCF6-8450-4AEC-07BF77FD6EB1}"/>
                  </a:ext>
                </a:extLst>
              </p:cNvPr>
              <p:cNvSpPr/>
              <p:nvPr/>
            </p:nvSpPr>
            <p:spPr>
              <a:xfrm>
                <a:off x="10604418" y="61688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3" name="Freeform 2722">
                <a:extLst>
                  <a:ext uri="{FF2B5EF4-FFF2-40B4-BE49-F238E27FC236}">
                    <a16:creationId xmlns:a16="http://schemas.microsoft.com/office/drawing/2014/main" id="{F73ED6F8-56F8-8070-5307-90B05BE6BEFD}"/>
                  </a:ext>
                </a:extLst>
              </p:cNvPr>
              <p:cNvSpPr/>
              <p:nvPr/>
            </p:nvSpPr>
            <p:spPr>
              <a:xfrm>
                <a:off x="10604418" y="51232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4" name="Freeform 2723">
                <a:extLst>
                  <a:ext uri="{FF2B5EF4-FFF2-40B4-BE49-F238E27FC236}">
                    <a16:creationId xmlns:a16="http://schemas.microsoft.com/office/drawing/2014/main" id="{C8AE0AF6-B8AC-9E32-4FF9-9F13EDBD9DD9}"/>
                  </a:ext>
                </a:extLst>
              </p:cNvPr>
              <p:cNvSpPr/>
              <p:nvPr/>
            </p:nvSpPr>
            <p:spPr>
              <a:xfrm>
                <a:off x="10604418" y="549881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5" name="Freeform 2724">
                <a:extLst>
                  <a:ext uri="{FF2B5EF4-FFF2-40B4-BE49-F238E27FC236}">
                    <a16:creationId xmlns:a16="http://schemas.microsoft.com/office/drawing/2014/main" id="{62D6AF69-0053-6609-FCBB-14814B104879}"/>
                  </a:ext>
                </a:extLst>
              </p:cNvPr>
              <p:cNvSpPr/>
              <p:nvPr/>
            </p:nvSpPr>
            <p:spPr>
              <a:xfrm>
                <a:off x="10604418" y="53383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6" name="Freeform 2725">
                <a:extLst>
                  <a:ext uri="{FF2B5EF4-FFF2-40B4-BE49-F238E27FC236}">
                    <a16:creationId xmlns:a16="http://schemas.microsoft.com/office/drawing/2014/main" id="{D10F63F8-068C-11E0-AB71-DBB6938B6143}"/>
                  </a:ext>
                </a:extLst>
              </p:cNvPr>
              <p:cNvSpPr/>
              <p:nvPr/>
            </p:nvSpPr>
            <p:spPr>
              <a:xfrm>
                <a:off x="10604418" y="61445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7" name="Freeform 2726">
                <a:extLst>
                  <a:ext uri="{FF2B5EF4-FFF2-40B4-BE49-F238E27FC236}">
                    <a16:creationId xmlns:a16="http://schemas.microsoft.com/office/drawing/2014/main" id="{B3E5107F-95FC-77D6-9943-6497608BFFF3}"/>
                  </a:ext>
                </a:extLst>
              </p:cNvPr>
              <p:cNvSpPr/>
              <p:nvPr/>
            </p:nvSpPr>
            <p:spPr>
              <a:xfrm>
                <a:off x="10604418" y="61746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8" name="Freeform 2727">
                <a:extLst>
                  <a:ext uri="{FF2B5EF4-FFF2-40B4-BE49-F238E27FC236}">
                    <a16:creationId xmlns:a16="http://schemas.microsoft.com/office/drawing/2014/main" id="{3454D476-6539-5AF8-F105-1EFD7E3F69DC}"/>
                  </a:ext>
                </a:extLst>
              </p:cNvPr>
              <p:cNvSpPr/>
              <p:nvPr/>
            </p:nvSpPr>
            <p:spPr>
              <a:xfrm>
                <a:off x="10604418" y="62356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9" name="Freeform 2728">
                <a:extLst>
                  <a:ext uri="{FF2B5EF4-FFF2-40B4-BE49-F238E27FC236}">
                    <a16:creationId xmlns:a16="http://schemas.microsoft.com/office/drawing/2014/main" id="{4D282B36-51FF-7D17-6870-BCCB0A3F95A6}"/>
                  </a:ext>
                </a:extLst>
              </p:cNvPr>
              <p:cNvSpPr/>
              <p:nvPr/>
            </p:nvSpPr>
            <p:spPr>
              <a:xfrm>
                <a:off x="10604418" y="62887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0" name="Freeform 2729">
                <a:extLst>
                  <a:ext uri="{FF2B5EF4-FFF2-40B4-BE49-F238E27FC236}">
                    <a16:creationId xmlns:a16="http://schemas.microsoft.com/office/drawing/2014/main" id="{265099E4-FE3B-322C-FA0F-3C76C5FDEE51}"/>
                  </a:ext>
                </a:extLst>
              </p:cNvPr>
              <p:cNvSpPr/>
              <p:nvPr/>
            </p:nvSpPr>
            <p:spPr>
              <a:xfrm>
                <a:off x="10604418" y="5154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1" name="Freeform 2730">
                <a:extLst>
                  <a:ext uri="{FF2B5EF4-FFF2-40B4-BE49-F238E27FC236}">
                    <a16:creationId xmlns:a16="http://schemas.microsoft.com/office/drawing/2014/main" id="{168775D1-3921-14CF-052F-91255FFDD1DE}"/>
                  </a:ext>
                </a:extLst>
              </p:cNvPr>
              <p:cNvSpPr/>
              <p:nvPr/>
            </p:nvSpPr>
            <p:spPr>
              <a:xfrm>
                <a:off x="10604418" y="62334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2" name="Freeform 2731">
                <a:extLst>
                  <a:ext uri="{FF2B5EF4-FFF2-40B4-BE49-F238E27FC236}">
                    <a16:creationId xmlns:a16="http://schemas.microsoft.com/office/drawing/2014/main" id="{6679FD60-83C4-4ACA-C39E-68F75173D5DB}"/>
                  </a:ext>
                </a:extLst>
              </p:cNvPr>
              <p:cNvSpPr/>
              <p:nvPr/>
            </p:nvSpPr>
            <p:spPr>
              <a:xfrm>
                <a:off x="10604418" y="61564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3" name="Freeform 2732">
                <a:extLst>
                  <a:ext uri="{FF2B5EF4-FFF2-40B4-BE49-F238E27FC236}">
                    <a16:creationId xmlns:a16="http://schemas.microsoft.com/office/drawing/2014/main" id="{21AE01CA-58C5-D54A-05D7-54D5CA5A6291}"/>
                  </a:ext>
                </a:extLst>
              </p:cNvPr>
              <p:cNvSpPr/>
              <p:nvPr/>
            </p:nvSpPr>
            <p:spPr>
              <a:xfrm>
                <a:off x="10604418" y="61260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4" name="Freeform 2733">
                <a:extLst>
                  <a:ext uri="{FF2B5EF4-FFF2-40B4-BE49-F238E27FC236}">
                    <a16:creationId xmlns:a16="http://schemas.microsoft.com/office/drawing/2014/main" id="{4F543114-1244-E4F6-3F4A-FBE521EB83F5}"/>
                  </a:ext>
                </a:extLst>
              </p:cNvPr>
              <p:cNvSpPr/>
              <p:nvPr/>
            </p:nvSpPr>
            <p:spPr>
              <a:xfrm>
                <a:off x="10604418" y="61364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5" name="Freeform 2734">
                <a:extLst>
                  <a:ext uri="{FF2B5EF4-FFF2-40B4-BE49-F238E27FC236}">
                    <a16:creationId xmlns:a16="http://schemas.microsoft.com/office/drawing/2014/main" id="{3829C817-E089-59CD-8141-FAD2D942D70B}"/>
                  </a:ext>
                </a:extLst>
              </p:cNvPr>
              <p:cNvSpPr/>
              <p:nvPr/>
            </p:nvSpPr>
            <p:spPr>
              <a:xfrm>
                <a:off x="10604418" y="521764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6" name="Freeform 2735">
                <a:extLst>
                  <a:ext uri="{FF2B5EF4-FFF2-40B4-BE49-F238E27FC236}">
                    <a16:creationId xmlns:a16="http://schemas.microsoft.com/office/drawing/2014/main" id="{90442A31-8F41-3EBD-E27E-3F7F84A6C66C}"/>
                  </a:ext>
                </a:extLst>
              </p:cNvPr>
              <p:cNvSpPr/>
              <p:nvPr/>
            </p:nvSpPr>
            <p:spPr>
              <a:xfrm>
                <a:off x="10604418" y="62184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7" name="Freeform 2736">
                <a:extLst>
                  <a:ext uri="{FF2B5EF4-FFF2-40B4-BE49-F238E27FC236}">
                    <a16:creationId xmlns:a16="http://schemas.microsoft.com/office/drawing/2014/main" id="{1C2D5173-DA6C-4CC1-024F-4CBC862FF9A8}"/>
                  </a:ext>
                </a:extLst>
              </p:cNvPr>
              <p:cNvSpPr/>
              <p:nvPr/>
            </p:nvSpPr>
            <p:spPr>
              <a:xfrm>
                <a:off x="10604418" y="54042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8" name="Freeform 2737">
                <a:extLst>
                  <a:ext uri="{FF2B5EF4-FFF2-40B4-BE49-F238E27FC236}">
                    <a16:creationId xmlns:a16="http://schemas.microsoft.com/office/drawing/2014/main" id="{1D284E8A-AC99-E1D0-1C7B-40A854CCC0EA}"/>
                  </a:ext>
                </a:extLst>
              </p:cNvPr>
              <p:cNvSpPr/>
              <p:nvPr/>
            </p:nvSpPr>
            <p:spPr>
              <a:xfrm>
                <a:off x="10604418" y="61653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9" name="Freeform 2738">
                <a:extLst>
                  <a:ext uri="{FF2B5EF4-FFF2-40B4-BE49-F238E27FC236}">
                    <a16:creationId xmlns:a16="http://schemas.microsoft.com/office/drawing/2014/main" id="{06CD9562-6C3B-B5CC-C0EF-6ADCCC27BD17}"/>
                  </a:ext>
                </a:extLst>
              </p:cNvPr>
              <p:cNvSpPr/>
              <p:nvPr/>
            </p:nvSpPr>
            <p:spPr>
              <a:xfrm>
                <a:off x="10604418" y="62148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0" name="Freeform 2739">
                <a:extLst>
                  <a:ext uri="{FF2B5EF4-FFF2-40B4-BE49-F238E27FC236}">
                    <a16:creationId xmlns:a16="http://schemas.microsoft.com/office/drawing/2014/main" id="{5F23CD33-6501-2329-EECD-95561BBA55E2}"/>
                  </a:ext>
                </a:extLst>
              </p:cNvPr>
              <p:cNvSpPr/>
              <p:nvPr/>
            </p:nvSpPr>
            <p:spPr>
              <a:xfrm>
                <a:off x="10604418" y="61359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1" name="Freeform 2740">
                <a:extLst>
                  <a:ext uri="{FF2B5EF4-FFF2-40B4-BE49-F238E27FC236}">
                    <a16:creationId xmlns:a16="http://schemas.microsoft.com/office/drawing/2014/main" id="{25304888-83A0-C5F4-973A-722CFDA50A16}"/>
                  </a:ext>
                </a:extLst>
              </p:cNvPr>
              <p:cNvSpPr/>
              <p:nvPr/>
            </p:nvSpPr>
            <p:spPr>
              <a:xfrm>
                <a:off x="10604418" y="512823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2" name="Freeform 2741">
                <a:extLst>
                  <a:ext uri="{FF2B5EF4-FFF2-40B4-BE49-F238E27FC236}">
                    <a16:creationId xmlns:a16="http://schemas.microsoft.com/office/drawing/2014/main" id="{BC5EFBDE-7961-5905-AC3E-8445EE84B0BD}"/>
                  </a:ext>
                </a:extLst>
              </p:cNvPr>
              <p:cNvSpPr/>
              <p:nvPr/>
            </p:nvSpPr>
            <p:spPr>
              <a:xfrm>
                <a:off x="10604418" y="531294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3" name="Freeform 2742">
                <a:extLst>
                  <a:ext uri="{FF2B5EF4-FFF2-40B4-BE49-F238E27FC236}">
                    <a16:creationId xmlns:a16="http://schemas.microsoft.com/office/drawing/2014/main" id="{F3AF04E6-2FD0-3888-79A7-2D072296FD68}"/>
                  </a:ext>
                </a:extLst>
              </p:cNvPr>
              <p:cNvSpPr/>
              <p:nvPr/>
            </p:nvSpPr>
            <p:spPr>
              <a:xfrm>
                <a:off x="10604418" y="62131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4" name="Freeform 2743">
                <a:extLst>
                  <a:ext uri="{FF2B5EF4-FFF2-40B4-BE49-F238E27FC236}">
                    <a16:creationId xmlns:a16="http://schemas.microsoft.com/office/drawing/2014/main" id="{E1DF12D0-8930-2BE0-F98D-95F3BBFDC19F}"/>
                  </a:ext>
                </a:extLst>
              </p:cNvPr>
              <p:cNvSpPr/>
              <p:nvPr/>
            </p:nvSpPr>
            <p:spPr>
              <a:xfrm>
                <a:off x="10604418" y="49184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5" name="Freeform 2744">
                <a:extLst>
                  <a:ext uri="{FF2B5EF4-FFF2-40B4-BE49-F238E27FC236}">
                    <a16:creationId xmlns:a16="http://schemas.microsoft.com/office/drawing/2014/main" id="{636602C0-BF40-5386-03E9-3D10543056FD}"/>
                  </a:ext>
                </a:extLst>
              </p:cNvPr>
              <p:cNvSpPr/>
              <p:nvPr/>
            </p:nvSpPr>
            <p:spPr>
              <a:xfrm>
                <a:off x="10604418" y="45841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6" name="Freeform 2745">
                <a:extLst>
                  <a:ext uri="{FF2B5EF4-FFF2-40B4-BE49-F238E27FC236}">
                    <a16:creationId xmlns:a16="http://schemas.microsoft.com/office/drawing/2014/main" id="{AD576227-D18E-9DE4-A89F-FD00038537BC}"/>
                  </a:ext>
                </a:extLst>
              </p:cNvPr>
              <p:cNvSpPr/>
              <p:nvPr/>
            </p:nvSpPr>
            <p:spPr>
              <a:xfrm>
                <a:off x="10604418" y="47397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7" name="Freeform 2746">
                <a:extLst>
                  <a:ext uri="{FF2B5EF4-FFF2-40B4-BE49-F238E27FC236}">
                    <a16:creationId xmlns:a16="http://schemas.microsoft.com/office/drawing/2014/main" id="{0449A41E-AEBD-6946-DB99-C36C34FCDA10}"/>
                  </a:ext>
                </a:extLst>
              </p:cNvPr>
              <p:cNvSpPr/>
              <p:nvPr/>
            </p:nvSpPr>
            <p:spPr>
              <a:xfrm>
                <a:off x="10604418" y="54456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8" name="Freeform 2747">
                <a:extLst>
                  <a:ext uri="{FF2B5EF4-FFF2-40B4-BE49-F238E27FC236}">
                    <a16:creationId xmlns:a16="http://schemas.microsoft.com/office/drawing/2014/main" id="{708175F6-22CD-673D-5FAF-7B4DF620DC48}"/>
                  </a:ext>
                </a:extLst>
              </p:cNvPr>
              <p:cNvSpPr/>
              <p:nvPr/>
            </p:nvSpPr>
            <p:spPr>
              <a:xfrm>
                <a:off x="10604418" y="55336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9" name="Freeform 2748">
                <a:extLst>
                  <a:ext uri="{FF2B5EF4-FFF2-40B4-BE49-F238E27FC236}">
                    <a16:creationId xmlns:a16="http://schemas.microsoft.com/office/drawing/2014/main" id="{632CD7B5-0018-B9CA-1D44-BE39AC5C4443}"/>
                  </a:ext>
                </a:extLst>
              </p:cNvPr>
              <p:cNvSpPr/>
              <p:nvPr/>
            </p:nvSpPr>
            <p:spPr>
              <a:xfrm>
                <a:off x="10604418" y="54597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0" name="Freeform 2749">
                <a:extLst>
                  <a:ext uri="{FF2B5EF4-FFF2-40B4-BE49-F238E27FC236}">
                    <a16:creationId xmlns:a16="http://schemas.microsoft.com/office/drawing/2014/main" id="{B20C1409-76AA-0BDD-19AB-886BCB3D6884}"/>
                  </a:ext>
                </a:extLst>
              </p:cNvPr>
              <p:cNvSpPr/>
              <p:nvPr/>
            </p:nvSpPr>
            <p:spPr>
              <a:xfrm>
                <a:off x="10604418" y="62181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1" name="Freeform 2750">
                <a:extLst>
                  <a:ext uri="{FF2B5EF4-FFF2-40B4-BE49-F238E27FC236}">
                    <a16:creationId xmlns:a16="http://schemas.microsoft.com/office/drawing/2014/main" id="{F77552CB-7C11-377B-5773-B566D7A05CE1}"/>
                  </a:ext>
                </a:extLst>
              </p:cNvPr>
              <p:cNvSpPr/>
              <p:nvPr/>
            </p:nvSpPr>
            <p:spPr>
              <a:xfrm>
                <a:off x="10604418" y="47799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2" name="Freeform 2751">
                <a:extLst>
                  <a:ext uri="{FF2B5EF4-FFF2-40B4-BE49-F238E27FC236}">
                    <a16:creationId xmlns:a16="http://schemas.microsoft.com/office/drawing/2014/main" id="{78CCA4AE-E6DD-A468-E936-4ADB7A1A1A77}"/>
                  </a:ext>
                </a:extLst>
              </p:cNvPr>
              <p:cNvSpPr/>
              <p:nvPr/>
            </p:nvSpPr>
            <p:spPr>
              <a:xfrm>
                <a:off x="10604418" y="52366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3" name="Freeform 2752">
                <a:extLst>
                  <a:ext uri="{FF2B5EF4-FFF2-40B4-BE49-F238E27FC236}">
                    <a16:creationId xmlns:a16="http://schemas.microsoft.com/office/drawing/2014/main" id="{AD29AC12-41B2-9F2F-4074-198F39BA2910}"/>
                  </a:ext>
                </a:extLst>
              </p:cNvPr>
              <p:cNvSpPr/>
              <p:nvPr/>
            </p:nvSpPr>
            <p:spPr>
              <a:xfrm>
                <a:off x="10604418" y="51084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4" name="Freeform 2753">
                <a:extLst>
                  <a:ext uri="{FF2B5EF4-FFF2-40B4-BE49-F238E27FC236}">
                    <a16:creationId xmlns:a16="http://schemas.microsoft.com/office/drawing/2014/main" id="{5F03D2F4-33D5-058A-F59A-C0FBD2B50BEE}"/>
                  </a:ext>
                </a:extLst>
              </p:cNvPr>
              <p:cNvSpPr/>
              <p:nvPr/>
            </p:nvSpPr>
            <p:spPr>
              <a:xfrm>
                <a:off x="10604418" y="54624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5" name="Freeform 2754">
                <a:extLst>
                  <a:ext uri="{FF2B5EF4-FFF2-40B4-BE49-F238E27FC236}">
                    <a16:creationId xmlns:a16="http://schemas.microsoft.com/office/drawing/2014/main" id="{828ABF30-674A-B002-E115-93E9DD384B47}"/>
                  </a:ext>
                </a:extLst>
              </p:cNvPr>
              <p:cNvSpPr/>
              <p:nvPr/>
            </p:nvSpPr>
            <p:spPr>
              <a:xfrm>
                <a:off x="10604418" y="62286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6" name="Freeform 2755">
                <a:extLst>
                  <a:ext uri="{FF2B5EF4-FFF2-40B4-BE49-F238E27FC236}">
                    <a16:creationId xmlns:a16="http://schemas.microsoft.com/office/drawing/2014/main" id="{E044B09B-2ADE-427F-D099-321F560091FB}"/>
                  </a:ext>
                </a:extLst>
              </p:cNvPr>
              <p:cNvSpPr/>
              <p:nvPr/>
            </p:nvSpPr>
            <p:spPr>
              <a:xfrm>
                <a:off x="10604418" y="61350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7" name="Freeform 2756">
                <a:extLst>
                  <a:ext uri="{FF2B5EF4-FFF2-40B4-BE49-F238E27FC236}">
                    <a16:creationId xmlns:a16="http://schemas.microsoft.com/office/drawing/2014/main" id="{5CBB72FA-F17B-9571-76BB-CA92CAC72D9F}"/>
                  </a:ext>
                </a:extLst>
              </p:cNvPr>
              <p:cNvSpPr/>
              <p:nvPr/>
            </p:nvSpPr>
            <p:spPr>
              <a:xfrm>
                <a:off x="10604418" y="52683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8" name="Freeform 2757">
                <a:extLst>
                  <a:ext uri="{FF2B5EF4-FFF2-40B4-BE49-F238E27FC236}">
                    <a16:creationId xmlns:a16="http://schemas.microsoft.com/office/drawing/2014/main" id="{98AC844B-C199-F012-8D3B-C80CA3C98A6C}"/>
                  </a:ext>
                </a:extLst>
              </p:cNvPr>
              <p:cNvSpPr/>
              <p:nvPr/>
            </p:nvSpPr>
            <p:spPr>
              <a:xfrm>
                <a:off x="10604418" y="62686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9" name="Freeform 2758">
                <a:extLst>
                  <a:ext uri="{FF2B5EF4-FFF2-40B4-BE49-F238E27FC236}">
                    <a16:creationId xmlns:a16="http://schemas.microsoft.com/office/drawing/2014/main" id="{4E15E5A0-F927-7B54-8458-FEAF6DF95B93}"/>
                  </a:ext>
                </a:extLst>
              </p:cNvPr>
              <p:cNvSpPr/>
              <p:nvPr/>
            </p:nvSpPr>
            <p:spPr>
              <a:xfrm>
                <a:off x="10604418" y="50833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0" name="Freeform 2759">
                <a:extLst>
                  <a:ext uri="{FF2B5EF4-FFF2-40B4-BE49-F238E27FC236}">
                    <a16:creationId xmlns:a16="http://schemas.microsoft.com/office/drawing/2014/main" id="{A72861D6-9293-EB95-8B77-CB679B193E76}"/>
                  </a:ext>
                </a:extLst>
              </p:cNvPr>
              <p:cNvSpPr/>
              <p:nvPr/>
            </p:nvSpPr>
            <p:spPr>
              <a:xfrm>
                <a:off x="10604418" y="52038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1" name="Freeform 2760">
                <a:extLst>
                  <a:ext uri="{FF2B5EF4-FFF2-40B4-BE49-F238E27FC236}">
                    <a16:creationId xmlns:a16="http://schemas.microsoft.com/office/drawing/2014/main" id="{FC5E4668-1C35-9BD4-E2F8-1A719861D338}"/>
                  </a:ext>
                </a:extLst>
              </p:cNvPr>
              <p:cNvSpPr/>
              <p:nvPr/>
            </p:nvSpPr>
            <p:spPr>
              <a:xfrm>
                <a:off x="10604418" y="62644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2" name="Freeform 2761">
                <a:extLst>
                  <a:ext uri="{FF2B5EF4-FFF2-40B4-BE49-F238E27FC236}">
                    <a16:creationId xmlns:a16="http://schemas.microsoft.com/office/drawing/2014/main" id="{EE048A7D-F67D-97EB-E939-155DE3AAA771}"/>
                  </a:ext>
                </a:extLst>
              </p:cNvPr>
              <p:cNvSpPr/>
              <p:nvPr/>
            </p:nvSpPr>
            <p:spPr>
              <a:xfrm>
                <a:off x="10604418" y="47761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3" name="Freeform 2762">
                <a:extLst>
                  <a:ext uri="{FF2B5EF4-FFF2-40B4-BE49-F238E27FC236}">
                    <a16:creationId xmlns:a16="http://schemas.microsoft.com/office/drawing/2014/main" id="{8053F6D6-D36D-413A-76FF-E2BC6E15C944}"/>
                  </a:ext>
                </a:extLst>
              </p:cNvPr>
              <p:cNvSpPr/>
              <p:nvPr/>
            </p:nvSpPr>
            <p:spPr>
              <a:xfrm>
                <a:off x="10604418" y="51876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4" name="Freeform 2763">
                <a:extLst>
                  <a:ext uri="{FF2B5EF4-FFF2-40B4-BE49-F238E27FC236}">
                    <a16:creationId xmlns:a16="http://schemas.microsoft.com/office/drawing/2014/main" id="{51E70ABF-D05C-D3F3-EC3F-60D0E18E79B2}"/>
                  </a:ext>
                </a:extLst>
              </p:cNvPr>
              <p:cNvSpPr/>
              <p:nvPr/>
            </p:nvSpPr>
            <p:spPr>
              <a:xfrm>
                <a:off x="10604418" y="61915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5" name="Freeform 2764">
                <a:extLst>
                  <a:ext uri="{FF2B5EF4-FFF2-40B4-BE49-F238E27FC236}">
                    <a16:creationId xmlns:a16="http://schemas.microsoft.com/office/drawing/2014/main" id="{B047297C-84B9-6C5F-6579-E56A8D7B07E9}"/>
                  </a:ext>
                </a:extLst>
              </p:cNvPr>
              <p:cNvSpPr/>
              <p:nvPr/>
            </p:nvSpPr>
            <p:spPr>
              <a:xfrm>
                <a:off x="10604418" y="62434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6" name="Freeform 2765">
                <a:extLst>
                  <a:ext uri="{FF2B5EF4-FFF2-40B4-BE49-F238E27FC236}">
                    <a16:creationId xmlns:a16="http://schemas.microsoft.com/office/drawing/2014/main" id="{9DD912C1-76BA-D5A0-44DC-9E958DA7DC9F}"/>
                  </a:ext>
                </a:extLst>
              </p:cNvPr>
              <p:cNvSpPr/>
              <p:nvPr/>
            </p:nvSpPr>
            <p:spPr>
              <a:xfrm>
                <a:off x="10604418" y="477177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7" name="Freeform 2766">
                <a:extLst>
                  <a:ext uri="{FF2B5EF4-FFF2-40B4-BE49-F238E27FC236}">
                    <a16:creationId xmlns:a16="http://schemas.microsoft.com/office/drawing/2014/main" id="{E4AF7290-616F-4574-48E3-9A93A3F7A486}"/>
                  </a:ext>
                </a:extLst>
              </p:cNvPr>
              <p:cNvSpPr/>
              <p:nvPr/>
            </p:nvSpPr>
            <p:spPr>
              <a:xfrm>
                <a:off x="10604418" y="61646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8" name="Freeform 2767">
                <a:extLst>
                  <a:ext uri="{FF2B5EF4-FFF2-40B4-BE49-F238E27FC236}">
                    <a16:creationId xmlns:a16="http://schemas.microsoft.com/office/drawing/2014/main" id="{4BD02037-9EAC-886C-3DEF-BAD71430E850}"/>
                  </a:ext>
                </a:extLst>
              </p:cNvPr>
              <p:cNvSpPr/>
              <p:nvPr/>
            </p:nvSpPr>
            <p:spPr>
              <a:xfrm>
                <a:off x="10604418" y="51034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9" name="Freeform 2768">
                <a:extLst>
                  <a:ext uri="{FF2B5EF4-FFF2-40B4-BE49-F238E27FC236}">
                    <a16:creationId xmlns:a16="http://schemas.microsoft.com/office/drawing/2014/main" id="{491E2656-AC6A-9FA5-65EF-46656E54D4C6}"/>
                  </a:ext>
                </a:extLst>
              </p:cNvPr>
              <p:cNvSpPr/>
              <p:nvPr/>
            </p:nvSpPr>
            <p:spPr>
              <a:xfrm>
                <a:off x="10604418" y="48371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0" name="Freeform 2769">
                <a:extLst>
                  <a:ext uri="{FF2B5EF4-FFF2-40B4-BE49-F238E27FC236}">
                    <a16:creationId xmlns:a16="http://schemas.microsoft.com/office/drawing/2014/main" id="{139226CA-9053-1853-116B-1C328DC00847}"/>
                  </a:ext>
                </a:extLst>
              </p:cNvPr>
              <p:cNvSpPr/>
              <p:nvPr/>
            </p:nvSpPr>
            <p:spPr>
              <a:xfrm>
                <a:off x="10604418" y="54615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1" name="Freeform 2770">
                <a:extLst>
                  <a:ext uri="{FF2B5EF4-FFF2-40B4-BE49-F238E27FC236}">
                    <a16:creationId xmlns:a16="http://schemas.microsoft.com/office/drawing/2014/main" id="{F0AE7811-6B78-41FC-C3BD-AFC57941DF1F}"/>
                  </a:ext>
                </a:extLst>
              </p:cNvPr>
              <p:cNvSpPr/>
              <p:nvPr/>
            </p:nvSpPr>
            <p:spPr>
              <a:xfrm>
                <a:off x="10604418" y="50379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2" name="Freeform 2771">
                <a:extLst>
                  <a:ext uri="{FF2B5EF4-FFF2-40B4-BE49-F238E27FC236}">
                    <a16:creationId xmlns:a16="http://schemas.microsoft.com/office/drawing/2014/main" id="{E1E125F0-CCF0-E891-B4CD-D53DFFE564A8}"/>
                  </a:ext>
                </a:extLst>
              </p:cNvPr>
              <p:cNvSpPr/>
              <p:nvPr/>
            </p:nvSpPr>
            <p:spPr>
              <a:xfrm>
                <a:off x="10604418" y="61581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3" name="Freeform 2772">
                <a:extLst>
                  <a:ext uri="{FF2B5EF4-FFF2-40B4-BE49-F238E27FC236}">
                    <a16:creationId xmlns:a16="http://schemas.microsoft.com/office/drawing/2014/main" id="{C0EFF5E9-E133-F765-FB22-FE82C3EE3623}"/>
                  </a:ext>
                </a:extLst>
              </p:cNvPr>
              <p:cNvSpPr/>
              <p:nvPr/>
            </p:nvSpPr>
            <p:spPr>
              <a:xfrm>
                <a:off x="10604418" y="61433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4" name="Freeform 2773">
                <a:extLst>
                  <a:ext uri="{FF2B5EF4-FFF2-40B4-BE49-F238E27FC236}">
                    <a16:creationId xmlns:a16="http://schemas.microsoft.com/office/drawing/2014/main" id="{5CBA257F-512B-CA11-B15B-99E810D6EB40}"/>
                  </a:ext>
                </a:extLst>
              </p:cNvPr>
              <p:cNvSpPr/>
              <p:nvPr/>
            </p:nvSpPr>
            <p:spPr>
              <a:xfrm>
                <a:off x="10604418" y="51063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5" name="Freeform 2774">
                <a:extLst>
                  <a:ext uri="{FF2B5EF4-FFF2-40B4-BE49-F238E27FC236}">
                    <a16:creationId xmlns:a16="http://schemas.microsoft.com/office/drawing/2014/main" id="{095B41E1-2E18-35FB-02A6-0CC045F68ACD}"/>
                  </a:ext>
                </a:extLst>
              </p:cNvPr>
              <p:cNvSpPr/>
              <p:nvPr/>
            </p:nvSpPr>
            <p:spPr>
              <a:xfrm>
                <a:off x="10604418" y="489379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6" name="Freeform 2775">
                <a:extLst>
                  <a:ext uri="{FF2B5EF4-FFF2-40B4-BE49-F238E27FC236}">
                    <a16:creationId xmlns:a16="http://schemas.microsoft.com/office/drawing/2014/main" id="{7D3383A8-0E10-0D5A-E3E6-BCFE97D8CADB}"/>
                  </a:ext>
                </a:extLst>
              </p:cNvPr>
              <p:cNvSpPr/>
              <p:nvPr/>
            </p:nvSpPr>
            <p:spPr>
              <a:xfrm>
                <a:off x="10604418" y="61278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7" name="Freeform 2776">
                <a:extLst>
                  <a:ext uri="{FF2B5EF4-FFF2-40B4-BE49-F238E27FC236}">
                    <a16:creationId xmlns:a16="http://schemas.microsoft.com/office/drawing/2014/main" id="{F612E8CB-C94F-9CAF-F3D4-43030D5A13DF}"/>
                  </a:ext>
                </a:extLst>
              </p:cNvPr>
              <p:cNvSpPr/>
              <p:nvPr/>
            </p:nvSpPr>
            <p:spPr>
              <a:xfrm>
                <a:off x="10604418" y="54486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8" name="Freeform 2777">
                <a:extLst>
                  <a:ext uri="{FF2B5EF4-FFF2-40B4-BE49-F238E27FC236}">
                    <a16:creationId xmlns:a16="http://schemas.microsoft.com/office/drawing/2014/main" id="{E14693A4-362F-0EE1-D8D6-0C9DA77E1C72}"/>
                  </a:ext>
                </a:extLst>
              </p:cNvPr>
              <p:cNvSpPr/>
              <p:nvPr/>
            </p:nvSpPr>
            <p:spPr>
              <a:xfrm>
                <a:off x="10604418" y="53765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9" name="Freeform 2778">
                <a:extLst>
                  <a:ext uri="{FF2B5EF4-FFF2-40B4-BE49-F238E27FC236}">
                    <a16:creationId xmlns:a16="http://schemas.microsoft.com/office/drawing/2014/main" id="{CC2D265C-A4BC-EFBC-F604-7FD7D52807E6}"/>
                  </a:ext>
                </a:extLst>
              </p:cNvPr>
              <p:cNvSpPr/>
              <p:nvPr/>
            </p:nvSpPr>
            <p:spPr>
              <a:xfrm>
                <a:off x="10604418" y="51104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0" name="Freeform 2779">
                <a:extLst>
                  <a:ext uri="{FF2B5EF4-FFF2-40B4-BE49-F238E27FC236}">
                    <a16:creationId xmlns:a16="http://schemas.microsoft.com/office/drawing/2014/main" id="{37D6DC60-193B-B9B4-4F88-B80522863B70}"/>
                  </a:ext>
                </a:extLst>
              </p:cNvPr>
              <p:cNvSpPr/>
              <p:nvPr/>
            </p:nvSpPr>
            <p:spPr>
              <a:xfrm>
                <a:off x="10604418" y="53904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1" name="Freeform 2780">
                <a:extLst>
                  <a:ext uri="{FF2B5EF4-FFF2-40B4-BE49-F238E27FC236}">
                    <a16:creationId xmlns:a16="http://schemas.microsoft.com/office/drawing/2014/main" id="{562EDCEF-3F88-6640-0098-6E7344F1F1FD}"/>
                  </a:ext>
                </a:extLst>
              </p:cNvPr>
              <p:cNvSpPr/>
              <p:nvPr/>
            </p:nvSpPr>
            <p:spPr>
              <a:xfrm>
                <a:off x="10604418" y="61785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2" name="Freeform 2781">
                <a:extLst>
                  <a:ext uri="{FF2B5EF4-FFF2-40B4-BE49-F238E27FC236}">
                    <a16:creationId xmlns:a16="http://schemas.microsoft.com/office/drawing/2014/main" id="{E615B6DD-DA48-BA00-3D76-4F3B4C811CB3}"/>
                  </a:ext>
                </a:extLst>
              </p:cNvPr>
              <p:cNvSpPr/>
              <p:nvPr/>
            </p:nvSpPr>
            <p:spPr>
              <a:xfrm>
                <a:off x="10604418" y="61994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3" name="Freeform 2782">
                <a:extLst>
                  <a:ext uri="{FF2B5EF4-FFF2-40B4-BE49-F238E27FC236}">
                    <a16:creationId xmlns:a16="http://schemas.microsoft.com/office/drawing/2014/main" id="{38885E17-68B5-1335-52B0-EC2BB941B267}"/>
                  </a:ext>
                </a:extLst>
              </p:cNvPr>
              <p:cNvSpPr/>
              <p:nvPr/>
            </p:nvSpPr>
            <p:spPr>
              <a:xfrm>
                <a:off x="10604418" y="52305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4" name="Freeform 2783">
                <a:extLst>
                  <a:ext uri="{FF2B5EF4-FFF2-40B4-BE49-F238E27FC236}">
                    <a16:creationId xmlns:a16="http://schemas.microsoft.com/office/drawing/2014/main" id="{242B3976-11D7-C3CC-93C4-A20E6911A4D0}"/>
                  </a:ext>
                </a:extLst>
              </p:cNvPr>
              <p:cNvSpPr/>
              <p:nvPr/>
            </p:nvSpPr>
            <p:spPr>
              <a:xfrm>
                <a:off x="10604418" y="62079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5" name="Freeform 2784">
                <a:extLst>
                  <a:ext uri="{FF2B5EF4-FFF2-40B4-BE49-F238E27FC236}">
                    <a16:creationId xmlns:a16="http://schemas.microsoft.com/office/drawing/2014/main" id="{0CEC2F3D-B3EE-DA67-1AEF-F75C3E8358F0}"/>
                  </a:ext>
                </a:extLst>
              </p:cNvPr>
              <p:cNvSpPr/>
              <p:nvPr/>
            </p:nvSpPr>
            <p:spPr>
              <a:xfrm>
                <a:off x="10604418" y="53625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6" name="Freeform 2785">
                <a:extLst>
                  <a:ext uri="{FF2B5EF4-FFF2-40B4-BE49-F238E27FC236}">
                    <a16:creationId xmlns:a16="http://schemas.microsoft.com/office/drawing/2014/main" id="{6F8DE9FA-195D-7DD3-F22D-895DFF9879DF}"/>
                  </a:ext>
                </a:extLst>
              </p:cNvPr>
              <p:cNvSpPr/>
              <p:nvPr/>
            </p:nvSpPr>
            <p:spPr>
              <a:xfrm>
                <a:off x="10604418" y="62521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7" name="Freeform 2786">
                <a:extLst>
                  <a:ext uri="{FF2B5EF4-FFF2-40B4-BE49-F238E27FC236}">
                    <a16:creationId xmlns:a16="http://schemas.microsoft.com/office/drawing/2014/main" id="{02F96F76-5784-A9F7-206E-048318453711}"/>
                  </a:ext>
                </a:extLst>
              </p:cNvPr>
              <p:cNvSpPr/>
              <p:nvPr/>
            </p:nvSpPr>
            <p:spPr>
              <a:xfrm>
                <a:off x="10604418" y="6259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8" name="Freeform 2787">
                <a:extLst>
                  <a:ext uri="{FF2B5EF4-FFF2-40B4-BE49-F238E27FC236}">
                    <a16:creationId xmlns:a16="http://schemas.microsoft.com/office/drawing/2014/main" id="{59B5B3AE-33DC-0438-8B05-55B48A7BFCA8}"/>
                  </a:ext>
                </a:extLst>
              </p:cNvPr>
              <p:cNvSpPr/>
              <p:nvPr/>
            </p:nvSpPr>
            <p:spPr>
              <a:xfrm>
                <a:off x="10604418" y="62732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9" name="Freeform 2788">
                <a:extLst>
                  <a:ext uri="{FF2B5EF4-FFF2-40B4-BE49-F238E27FC236}">
                    <a16:creationId xmlns:a16="http://schemas.microsoft.com/office/drawing/2014/main" id="{AC549543-4840-D84C-0F06-5564A821EC6D}"/>
                  </a:ext>
                </a:extLst>
              </p:cNvPr>
              <p:cNvSpPr/>
              <p:nvPr/>
            </p:nvSpPr>
            <p:spPr>
              <a:xfrm>
                <a:off x="10604418" y="54044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0" name="Freeform 2789">
                <a:extLst>
                  <a:ext uri="{FF2B5EF4-FFF2-40B4-BE49-F238E27FC236}">
                    <a16:creationId xmlns:a16="http://schemas.microsoft.com/office/drawing/2014/main" id="{2FD3208B-D5D9-9ACB-255D-B17ED9912153}"/>
                  </a:ext>
                </a:extLst>
              </p:cNvPr>
              <p:cNvSpPr/>
              <p:nvPr/>
            </p:nvSpPr>
            <p:spPr>
              <a:xfrm>
                <a:off x="10604418" y="55514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1" name="Freeform 2790">
                <a:extLst>
                  <a:ext uri="{FF2B5EF4-FFF2-40B4-BE49-F238E27FC236}">
                    <a16:creationId xmlns:a16="http://schemas.microsoft.com/office/drawing/2014/main" id="{A7B571ED-0F85-82C9-B7BC-F7D6FC097D1D}"/>
                  </a:ext>
                </a:extLst>
              </p:cNvPr>
              <p:cNvSpPr/>
              <p:nvPr/>
            </p:nvSpPr>
            <p:spPr>
              <a:xfrm>
                <a:off x="10604418" y="62393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2" name="Freeform 2791">
                <a:extLst>
                  <a:ext uri="{FF2B5EF4-FFF2-40B4-BE49-F238E27FC236}">
                    <a16:creationId xmlns:a16="http://schemas.microsoft.com/office/drawing/2014/main" id="{E9489AA0-9ACF-C6B8-8449-7EC7DCE2C121}"/>
                  </a:ext>
                </a:extLst>
              </p:cNvPr>
              <p:cNvSpPr/>
              <p:nvPr/>
            </p:nvSpPr>
            <p:spPr>
              <a:xfrm>
                <a:off x="10604418" y="62625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3" name="Freeform 2792">
                <a:extLst>
                  <a:ext uri="{FF2B5EF4-FFF2-40B4-BE49-F238E27FC236}">
                    <a16:creationId xmlns:a16="http://schemas.microsoft.com/office/drawing/2014/main" id="{7F1C9156-70E8-E2BD-35DA-894D9BD6ED86}"/>
                  </a:ext>
                </a:extLst>
              </p:cNvPr>
              <p:cNvSpPr/>
              <p:nvPr/>
            </p:nvSpPr>
            <p:spPr>
              <a:xfrm>
                <a:off x="10604418" y="54891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4" name="Freeform 2793">
                <a:extLst>
                  <a:ext uri="{FF2B5EF4-FFF2-40B4-BE49-F238E27FC236}">
                    <a16:creationId xmlns:a16="http://schemas.microsoft.com/office/drawing/2014/main" id="{983AC553-6273-2CFB-598A-0E1A7B22AD7A}"/>
                  </a:ext>
                </a:extLst>
              </p:cNvPr>
              <p:cNvSpPr/>
              <p:nvPr/>
            </p:nvSpPr>
            <p:spPr>
              <a:xfrm>
                <a:off x="10604418" y="62171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5" name="Freeform 2794">
                <a:extLst>
                  <a:ext uri="{FF2B5EF4-FFF2-40B4-BE49-F238E27FC236}">
                    <a16:creationId xmlns:a16="http://schemas.microsoft.com/office/drawing/2014/main" id="{17C7D97E-5C59-A680-55D4-144F28AEC4FF}"/>
                  </a:ext>
                </a:extLst>
              </p:cNvPr>
              <p:cNvSpPr/>
              <p:nvPr/>
            </p:nvSpPr>
            <p:spPr>
              <a:xfrm>
                <a:off x="10604418" y="61868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6" name="Freeform 2795">
                <a:extLst>
                  <a:ext uri="{FF2B5EF4-FFF2-40B4-BE49-F238E27FC236}">
                    <a16:creationId xmlns:a16="http://schemas.microsoft.com/office/drawing/2014/main" id="{959BD509-DE94-419E-A561-6439023DD245}"/>
                  </a:ext>
                </a:extLst>
              </p:cNvPr>
              <p:cNvSpPr/>
              <p:nvPr/>
            </p:nvSpPr>
            <p:spPr>
              <a:xfrm>
                <a:off x="10604418" y="47248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7" name="Freeform 2796">
                <a:extLst>
                  <a:ext uri="{FF2B5EF4-FFF2-40B4-BE49-F238E27FC236}">
                    <a16:creationId xmlns:a16="http://schemas.microsoft.com/office/drawing/2014/main" id="{DFC3BAA4-EBC3-B83C-5879-983871576933}"/>
                  </a:ext>
                </a:extLst>
              </p:cNvPr>
              <p:cNvSpPr/>
              <p:nvPr/>
            </p:nvSpPr>
            <p:spPr>
              <a:xfrm>
                <a:off x="10604418" y="61827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8" name="Freeform 2797">
                <a:extLst>
                  <a:ext uri="{FF2B5EF4-FFF2-40B4-BE49-F238E27FC236}">
                    <a16:creationId xmlns:a16="http://schemas.microsoft.com/office/drawing/2014/main" id="{03E1EF68-D859-3A84-DD9F-75E27E21DD10}"/>
                  </a:ext>
                </a:extLst>
              </p:cNvPr>
              <p:cNvSpPr/>
              <p:nvPr/>
            </p:nvSpPr>
            <p:spPr>
              <a:xfrm>
                <a:off x="10604418" y="54127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9" name="Freeform 2798">
                <a:extLst>
                  <a:ext uri="{FF2B5EF4-FFF2-40B4-BE49-F238E27FC236}">
                    <a16:creationId xmlns:a16="http://schemas.microsoft.com/office/drawing/2014/main" id="{DB284DF2-CC34-E58E-EBD4-973BAF3C7825}"/>
                  </a:ext>
                </a:extLst>
              </p:cNvPr>
              <p:cNvSpPr/>
              <p:nvPr/>
            </p:nvSpPr>
            <p:spPr>
              <a:xfrm>
                <a:off x="10604418" y="62105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0" name="Freeform 2799">
                <a:extLst>
                  <a:ext uri="{FF2B5EF4-FFF2-40B4-BE49-F238E27FC236}">
                    <a16:creationId xmlns:a16="http://schemas.microsoft.com/office/drawing/2014/main" id="{FF75E74B-10FE-8518-5F4D-EBED30ABDFD8}"/>
                  </a:ext>
                </a:extLst>
              </p:cNvPr>
              <p:cNvSpPr/>
              <p:nvPr/>
            </p:nvSpPr>
            <p:spPr>
              <a:xfrm>
                <a:off x="10604418" y="6247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1" name="Freeform 2800">
                <a:extLst>
                  <a:ext uri="{FF2B5EF4-FFF2-40B4-BE49-F238E27FC236}">
                    <a16:creationId xmlns:a16="http://schemas.microsoft.com/office/drawing/2014/main" id="{1216FEC3-5705-200B-D6BF-2BE54ABC1E83}"/>
                  </a:ext>
                </a:extLst>
              </p:cNvPr>
              <p:cNvSpPr/>
              <p:nvPr/>
            </p:nvSpPr>
            <p:spPr>
              <a:xfrm>
                <a:off x="10604418" y="61383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2" name="Freeform 2801">
                <a:extLst>
                  <a:ext uri="{FF2B5EF4-FFF2-40B4-BE49-F238E27FC236}">
                    <a16:creationId xmlns:a16="http://schemas.microsoft.com/office/drawing/2014/main" id="{537F523E-5B88-DFB4-D944-A0C3401C8D64}"/>
                  </a:ext>
                </a:extLst>
              </p:cNvPr>
              <p:cNvSpPr/>
              <p:nvPr/>
            </p:nvSpPr>
            <p:spPr>
              <a:xfrm>
                <a:off x="10604418" y="62679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3" name="Freeform 2802">
                <a:extLst>
                  <a:ext uri="{FF2B5EF4-FFF2-40B4-BE49-F238E27FC236}">
                    <a16:creationId xmlns:a16="http://schemas.microsoft.com/office/drawing/2014/main" id="{0A0E0ABF-2F0E-99FB-0F95-B1FFB457370A}"/>
                  </a:ext>
                </a:extLst>
              </p:cNvPr>
              <p:cNvSpPr/>
              <p:nvPr/>
            </p:nvSpPr>
            <p:spPr>
              <a:xfrm>
                <a:off x="10604418" y="52613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4" name="Freeform 2803">
                <a:extLst>
                  <a:ext uri="{FF2B5EF4-FFF2-40B4-BE49-F238E27FC236}">
                    <a16:creationId xmlns:a16="http://schemas.microsoft.com/office/drawing/2014/main" id="{6A8E4402-5C4F-4650-C215-5A4B55B28D8A}"/>
                  </a:ext>
                </a:extLst>
              </p:cNvPr>
              <p:cNvSpPr/>
              <p:nvPr/>
            </p:nvSpPr>
            <p:spPr>
              <a:xfrm>
                <a:off x="10604418" y="51992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5" name="Freeform 2804">
                <a:extLst>
                  <a:ext uri="{FF2B5EF4-FFF2-40B4-BE49-F238E27FC236}">
                    <a16:creationId xmlns:a16="http://schemas.microsoft.com/office/drawing/2014/main" id="{951B3D42-D494-02BB-7E05-6C06CDD103EB}"/>
                  </a:ext>
                </a:extLst>
              </p:cNvPr>
              <p:cNvSpPr/>
              <p:nvPr/>
            </p:nvSpPr>
            <p:spPr>
              <a:xfrm>
                <a:off x="10604418" y="52406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6" name="Freeform 2805">
                <a:extLst>
                  <a:ext uri="{FF2B5EF4-FFF2-40B4-BE49-F238E27FC236}">
                    <a16:creationId xmlns:a16="http://schemas.microsoft.com/office/drawing/2014/main" id="{A3E90F36-7DD2-1FD4-FCDC-455B8D71BA3F}"/>
                  </a:ext>
                </a:extLst>
              </p:cNvPr>
              <p:cNvSpPr/>
              <p:nvPr/>
            </p:nvSpPr>
            <p:spPr>
              <a:xfrm>
                <a:off x="10604418" y="614327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7" name="Freeform 2806">
                <a:extLst>
                  <a:ext uri="{FF2B5EF4-FFF2-40B4-BE49-F238E27FC236}">
                    <a16:creationId xmlns:a16="http://schemas.microsoft.com/office/drawing/2014/main" id="{E38617A5-BC27-C076-A4DC-2C23BB18FF19}"/>
                  </a:ext>
                </a:extLst>
              </p:cNvPr>
              <p:cNvSpPr/>
              <p:nvPr/>
            </p:nvSpPr>
            <p:spPr>
              <a:xfrm>
                <a:off x="10604418" y="54212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8" name="Freeform 2807">
                <a:extLst>
                  <a:ext uri="{FF2B5EF4-FFF2-40B4-BE49-F238E27FC236}">
                    <a16:creationId xmlns:a16="http://schemas.microsoft.com/office/drawing/2014/main" id="{27FBE441-DBB2-1FC2-55E8-551C08827E2C}"/>
                  </a:ext>
                </a:extLst>
              </p:cNvPr>
              <p:cNvSpPr/>
              <p:nvPr/>
            </p:nvSpPr>
            <p:spPr>
              <a:xfrm>
                <a:off x="10604418" y="62336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9" name="Freeform 2808">
                <a:extLst>
                  <a:ext uri="{FF2B5EF4-FFF2-40B4-BE49-F238E27FC236}">
                    <a16:creationId xmlns:a16="http://schemas.microsoft.com/office/drawing/2014/main" id="{CCAE0CB1-1EB7-252B-5655-F53B0F7D129B}"/>
                  </a:ext>
                </a:extLst>
              </p:cNvPr>
              <p:cNvSpPr/>
              <p:nvPr/>
            </p:nvSpPr>
            <p:spPr>
              <a:xfrm>
                <a:off x="10604418" y="53302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0" name="Freeform 2809">
                <a:extLst>
                  <a:ext uri="{FF2B5EF4-FFF2-40B4-BE49-F238E27FC236}">
                    <a16:creationId xmlns:a16="http://schemas.microsoft.com/office/drawing/2014/main" id="{57BFFF6D-6CE3-F388-D21B-1762177AD82A}"/>
                  </a:ext>
                </a:extLst>
              </p:cNvPr>
              <p:cNvSpPr/>
              <p:nvPr/>
            </p:nvSpPr>
            <p:spPr>
              <a:xfrm>
                <a:off x="10604418" y="5254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1" name="Freeform 2810">
                <a:extLst>
                  <a:ext uri="{FF2B5EF4-FFF2-40B4-BE49-F238E27FC236}">
                    <a16:creationId xmlns:a16="http://schemas.microsoft.com/office/drawing/2014/main" id="{96B71BFF-1ECE-7D0A-6E9B-9D35A604ABF1}"/>
                  </a:ext>
                </a:extLst>
              </p:cNvPr>
              <p:cNvSpPr/>
              <p:nvPr/>
            </p:nvSpPr>
            <p:spPr>
              <a:xfrm>
                <a:off x="10604418" y="49660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2" name="Freeform 2811">
                <a:extLst>
                  <a:ext uri="{FF2B5EF4-FFF2-40B4-BE49-F238E27FC236}">
                    <a16:creationId xmlns:a16="http://schemas.microsoft.com/office/drawing/2014/main" id="{A355A124-4150-871F-3367-C82295B728C1}"/>
                  </a:ext>
                </a:extLst>
              </p:cNvPr>
              <p:cNvSpPr/>
              <p:nvPr/>
            </p:nvSpPr>
            <p:spPr>
              <a:xfrm>
                <a:off x="10604418" y="496642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3" name="Freeform 2812">
                <a:extLst>
                  <a:ext uri="{FF2B5EF4-FFF2-40B4-BE49-F238E27FC236}">
                    <a16:creationId xmlns:a16="http://schemas.microsoft.com/office/drawing/2014/main" id="{3353672F-8CE0-8349-614A-E24FA35BDB26}"/>
                  </a:ext>
                </a:extLst>
              </p:cNvPr>
              <p:cNvSpPr/>
              <p:nvPr/>
            </p:nvSpPr>
            <p:spPr>
              <a:xfrm>
                <a:off x="10604418" y="54741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4" name="Freeform 2813">
                <a:extLst>
                  <a:ext uri="{FF2B5EF4-FFF2-40B4-BE49-F238E27FC236}">
                    <a16:creationId xmlns:a16="http://schemas.microsoft.com/office/drawing/2014/main" id="{814076FD-0F6E-A97E-6EBA-A02EBCBCCD18}"/>
                  </a:ext>
                </a:extLst>
              </p:cNvPr>
              <p:cNvSpPr/>
              <p:nvPr/>
            </p:nvSpPr>
            <p:spPr>
              <a:xfrm>
                <a:off x="10604418" y="52833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5" name="Freeform 2814">
                <a:extLst>
                  <a:ext uri="{FF2B5EF4-FFF2-40B4-BE49-F238E27FC236}">
                    <a16:creationId xmlns:a16="http://schemas.microsoft.com/office/drawing/2014/main" id="{CF171AB3-110C-D3B8-5F3A-3AF06FBE741F}"/>
                  </a:ext>
                </a:extLst>
              </p:cNvPr>
              <p:cNvSpPr/>
              <p:nvPr/>
            </p:nvSpPr>
            <p:spPr>
              <a:xfrm>
                <a:off x="10604418" y="61623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6" name="Freeform 2815">
                <a:extLst>
                  <a:ext uri="{FF2B5EF4-FFF2-40B4-BE49-F238E27FC236}">
                    <a16:creationId xmlns:a16="http://schemas.microsoft.com/office/drawing/2014/main" id="{EAC4FBFD-FB52-D449-A7D5-BF73285632E0}"/>
                  </a:ext>
                </a:extLst>
              </p:cNvPr>
              <p:cNvSpPr/>
              <p:nvPr/>
            </p:nvSpPr>
            <p:spPr>
              <a:xfrm>
                <a:off x="10604418" y="55199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7" name="Freeform 2816">
                <a:extLst>
                  <a:ext uri="{FF2B5EF4-FFF2-40B4-BE49-F238E27FC236}">
                    <a16:creationId xmlns:a16="http://schemas.microsoft.com/office/drawing/2014/main" id="{CDDE70DF-B649-FCC8-5204-870AA59B041C}"/>
                  </a:ext>
                </a:extLst>
              </p:cNvPr>
              <p:cNvSpPr/>
              <p:nvPr/>
            </p:nvSpPr>
            <p:spPr>
              <a:xfrm>
                <a:off x="10604418" y="61885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8" name="Freeform 2817">
                <a:extLst>
                  <a:ext uri="{FF2B5EF4-FFF2-40B4-BE49-F238E27FC236}">
                    <a16:creationId xmlns:a16="http://schemas.microsoft.com/office/drawing/2014/main" id="{5F118F55-5FA4-C59A-98E5-4CCDEE33A163}"/>
                  </a:ext>
                </a:extLst>
              </p:cNvPr>
              <p:cNvSpPr/>
              <p:nvPr/>
            </p:nvSpPr>
            <p:spPr>
              <a:xfrm>
                <a:off x="10604418" y="54895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9" name="Freeform 2818">
                <a:extLst>
                  <a:ext uri="{FF2B5EF4-FFF2-40B4-BE49-F238E27FC236}">
                    <a16:creationId xmlns:a16="http://schemas.microsoft.com/office/drawing/2014/main" id="{74446FE3-1327-7628-1000-9C848A342C60}"/>
                  </a:ext>
                </a:extLst>
              </p:cNvPr>
              <p:cNvSpPr/>
              <p:nvPr/>
            </p:nvSpPr>
            <p:spPr>
              <a:xfrm>
                <a:off x="10604418" y="61261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0" name="Freeform 2819">
                <a:extLst>
                  <a:ext uri="{FF2B5EF4-FFF2-40B4-BE49-F238E27FC236}">
                    <a16:creationId xmlns:a16="http://schemas.microsoft.com/office/drawing/2014/main" id="{93C66E95-C564-D065-B75B-A8EA00142456}"/>
                  </a:ext>
                </a:extLst>
              </p:cNvPr>
              <p:cNvSpPr/>
              <p:nvPr/>
            </p:nvSpPr>
            <p:spPr>
              <a:xfrm>
                <a:off x="10604418" y="55416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1" name="Freeform 2820">
                <a:extLst>
                  <a:ext uri="{FF2B5EF4-FFF2-40B4-BE49-F238E27FC236}">
                    <a16:creationId xmlns:a16="http://schemas.microsoft.com/office/drawing/2014/main" id="{20ACD44D-F8D9-5A14-D713-FAF142A897EA}"/>
                  </a:ext>
                </a:extLst>
              </p:cNvPr>
              <p:cNvSpPr/>
              <p:nvPr/>
            </p:nvSpPr>
            <p:spPr>
              <a:xfrm>
                <a:off x="10604418" y="61418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2" name="Freeform 2821">
                <a:extLst>
                  <a:ext uri="{FF2B5EF4-FFF2-40B4-BE49-F238E27FC236}">
                    <a16:creationId xmlns:a16="http://schemas.microsoft.com/office/drawing/2014/main" id="{2F947F5F-F0E7-9B89-52F0-7A23A4660818}"/>
                  </a:ext>
                </a:extLst>
              </p:cNvPr>
              <p:cNvSpPr/>
              <p:nvPr/>
            </p:nvSpPr>
            <p:spPr>
              <a:xfrm>
                <a:off x="10604418" y="52317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3" name="Freeform 2822">
                <a:extLst>
                  <a:ext uri="{FF2B5EF4-FFF2-40B4-BE49-F238E27FC236}">
                    <a16:creationId xmlns:a16="http://schemas.microsoft.com/office/drawing/2014/main" id="{E6690E03-919B-DD92-CC04-5BDA88CACA69}"/>
                  </a:ext>
                </a:extLst>
              </p:cNvPr>
              <p:cNvSpPr/>
              <p:nvPr/>
            </p:nvSpPr>
            <p:spPr>
              <a:xfrm>
                <a:off x="10604418" y="61363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4" name="Freeform 2823">
                <a:extLst>
                  <a:ext uri="{FF2B5EF4-FFF2-40B4-BE49-F238E27FC236}">
                    <a16:creationId xmlns:a16="http://schemas.microsoft.com/office/drawing/2014/main" id="{10680317-5700-797D-26C8-0511954718F2}"/>
                  </a:ext>
                </a:extLst>
              </p:cNvPr>
              <p:cNvSpPr/>
              <p:nvPr/>
            </p:nvSpPr>
            <p:spPr>
              <a:xfrm>
                <a:off x="10604418" y="47411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5" name="Freeform 2824">
                <a:extLst>
                  <a:ext uri="{FF2B5EF4-FFF2-40B4-BE49-F238E27FC236}">
                    <a16:creationId xmlns:a16="http://schemas.microsoft.com/office/drawing/2014/main" id="{C40CB159-6485-DEDE-A93B-E9F1E34BBE2F}"/>
                  </a:ext>
                </a:extLst>
              </p:cNvPr>
              <p:cNvSpPr/>
              <p:nvPr/>
            </p:nvSpPr>
            <p:spPr>
              <a:xfrm>
                <a:off x="10604418" y="52396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6" name="Freeform 2825">
                <a:extLst>
                  <a:ext uri="{FF2B5EF4-FFF2-40B4-BE49-F238E27FC236}">
                    <a16:creationId xmlns:a16="http://schemas.microsoft.com/office/drawing/2014/main" id="{EF406B29-5C79-55DD-3129-FC48BF703BFC}"/>
                  </a:ext>
                </a:extLst>
              </p:cNvPr>
              <p:cNvSpPr/>
              <p:nvPr/>
            </p:nvSpPr>
            <p:spPr>
              <a:xfrm>
                <a:off x="10604418" y="46362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7" name="Freeform 2826">
                <a:extLst>
                  <a:ext uri="{FF2B5EF4-FFF2-40B4-BE49-F238E27FC236}">
                    <a16:creationId xmlns:a16="http://schemas.microsoft.com/office/drawing/2014/main" id="{153A5AAD-4A59-1E2A-3C75-85A4E0F8D7E1}"/>
                  </a:ext>
                </a:extLst>
              </p:cNvPr>
              <p:cNvSpPr/>
              <p:nvPr/>
            </p:nvSpPr>
            <p:spPr>
              <a:xfrm>
                <a:off x="10604418" y="62173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8" name="Freeform 2827">
                <a:extLst>
                  <a:ext uri="{FF2B5EF4-FFF2-40B4-BE49-F238E27FC236}">
                    <a16:creationId xmlns:a16="http://schemas.microsoft.com/office/drawing/2014/main" id="{55ADE62E-46EF-B85A-09F5-EF389E829643}"/>
                  </a:ext>
                </a:extLst>
              </p:cNvPr>
              <p:cNvSpPr/>
              <p:nvPr/>
            </p:nvSpPr>
            <p:spPr>
              <a:xfrm>
                <a:off x="10604418" y="62496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9" name="Freeform 2828">
                <a:extLst>
                  <a:ext uri="{FF2B5EF4-FFF2-40B4-BE49-F238E27FC236}">
                    <a16:creationId xmlns:a16="http://schemas.microsoft.com/office/drawing/2014/main" id="{23622272-51B6-1F97-F1DB-C294050C3B84}"/>
                  </a:ext>
                </a:extLst>
              </p:cNvPr>
              <p:cNvSpPr/>
              <p:nvPr/>
            </p:nvSpPr>
            <p:spPr>
              <a:xfrm>
                <a:off x="10604418" y="62664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0" name="Freeform 2829">
                <a:extLst>
                  <a:ext uri="{FF2B5EF4-FFF2-40B4-BE49-F238E27FC236}">
                    <a16:creationId xmlns:a16="http://schemas.microsoft.com/office/drawing/2014/main" id="{BF93D7D3-5E3C-5580-F3BA-D2A5DAE1CA64}"/>
                  </a:ext>
                </a:extLst>
              </p:cNvPr>
              <p:cNvSpPr/>
              <p:nvPr/>
            </p:nvSpPr>
            <p:spPr>
              <a:xfrm>
                <a:off x="10604418" y="62090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1" name="Freeform 2830">
                <a:extLst>
                  <a:ext uri="{FF2B5EF4-FFF2-40B4-BE49-F238E27FC236}">
                    <a16:creationId xmlns:a16="http://schemas.microsoft.com/office/drawing/2014/main" id="{184BA6F5-5793-D79A-CF9C-573ACCE16F51}"/>
                  </a:ext>
                </a:extLst>
              </p:cNvPr>
              <p:cNvSpPr/>
              <p:nvPr/>
            </p:nvSpPr>
            <p:spPr>
              <a:xfrm>
                <a:off x="10604418" y="62925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2" name="Freeform 2831">
                <a:extLst>
                  <a:ext uri="{FF2B5EF4-FFF2-40B4-BE49-F238E27FC236}">
                    <a16:creationId xmlns:a16="http://schemas.microsoft.com/office/drawing/2014/main" id="{6BAF1AAC-ADDB-0090-A96C-0DFF55D0D8EA}"/>
                  </a:ext>
                </a:extLst>
              </p:cNvPr>
              <p:cNvSpPr/>
              <p:nvPr/>
            </p:nvSpPr>
            <p:spPr>
              <a:xfrm>
                <a:off x="10604418" y="62614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3" name="Freeform 2832">
                <a:extLst>
                  <a:ext uri="{FF2B5EF4-FFF2-40B4-BE49-F238E27FC236}">
                    <a16:creationId xmlns:a16="http://schemas.microsoft.com/office/drawing/2014/main" id="{6239797F-0F55-4B92-8D27-221FC9998D89}"/>
                  </a:ext>
                </a:extLst>
              </p:cNvPr>
              <p:cNvSpPr/>
              <p:nvPr/>
            </p:nvSpPr>
            <p:spPr>
              <a:xfrm>
                <a:off x="10604418" y="62065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4" name="Freeform 2833">
                <a:extLst>
                  <a:ext uri="{FF2B5EF4-FFF2-40B4-BE49-F238E27FC236}">
                    <a16:creationId xmlns:a16="http://schemas.microsoft.com/office/drawing/2014/main" id="{2931B4AE-3209-D630-BEED-341E5A5695B4}"/>
                  </a:ext>
                </a:extLst>
              </p:cNvPr>
              <p:cNvSpPr/>
              <p:nvPr/>
            </p:nvSpPr>
            <p:spPr>
              <a:xfrm>
                <a:off x="10604418" y="61786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5" name="Freeform 2834">
                <a:extLst>
                  <a:ext uri="{FF2B5EF4-FFF2-40B4-BE49-F238E27FC236}">
                    <a16:creationId xmlns:a16="http://schemas.microsoft.com/office/drawing/2014/main" id="{F5693E10-3DAC-879B-54F2-3323325C6D57}"/>
                  </a:ext>
                </a:extLst>
              </p:cNvPr>
              <p:cNvSpPr/>
              <p:nvPr/>
            </p:nvSpPr>
            <p:spPr>
              <a:xfrm>
                <a:off x="10604418" y="62476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6" name="Freeform 2835">
                <a:extLst>
                  <a:ext uri="{FF2B5EF4-FFF2-40B4-BE49-F238E27FC236}">
                    <a16:creationId xmlns:a16="http://schemas.microsoft.com/office/drawing/2014/main" id="{308F598B-82AD-88A6-449E-BCA65BDB2443}"/>
                  </a:ext>
                </a:extLst>
              </p:cNvPr>
              <p:cNvSpPr/>
              <p:nvPr/>
            </p:nvSpPr>
            <p:spPr>
              <a:xfrm>
                <a:off x="10604418" y="62708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7" name="Freeform 2836">
                <a:extLst>
                  <a:ext uri="{FF2B5EF4-FFF2-40B4-BE49-F238E27FC236}">
                    <a16:creationId xmlns:a16="http://schemas.microsoft.com/office/drawing/2014/main" id="{1D0BFE3C-1483-FC2F-CFE7-1C18E8FD704C}"/>
                  </a:ext>
                </a:extLst>
              </p:cNvPr>
              <p:cNvSpPr/>
              <p:nvPr/>
            </p:nvSpPr>
            <p:spPr>
              <a:xfrm>
                <a:off x="10604418" y="62501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8" name="Freeform 2837">
                <a:extLst>
                  <a:ext uri="{FF2B5EF4-FFF2-40B4-BE49-F238E27FC236}">
                    <a16:creationId xmlns:a16="http://schemas.microsoft.com/office/drawing/2014/main" id="{7A3CEE42-DD5D-0238-FAB2-09386CEDEC23}"/>
                  </a:ext>
                </a:extLst>
              </p:cNvPr>
              <p:cNvSpPr/>
              <p:nvPr/>
            </p:nvSpPr>
            <p:spPr>
              <a:xfrm>
                <a:off x="10604418" y="62730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9" name="Freeform 2838">
                <a:extLst>
                  <a:ext uri="{FF2B5EF4-FFF2-40B4-BE49-F238E27FC236}">
                    <a16:creationId xmlns:a16="http://schemas.microsoft.com/office/drawing/2014/main" id="{E0E04E96-4700-165B-477F-92AB23FCFB7A}"/>
                  </a:ext>
                </a:extLst>
              </p:cNvPr>
              <p:cNvSpPr/>
              <p:nvPr/>
            </p:nvSpPr>
            <p:spPr>
              <a:xfrm>
                <a:off x="10604418" y="626055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0" name="Freeform 2839">
                <a:extLst>
                  <a:ext uri="{FF2B5EF4-FFF2-40B4-BE49-F238E27FC236}">
                    <a16:creationId xmlns:a16="http://schemas.microsoft.com/office/drawing/2014/main" id="{1EFD49FE-3758-8B46-8575-5A9C2F237503}"/>
                  </a:ext>
                </a:extLst>
              </p:cNvPr>
              <p:cNvSpPr/>
              <p:nvPr/>
            </p:nvSpPr>
            <p:spPr>
              <a:xfrm>
                <a:off x="10604418" y="61516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1" name="Freeform 2840">
                <a:extLst>
                  <a:ext uri="{FF2B5EF4-FFF2-40B4-BE49-F238E27FC236}">
                    <a16:creationId xmlns:a16="http://schemas.microsoft.com/office/drawing/2014/main" id="{56A1E186-58C0-B59C-194F-D119958213C0}"/>
                  </a:ext>
                </a:extLst>
              </p:cNvPr>
              <p:cNvSpPr/>
              <p:nvPr/>
            </p:nvSpPr>
            <p:spPr>
              <a:xfrm>
                <a:off x="10604418" y="61798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2" name="Freeform 2841">
                <a:extLst>
                  <a:ext uri="{FF2B5EF4-FFF2-40B4-BE49-F238E27FC236}">
                    <a16:creationId xmlns:a16="http://schemas.microsoft.com/office/drawing/2014/main" id="{9E461687-38DF-5D6A-90DA-4C8EF2423EC6}"/>
                  </a:ext>
                </a:extLst>
              </p:cNvPr>
              <p:cNvSpPr/>
              <p:nvPr/>
            </p:nvSpPr>
            <p:spPr>
              <a:xfrm>
                <a:off x="10604418" y="62194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3" name="Freeform 2842">
                <a:extLst>
                  <a:ext uri="{FF2B5EF4-FFF2-40B4-BE49-F238E27FC236}">
                    <a16:creationId xmlns:a16="http://schemas.microsoft.com/office/drawing/2014/main" id="{6A117F7C-9FC0-FC47-82BD-ADEE4772DA46}"/>
                  </a:ext>
                </a:extLst>
              </p:cNvPr>
              <p:cNvSpPr/>
              <p:nvPr/>
            </p:nvSpPr>
            <p:spPr>
              <a:xfrm>
                <a:off x="10604418" y="629421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4" name="Freeform 2843">
                <a:extLst>
                  <a:ext uri="{FF2B5EF4-FFF2-40B4-BE49-F238E27FC236}">
                    <a16:creationId xmlns:a16="http://schemas.microsoft.com/office/drawing/2014/main" id="{6899018F-A0FA-ADF6-1A65-A391FDB4510C}"/>
                  </a:ext>
                </a:extLst>
              </p:cNvPr>
              <p:cNvSpPr/>
              <p:nvPr/>
            </p:nvSpPr>
            <p:spPr>
              <a:xfrm>
                <a:off x="10604418" y="62580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5" name="Freeform 2844">
                <a:extLst>
                  <a:ext uri="{FF2B5EF4-FFF2-40B4-BE49-F238E27FC236}">
                    <a16:creationId xmlns:a16="http://schemas.microsoft.com/office/drawing/2014/main" id="{274AB4A7-E13A-172E-C02C-36843DB4CFBD}"/>
                  </a:ext>
                </a:extLst>
              </p:cNvPr>
              <p:cNvSpPr/>
              <p:nvPr/>
            </p:nvSpPr>
            <p:spPr>
              <a:xfrm>
                <a:off x="10604418" y="62414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6" name="Freeform 2845">
                <a:extLst>
                  <a:ext uri="{FF2B5EF4-FFF2-40B4-BE49-F238E27FC236}">
                    <a16:creationId xmlns:a16="http://schemas.microsoft.com/office/drawing/2014/main" id="{91EE101A-3260-B63E-7E6F-68B6DE8F5580}"/>
                  </a:ext>
                </a:extLst>
              </p:cNvPr>
              <p:cNvSpPr/>
              <p:nvPr/>
            </p:nvSpPr>
            <p:spPr>
              <a:xfrm>
                <a:off x="10604418" y="62699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7" name="Freeform 2846">
                <a:extLst>
                  <a:ext uri="{FF2B5EF4-FFF2-40B4-BE49-F238E27FC236}">
                    <a16:creationId xmlns:a16="http://schemas.microsoft.com/office/drawing/2014/main" id="{BB2C31D3-A4EE-F0AA-762D-4111F36E65BE}"/>
                  </a:ext>
                </a:extLst>
              </p:cNvPr>
              <p:cNvSpPr/>
              <p:nvPr/>
            </p:nvSpPr>
            <p:spPr>
              <a:xfrm>
                <a:off x="10604418" y="625431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8" name="Freeform 2847">
                <a:extLst>
                  <a:ext uri="{FF2B5EF4-FFF2-40B4-BE49-F238E27FC236}">
                    <a16:creationId xmlns:a16="http://schemas.microsoft.com/office/drawing/2014/main" id="{934D9109-5670-5C08-18ED-CD5DCC1BFB04}"/>
                  </a:ext>
                </a:extLst>
              </p:cNvPr>
              <p:cNvSpPr/>
              <p:nvPr/>
            </p:nvSpPr>
            <p:spPr>
              <a:xfrm>
                <a:off x="10604418" y="61307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9" name="Freeform 2848">
                <a:extLst>
                  <a:ext uri="{FF2B5EF4-FFF2-40B4-BE49-F238E27FC236}">
                    <a16:creationId xmlns:a16="http://schemas.microsoft.com/office/drawing/2014/main" id="{2A4B88E3-4FCA-34F6-1FC2-0EB999AD4A07}"/>
                  </a:ext>
                </a:extLst>
              </p:cNvPr>
              <p:cNvSpPr/>
              <p:nvPr/>
            </p:nvSpPr>
            <p:spPr>
              <a:xfrm>
                <a:off x="10604418" y="62027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0" name="Freeform 2849">
                <a:extLst>
                  <a:ext uri="{FF2B5EF4-FFF2-40B4-BE49-F238E27FC236}">
                    <a16:creationId xmlns:a16="http://schemas.microsoft.com/office/drawing/2014/main" id="{D8237E63-CD65-6A1C-3FC9-2FDEFDF2972E}"/>
                  </a:ext>
                </a:extLst>
              </p:cNvPr>
              <p:cNvSpPr/>
              <p:nvPr/>
            </p:nvSpPr>
            <p:spPr>
              <a:xfrm>
                <a:off x="10604418" y="62940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1" name="Freeform 2850">
                <a:extLst>
                  <a:ext uri="{FF2B5EF4-FFF2-40B4-BE49-F238E27FC236}">
                    <a16:creationId xmlns:a16="http://schemas.microsoft.com/office/drawing/2014/main" id="{1908BA55-CAC4-EF5E-B181-7BC2D1799CF7}"/>
                  </a:ext>
                </a:extLst>
              </p:cNvPr>
              <p:cNvSpPr/>
              <p:nvPr/>
            </p:nvSpPr>
            <p:spPr>
              <a:xfrm>
                <a:off x="10604418" y="62861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2" name="Freeform 2851">
                <a:extLst>
                  <a:ext uri="{FF2B5EF4-FFF2-40B4-BE49-F238E27FC236}">
                    <a16:creationId xmlns:a16="http://schemas.microsoft.com/office/drawing/2014/main" id="{D6B2F997-E084-E9DE-3039-2B4B0EE3EF57}"/>
                  </a:ext>
                </a:extLst>
              </p:cNvPr>
              <p:cNvSpPr/>
              <p:nvPr/>
            </p:nvSpPr>
            <p:spPr>
              <a:xfrm>
                <a:off x="10604418" y="62479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3" name="Freeform 2852">
                <a:extLst>
                  <a:ext uri="{FF2B5EF4-FFF2-40B4-BE49-F238E27FC236}">
                    <a16:creationId xmlns:a16="http://schemas.microsoft.com/office/drawing/2014/main" id="{B13F10C1-681B-FC90-B539-37F00FDDB1C6}"/>
                  </a:ext>
                </a:extLst>
              </p:cNvPr>
              <p:cNvSpPr/>
              <p:nvPr/>
            </p:nvSpPr>
            <p:spPr>
              <a:xfrm>
                <a:off x="10604418" y="62173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4" name="Freeform 2853">
                <a:extLst>
                  <a:ext uri="{FF2B5EF4-FFF2-40B4-BE49-F238E27FC236}">
                    <a16:creationId xmlns:a16="http://schemas.microsoft.com/office/drawing/2014/main" id="{F9312DD1-A9E8-F4DF-0613-7E44EBDBAC38}"/>
                  </a:ext>
                </a:extLst>
              </p:cNvPr>
              <p:cNvSpPr/>
              <p:nvPr/>
            </p:nvSpPr>
            <p:spPr>
              <a:xfrm>
                <a:off x="10604418" y="6287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5" name="Freeform 2854">
                <a:extLst>
                  <a:ext uri="{FF2B5EF4-FFF2-40B4-BE49-F238E27FC236}">
                    <a16:creationId xmlns:a16="http://schemas.microsoft.com/office/drawing/2014/main" id="{39AA5D5E-D591-6543-31E5-3FFD9B954FF8}"/>
                  </a:ext>
                </a:extLst>
              </p:cNvPr>
              <p:cNvSpPr/>
              <p:nvPr/>
            </p:nvSpPr>
            <p:spPr>
              <a:xfrm>
                <a:off x="10604418" y="61406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6" name="Freeform 2855">
                <a:extLst>
                  <a:ext uri="{FF2B5EF4-FFF2-40B4-BE49-F238E27FC236}">
                    <a16:creationId xmlns:a16="http://schemas.microsoft.com/office/drawing/2014/main" id="{6A96508C-D7B6-1D41-3AD2-D9792D905B06}"/>
                  </a:ext>
                </a:extLst>
              </p:cNvPr>
              <p:cNvSpPr/>
              <p:nvPr/>
            </p:nvSpPr>
            <p:spPr>
              <a:xfrm>
                <a:off x="10604418" y="62304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7" name="Freeform 2856">
                <a:extLst>
                  <a:ext uri="{FF2B5EF4-FFF2-40B4-BE49-F238E27FC236}">
                    <a16:creationId xmlns:a16="http://schemas.microsoft.com/office/drawing/2014/main" id="{1E9BEB75-3523-2B64-2934-B1247A3EF232}"/>
                  </a:ext>
                </a:extLst>
              </p:cNvPr>
              <p:cNvSpPr/>
              <p:nvPr/>
            </p:nvSpPr>
            <p:spPr>
              <a:xfrm>
                <a:off x="10604418" y="61299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8" name="Freeform 2857">
                <a:extLst>
                  <a:ext uri="{FF2B5EF4-FFF2-40B4-BE49-F238E27FC236}">
                    <a16:creationId xmlns:a16="http://schemas.microsoft.com/office/drawing/2014/main" id="{D86C5FD3-75D9-037E-542B-7765FC661124}"/>
                  </a:ext>
                </a:extLst>
              </p:cNvPr>
              <p:cNvSpPr/>
              <p:nvPr/>
            </p:nvSpPr>
            <p:spPr>
              <a:xfrm>
                <a:off x="10604418" y="61295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9" name="Freeform 2858">
                <a:extLst>
                  <a:ext uri="{FF2B5EF4-FFF2-40B4-BE49-F238E27FC236}">
                    <a16:creationId xmlns:a16="http://schemas.microsoft.com/office/drawing/2014/main" id="{2C68988A-7FC8-9D8F-2C6F-3268C270CF04}"/>
                  </a:ext>
                </a:extLst>
              </p:cNvPr>
              <p:cNvSpPr/>
              <p:nvPr/>
            </p:nvSpPr>
            <p:spPr>
              <a:xfrm>
                <a:off x="10604418" y="62553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0" name="Freeform 2859">
                <a:extLst>
                  <a:ext uri="{FF2B5EF4-FFF2-40B4-BE49-F238E27FC236}">
                    <a16:creationId xmlns:a16="http://schemas.microsoft.com/office/drawing/2014/main" id="{E400BFCF-241D-58D0-81C4-6F2DF43E8FCC}"/>
                  </a:ext>
                </a:extLst>
              </p:cNvPr>
              <p:cNvSpPr/>
              <p:nvPr/>
            </p:nvSpPr>
            <p:spPr>
              <a:xfrm>
                <a:off x="10604418" y="62718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1" name="Freeform 2860">
                <a:extLst>
                  <a:ext uri="{FF2B5EF4-FFF2-40B4-BE49-F238E27FC236}">
                    <a16:creationId xmlns:a16="http://schemas.microsoft.com/office/drawing/2014/main" id="{23B94939-176F-38EB-AE0B-9DCE9462703D}"/>
                  </a:ext>
                </a:extLst>
              </p:cNvPr>
              <p:cNvSpPr/>
              <p:nvPr/>
            </p:nvSpPr>
            <p:spPr>
              <a:xfrm>
                <a:off x="10604418" y="623522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2" name="Freeform 2861">
                <a:extLst>
                  <a:ext uri="{FF2B5EF4-FFF2-40B4-BE49-F238E27FC236}">
                    <a16:creationId xmlns:a16="http://schemas.microsoft.com/office/drawing/2014/main" id="{5188AE51-C326-15C6-B038-C4809DD1BAAA}"/>
                  </a:ext>
                </a:extLst>
              </p:cNvPr>
              <p:cNvSpPr/>
              <p:nvPr/>
            </p:nvSpPr>
            <p:spPr>
              <a:xfrm>
                <a:off x="10604418" y="62529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3" name="Freeform 2862">
                <a:extLst>
                  <a:ext uri="{FF2B5EF4-FFF2-40B4-BE49-F238E27FC236}">
                    <a16:creationId xmlns:a16="http://schemas.microsoft.com/office/drawing/2014/main" id="{BD201FBA-DCC6-CEE4-E441-41BB23B6358F}"/>
                  </a:ext>
                </a:extLst>
              </p:cNvPr>
              <p:cNvSpPr/>
              <p:nvPr/>
            </p:nvSpPr>
            <p:spPr>
              <a:xfrm>
                <a:off x="10604418" y="62460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4" name="Freeform 2863">
                <a:extLst>
                  <a:ext uri="{FF2B5EF4-FFF2-40B4-BE49-F238E27FC236}">
                    <a16:creationId xmlns:a16="http://schemas.microsoft.com/office/drawing/2014/main" id="{4519C3F7-9F6C-05B5-A806-A99EECF2B145}"/>
                  </a:ext>
                </a:extLst>
              </p:cNvPr>
              <p:cNvSpPr/>
              <p:nvPr/>
            </p:nvSpPr>
            <p:spPr>
              <a:xfrm>
                <a:off x="10604418" y="6237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5" name="Freeform 2864">
                <a:extLst>
                  <a:ext uri="{FF2B5EF4-FFF2-40B4-BE49-F238E27FC236}">
                    <a16:creationId xmlns:a16="http://schemas.microsoft.com/office/drawing/2014/main" id="{0CBA8959-A96D-9F06-A7F9-5B0D647DD19F}"/>
                  </a:ext>
                </a:extLst>
              </p:cNvPr>
              <p:cNvSpPr/>
              <p:nvPr/>
            </p:nvSpPr>
            <p:spPr>
              <a:xfrm>
                <a:off x="10604418" y="62798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6" name="Freeform 2865">
                <a:extLst>
                  <a:ext uri="{FF2B5EF4-FFF2-40B4-BE49-F238E27FC236}">
                    <a16:creationId xmlns:a16="http://schemas.microsoft.com/office/drawing/2014/main" id="{9FD120E5-C4B3-8CD3-A05E-32D3C409AB79}"/>
                  </a:ext>
                </a:extLst>
              </p:cNvPr>
              <p:cNvSpPr/>
              <p:nvPr/>
            </p:nvSpPr>
            <p:spPr>
              <a:xfrm>
                <a:off x="10604418" y="62477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7" name="Freeform 2866">
                <a:extLst>
                  <a:ext uri="{FF2B5EF4-FFF2-40B4-BE49-F238E27FC236}">
                    <a16:creationId xmlns:a16="http://schemas.microsoft.com/office/drawing/2014/main" id="{43E7E480-913F-AF53-0A69-9AD3AC663C62}"/>
                  </a:ext>
                </a:extLst>
              </p:cNvPr>
              <p:cNvSpPr/>
              <p:nvPr/>
            </p:nvSpPr>
            <p:spPr>
              <a:xfrm>
                <a:off x="10604418" y="62648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8" name="Freeform 2867">
                <a:extLst>
                  <a:ext uri="{FF2B5EF4-FFF2-40B4-BE49-F238E27FC236}">
                    <a16:creationId xmlns:a16="http://schemas.microsoft.com/office/drawing/2014/main" id="{27024778-4624-3830-0B32-074131055885}"/>
                  </a:ext>
                </a:extLst>
              </p:cNvPr>
              <p:cNvSpPr/>
              <p:nvPr/>
            </p:nvSpPr>
            <p:spPr>
              <a:xfrm>
                <a:off x="10604418" y="6259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9" name="Freeform 2868">
                <a:extLst>
                  <a:ext uri="{FF2B5EF4-FFF2-40B4-BE49-F238E27FC236}">
                    <a16:creationId xmlns:a16="http://schemas.microsoft.com/office/drawing/2014/main" id="{B602150C-297C-1BF0-253E-0020D2EB168E}"/>
                  </a:ext>
                </a:extLst>
              </p:cNvPr>
              <p:cNvSpPr/>
              <p:nvPr/>
            </p:nvSpPr>
            <p:spPr>
              <a:xfrm>
                <a:off x="10604418" y="62556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0" name="Freeform 2869">
                <a:extLst>
                  <a:ext uri="{FF2B5EF4-FFF2-40B4-BE49-F238E27FC236}">
                    <a16:creationId xmlns:a16="http://schemas.microsoft.com/office/drawing/2014/main" id="{6C48A60F-C3F4-0396-DAF1-350CFF235A73}"/>
                  </a:ext>
                </a:extLst>
              </p:cNvPr>
              <p:cNvSpPr/>
              <p:nvPr/>
            </p:nvSpPr>
            <p:spPr>
              <a:xfrm>
                <a:off x="10604418" y="62327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1" name="Freeform 2870">
                <a:extLst>
                  <a:ext uri="{FF2B5EF4-FFF2-40B4-BE49-F238E27FC236}">
                    <a16:creationId xmlns:a16="http://schemas.microsoft.com/office/drawing/2014/main" id="{B0DF3823-61C2-CF9C-50AF-9BB77F8926ED}"/>
                  </a:ext>
                </a:extLst>
              </p:cNvPr>
              <p:cNvSpPr/>
              <p:nvPr/>
            </p:nvSpPr>
            <p:spPr>
              <a:xfrm>
                <a:off x="10604418" y="62759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2" name="Freeform 2871">
                <a:extLst>
                  <a:ext uri="{FF2B5EF4-FFF2-40B4-BE49-F238E27FC236}">
                    <a16:creationId xmlns:a16="http://schemas.microsoft.com/office/drawing/2014/main" id="{AD0C5B42-4D4C-E393-C11C-00E510FA2967}"/>
                  </a:ext>
                </a:extLst>
              </p:cNvPr>
              <p:cNvSpPr/>
              <p:nvPr/>
            </p:nvSpPr>
            <p:spPr>
              <a:xfrm>
                <a:off x="10604418" y="627871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3" name="Freeform 2872">
                <a:extLst>
                  <a:ext uri="{FF2B5EF4-FFF2-40B4-BE49-F238E27FC236}">
                    <a16:creationId xmlns:a16="http://schemas.microsoft.com/office/drawing/2014/main" id="{DEDB39CF-E1F7-F11A-4A95-FEF5E1738BBA}"/>
                  </a:ext>
                </a:extLst>
              </p:cNvPr>
              <p:cNvSpPr/>
              <p:nvPr/>
            </p:nvSpPr>
            <p:spPr>
              <a:xfrm>
                <a:off x="10604418" y="62097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4" name="Freeform 2873">
                <a:extLst>
                  <a:ext uri="{FF2B5EF4-FFF2-40B4-BE49-F238E27FC236}">
                    <a16:creationId xmlns:a16="http://schemas.microsoft.com/office/drawing/2014/main" id="{C896CB6B-F2FF-A66C-CDC4-15CB0D32B1FB}"/>
                  </a:ext>
                </a:extLst>
              </p:cNvPr>
              <p:cNvSpPr/>
              <p:nvPr/>
            </p:nvSpPr>
            <p:spPr>
              <a:xfrm>
                <a:off x="10604418" y="62931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5" name="Freeform 2874">
                <a:extLst>
                  <a:ext uri="{FF2B5EF4-FFF2-40B4-BE49-F238E27FC236}">
                    <a16:creationId xmlns:a16="http://schemas.microsoft.com/office/drawing/2014/main" id="{4902D44D-5D26-2825-71D8-2366999BA41F}"/>
                  </a:ext>
                </a:extLst>
              </p:cNvPr>
              <p:cNvSpPr/>
              <p:nvPr/>
            </p:nvSpPr>
            <p:spPr>
              <a:xfrm>
                <a:off x="10604418" y="62905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6" name="Freeform 2875">
                <a:extLst>
                  <a:ext uri="{FF2B5EF4-FFF2-40B4-BE49-F238E27FC236}">
                    <a16:creationId xmlns:a16="http://schemas.microsoft.com/office/drawing/2014/main" id="{CEA285FF-DFED-DAE9-EC3C-E995A93D6377}"/>
                  </a:ext>
                </a:extLst>
              </p:cNvPr>
              <p:cNvSpPr/>
              <p:nvPr/>
            </p:nvSpPr>
            <p:spPr>
              <a:xfrm>
                <a:off x="10604418" y="61909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7" name="Freeform 2876">
                <a:extLst>
                  <a:ext uri="{FF2B5EF4-FFF2-40B4-BE49-F238E27FC236}">
                    <a16:creationId xmlns:a16="http://schemas.microsoft.com/office/drawing/2014/main" id="{8B028782-20B8-E207-7245-7951F5AF548F}"/>
                  </a:ext>
                </a:extLst>
              </p:cNvPr>
              <p:cNvSpPr/>
              <p:nvPr/>
            </p:nvSpPr>
            <p:spPr>
              <a:xfrm>
                <a:off x="10604418" y="62693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8" name="Freeform 2877">
                <a:extLst>
                  <a:ext uri="{FF2B5EF4-FFF2-40B4-BE49-F238E27FC236}">
                    <a16:creationId xmlns:a16="http://schemas.microsoft.com/office/drawing/2014/main" id="{25C102EF-3AB5-5F74-5376-3833CC24B03B}"/>
                  </a:ext>
                </a:extLst>
              </p:cNvPr>
              <p:cNvSpPr/>
              <p:nvPr/>
            </p:nvSpPr>
            <p:spPr>
              <a:xfrm>
                <a:off x="10604418" y="61887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9" name="Freeform 2878">
                <a:extLst>
                  <a:ext uri="{FF2B5EF4-FFF2-40B4-BE49-F238E27FC236}">
                    <a16:creationId xmlns:a16="http://schemas.microsoft.com/office/drawing/2014/main" id="{FB9CFEB8-ED36-41DC-14D8-E92311CA56A7}"/>
                  </a:ext>
                </a:extLst>
              </p:cNvPr>
              <p:cNvSpPr/>
              <p:nvPr/>
            </p:nvSpPr>
            <p:spPr>
              <a:xfrm>
                <a:off x="10604418" y="61667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0" name="Freeform 2879">
                <a:extLst>
                  <a:ext uri="{FF2B5EF4-FFF2-40B4-BE49-F238E27FC236}">
                    <a16:creationId xmlns:a16="http://schemas.microsoft.com/office/drawing/2014/main" id="{762149E0-EAEC-3888-2310-4B1EE551F077}"/>
                  </a:ext>
                </a:extLst>
              </p:cNvPr>
              <p:cNvSpPr/>
              <p:nvPr/>
            </p:nvSpPr>
            <p:spPr>
              <a:xfrm>
                <a:off x="10604418" y="62051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1" name="Freeform 2880">
                <a:extLst>
                  <a:ext uri="{FF2B5EF4-FFF2-40B4-BE49-F238E27FC236}">
                    <a16:creationId xmlns:a16="http://schemas.microsoft.com/office/drawing/2014/main" id="{DBEC2F7C-727A-53EB-D846-4499EEA353F6}"/>
                  </a:ext>
                </a:extLst>
              </p:cNvPr>
              <p:cNvSpPr/>
              <p:nvPr/>
            </p:nvSpPr>
            <p:spPr>
              <a:xfrm>
                <a:off x="10604418" y="61554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2" name="Freeform 2881">
                <a:extLst>
                  <a:ext uri="{FF2B5EF4-FFF2-40B4-BE49-F238E27FC236}">
                    <a16:creationId xmlns:a16="http://schemas.microsoft.com/office/drawing/2014/main" id="{D5F42300-BFCE-322C-5953-20FF68D9009E}"/>
                  </a:ext>
                </a:extLst>
              </p:cNvPr>
              <p:cNvSpPr/>
              <p:nvPr/>
            </p:nvSpPr>
            <p:spPr>
              <a:xfrm>
                <a:off x="10604418" y="62932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3" name="Freeform 2882">
                <a:extLst>
                  <a:ext uri="{FF2B5EF4-FFF2-40B4-BE49-F238E27FC236}">
                    <a16:creationId xmlns:a16="http://schemas.microsoft.com/office/drawing/2014/main" id="{7E95EF34-F48D-E4BF-685D-C39442694023}"/>
                  </a:ext>
                </a:extLst>
              </p:cNvPr>
              <p:cNvSpPr/>
              <p:nvPr/>
            </p:nvSpPr>
            <p:spPr>
              <a:xfrm>
                <a:off x="9878585" y="5576076"/>
                <a:ext cx="1483030" cy="568935"/>
              </a:xfrm>
              <a:custGeom>
                <a:avLst/>
                <a:gdLst>
                  <a:gd name="connsiteX0" fmla="*/ 0 w 1658831"/>
                  <a:gd name="connsiteY0" fmla="*/ 0 h 442505"/>
                  <a:gd name="connsiteX1" fmla="*/ 0 w 1658831"/>
                  <a:gd name="connsiteY1" fmla="*/ 442505 h 442505"/>
                  <a:gd name="connsiteX2" fmla="*/ 1658832 w 1658831"/>
                  <a:gd name="connsiteY2" fmla="*/ 442505 h 442505"/>
                  <a:gd name="connsiteX3" fmla="*/ 1658832 w 1658831"/>
                  <a:gd name="connsiteY3" fmla="*/ 0 h 442505"/>
                  <a:gd name="connsiteX4" fmla="*/ 0 w 1658831"/>
                  <a:gd name="connsiteY4" fmla="*/ 0 h 44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831" h="442505">
                    <a:moveTo>
                      <a:pt x="0" y="0"/>
                    </a:moveTo>
                    <a:lnTo>
                      <a:pt x="0" y="442505"/>
                    </a:lnTo>
                    <a:lnTo>
                      <a:pt x="1658832" y="442505"/>
                    </a:lnTo>
                    <a:lnTo>
                      <a:pt x="16588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626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4" name="Freeform 2883">
                <a:extLst>
                  <a:ext uri="{FF2B5EF4-FFF2-40B4-BE49-F238E27FC236}">
                    <a16:creationId xmlns:a16="http://schemas.microsoft.com/office/drawing/2014/main" id="{E32124C3-4C55-3AB1-DDE8-33EC5ACCA807}"/>
                  </a:ext>
                </a:extLst>
              </p:cNvPr>
              <p:cNvSpPr/>
              <p:nvPr/>
            </p:nvSpPr>
            <p:spPr>
              <a:xfrm>
                <a:off x="9878585" y="5938210"/>
                <a:ext cx="1483030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19161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5" name="TextBox 2884">
                <a:extLst>
                  <a:ext uri="{FF2B5EF4-FFF2-40B4-BE49-F238E27FC236}">
                    <a16:creationId xmlns:a16="http://schemas.microsoft.com/office/drawing/2014/main" id="{BE08C8FD-B8FB-D6B6-DF99-7F370EA88340}"/>
                  </a:ext>
                </a:extLst>
              </p:cNvPr>
              <p:cNvSpPr txBox="1"/>
              <p:nvPr/>
            </p:nvSpPr>
            <p:spPr>
              <a:xfrm>
                <a:off x="10291666" y="5786007"/>
                <a:ext cx="706313" cy="291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4.6 %</a:t>
                </a:r>
              </a:p>
            </p:txBody>
          </p:sp>
          <p:sp>
            <p:nvSpPr>
              <p:cNvPr id="2886" name="TextBox 2885">
                <a:extLst>
                  <a:ext uri="{FF2B5EF4-FFF2-40B4-BE49-F238E27FC236}">
                    <a16:creationId xmlns:a16="http://schemas.microsoft.com/office/drawing/2014/main" id="{42554C3C-9652-2759-BF93-E064EF6ADCD2}"/>
                  </a:ext>
                </a:extLst>
              </p:cNvPr>
              <p:cNvSpPr txBox="1"/>
              <p:nvPr/>
            </p:nvSpPr>
            <p:spPr>
              <a:xfrm>
                <a:off x="9862907" y="6297257"/>
                <a:ext cx="1689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Conventional M&amp;V</a:t>
                </a:r>
              </a:p>
              <a:p>
                <a:pPr algn="ctr"/>
                <a:r>
                  <a:rPr lang="en-US" sz="1400" b="1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(2 years)</a:t>
                </a:r>
                <a:endParaRPr lang="en-US" sz="14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A092B8D-F02F-740A-E370-E2AFC65EA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361" y="4505603"/>
                <a:ext cx="0" cy="1824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86" name="TextBox 5885">
                <a:extLst>
                  <a:ext uri="{FF2B5EF4-FFF2-40B4-BE49-F238E27FC236}">
                    <a16:creationId xmlns:a16="http://schemas.microsoft.com/office/drawing/2014/main" id="{DA1C8CCA-D7C8-1A0F-CBE8-4256E5FA559D}"/>
                  </a:ext>
                </a:extLst>
              </p:cNvPr>
              <p:cNvSpPr txBox="1"/>
              <p:nvPr/>
            </p:nvSpPr>
            <p:spPr>
              <a:xfrm>
                <a:off x="9203146" y="6187544"/>
                <a:ext cx="448814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0 %</a:t>
                </a:r>
              </a:p>
            </p:txBody>
          </p:sp>
          <p:sp>
            <p:nvSpPr>
              <p:cNvPr id="5887" name="TextBox 5886">
                <a:extLst>
                  <a:ext uri="{FF2B5EF4-FFF2-40B4-BE49-F238E27FC236}">
                    <a16:creationId xmlns:a16="http://schemas.microsoft.com/office/drawing/2014/main" id="{4469E591-81A8-DBEB-9D08-41E82365704F}"/>
                  </a:ext>
                </a:extLst>
              </p:cNvPr>
              <p:cNvSpPr txBox="1"/>
              <p:nvPr/>
            </p:nvSpPr>
            <p:spPr>
              <a:xfrm>
                <a:off x="9203146" y="5767000"/>
                <a:ext cx="448814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5 %</a:t>
                </a:r>
              </a:p>
            </p:txBody>
          </p:sp>
          <p:sp>
            <p:nvSpPr>
              <p:cNvPr id="5888" name="TextBox 5887">
                <a:extLst>
                  <a:ext uri="{FF2B5EF4-FFF2-40B4-BE49-F238E27FC236}">
                    <a16:creationId xmlns:a16="http://schemas.microsoft.com/office/drawing/2014/main" id="{6C37417E-4F03-E628-AE59-7539B04C4FA7}"/>
                  </a:ext>
                </a:extLst>
              </p:cNvPr>
              <p:cNvSpPr txBox="1"/>
              <p:nvPr/>
            </p:nvSpPr>
            <p:spPr>
              <a:xfrm>
                <a:off x="9158425" y="5346574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10 %</a:t>
                </a:r>
              </a:p>
            </p:txBody>
          </p:sp>
          <p:sp>
            <p:nvSpPr>
              <p:cNvPr id="5889" name="TextBox 5888">
                <a:extLst>
                  <a:ext uri="{FF2B5EF4-FFF2-40B4-BE49-F238E27FC236}">
                    <a16:creationId xmlns:a16="http://schemas.microsoft.com/office/drawing/2014/main" id="{27F9565C-7588-8F86-5268-1A234CF5A0EB}"/>
                  </a:ext>
                </a:extLst>
              </p:cNvPr>
              <p:cNvSpPr txBox="1"/>
              <p:nvPr/>
            </p:nvSpPr>
            <p:spPr>
              <a:xfrm>
                <a:off x="9158425" y="4926031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15 %</a:t>
                </a:r>
              </a:p>
            </p:txBody>
          </p:sp>
          <p:sp>
            <p:nvSpPr>
              <p:cNvPr id="5890" name="TextBox 5889">
                <a:extLst>
                  <a:ext uri="{FF2B5EF4-FFF2-40B4-BE49-F238E27FC236}">
                    <a16:creationId xmlns:a16="http://schemas.microsoft.com/office/drawing/2014/main" id="{FFC77B2C-1A9D-8140-988D-25D1E81C9C86}"/>
                  </a:ext>
                </a:extLst>
              </p:cNvPr>
              <p:cNvSpPr txBox="1"/>
              <p:nvPr/>
            </p:nvSpPr>
            <p:spPr>
              <a:xfrm>
                <a:off x="9158425" y="4505604"/>
                <a:ext cx="531427" cy="27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20 %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8C33DA-592D-D5BD-A503-B7CB983EF851}"/>
                </a:ext>
              </a:extLst>
            </p:cNvPr>
            <p:cNvSpPr txBox="1"/>
            <p:nvPr/>
          </p:nvSpPr>
          <p:spPr>
            <a:xfrm>
              <a:off x="9529878" y="1425713"/>
              <a:ext cx="2456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C9CE98-755C-5EC1-14A6-684826B2B08C}"/>
                </a:ext>
              </a:extLst>
            </p:cNvPr>
            <p:cNvSpPr txBox="1"/>
            <p:nvPr/>
          </p:nvSpPr>
          <p:spPr>
            <a:xfrm>
              <a:off x="9529878" y="4158810"/>
              <a:ext cx="2456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B1AFBE-6532-0665-6E02-9CF3A62E2C5F}"/>
                </a:ext>
              </a:extLst>
            </p:cNvPr>
            <p:cNvSpPr txBox="1"/>
            <p:nvPr/>
          </p:nvSpPr>
          <p:spPr>
            <a:xfrm>
              <a:off x="6050352" y="1414087"/>
              <a:ext cx="258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  <a:endParaRPr lang="en-US" sz="1600" b="1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936" name="Group 3935">
              <a:extLst>
                <a:ext uri="{FF2B5EF4-FFF2-40B4-BE49-F238E27FC236}">
                  <a16:creationId xmlns:a16="http://schemas.microsoft.com/office/drawing/2014/main" id="{9FF67B94-3297-8C98-B5AB-A22EB7C6066B}"/>
                </a:ext>
              </a:extLst>
            </p:cNvPr>
            <p:cNvGrpSpPr/>
            <p:nvPr/>
          </p:nvGrpSpPr>
          <p:grpSpPr>
            <a:xfrm>
              <a:off x="5870894" y="1577373"/>
              <a:ext cx="2404474" cy="2440512"/>
              <a:chOff x="4176370" y="4106555"/>
              <a:chExt cx="1863409" cy="189817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D318B7-FE8C-7D8B-B247-8CE162CE979E}"/>
                  </a:ext>
                </a:extLst>
              </p:cNvPr>
              <p:cNvGrpSpPr/>
              <p:nvPr/>
            </p:nvGrpSpPr>
            <p:grpSpPr>
              <a:xfrm>
                <a:off x="4176370" y="4106555"/>
                <a:ext cx="1863409" cy="1898174"/>
                <a:chOff x="3860641" y="2793248"/>
                <a:chExt cx="1863409" cy="1898174"/>
              </a:xfrm>
            </p:grpSpPr>
            <p:sp>
              <p:nvSpPr>
                <p:cNvPr id="2887" name="Freeform 2886">
                  <a:extLst>
                    <a:ext uri="{FF2B5EF4-FFF2-40B4-BE49-F238E27FC236}">
                      <a16:creationId xmlns:a16="http://schemas.microsoft.com/office/drawing/2014/main" id="{6AD00826-1C2D-C1DE-76E9-25C2B25B81A2}"/>
                    </a:ext>
                  </a:extLst>
                </p:cNvPr>
                <p:cNvSpPr/>
                <p:nvPr/>
              </p:nvSpPr>
              <p:spPr>
                <a:xfrm flipV="1">
                  <a:off x="4209292" y="4101422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8" name="Freeform 2887">
                  <a:extLst>
                    <a:ext uri="{FF2B5EF4-FFF2-40B4-BE49-F238E27FC236}">
                      <a16:creationId xmlns:a16="http://schemas.microsoft.com/office/drawing/2014/main" id="{741EE370-021A-D855-C279-9E9135A93499}"/>
                    </a:ext>
                  </a:extLst>
                </p:cNvPr>
                <p:cNvSpPr/>
                <p:nvPr/>
              </p:nvSpPr>
              <p:spPr>
                <a:xfrm flipV="1">
                  <a:off x="4209292" y="3774333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9" name="Freeform 2888">
                  <a:extLst>
                    <a:ext uri="{FF2B5EF4-FFF2-40B4-BE49-F238E27FC236}">
                      <a16:creationId xmlns:a16="http://schemas.microsoft.com/office/drawing/2014/main" id="{C30F1094-33F5-140B-14D0-4E14BDDA9320}"/>
                    </a:ext>
                  </a:extLst>
                </p:cNvPr>
                <p:cNvSpPr/>
                <p:nvPr/>
              </p:nvSpPr>
              <p:spPr>
                <a:xfrm flipV="1">
                  <a:off x="4209292" y="3447335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0" name="Freeform 2889">
                  <a:extLst>
                    <a:ext uri="{FF2B5EF4-FFF2-40B4-BE49-F238E27FC236}">
                      <a16:creationId xmlns:a16="http://schemas.microsoft.com/office/drawing/2014/main" id="{796C9B9A-D27F-FF36-07E5-B07BCB7B8E63}"/>
                    </a:ext>
                  </a:extLst>
                </p:cNvPr>
                <p:cNvSpPr/>
                <p:nvPr/>
              </p:nvSpPr>
              <p:spPr>
                <a:xfrm flipV="1">
                  <a:off x="4209292" y="3120246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91" name="Freeform 2890">
                  <a:extLst>
                    <a:ext uri="{FF2B5EF4-FFF2-40B4-BE49-F238E27FC236}">
                      <a16:creationId xmlns:a16="http://schemas.microsoft.com/office/drawing/2014/main" id="{8AEBE1FD-58E1-F0AE-E636-8774423C7E7E}"/>
                    </a:ext>
                  </a:extLst>
                </p:cNvPr>
                <p:cNvSpPr/>
                <p:nvPr/>
              </p:nvSpPr>
              <p:spPr>
                <a:xfrm flipV="1">
                  <a:off x="4209292" y="2793248"/>
                  <a:ext cx="1455346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2" name="TextBox 2891">
                  <a:extLst>
                    <a:ext uri="{FF2B5EF4-FFF2-40B4-BE49-F238E27FC236}">
                      <a16:creationId xmlns:a16="http://schemas.microsoft.com/office/drawing/2014/main" id="{6910043D-D711-71C0-FD94-F70002560400}"/>
                    </a:ext>
                  </a:extLst>
                </p:cNvPr>
                <p:cNvSpPr txBox="1"/>
                <p:nvPr/>
              </p:nvSpPr>
              <p:spPr>
                <a:xfrm>
                  <a:off x="4259540" y="4284474"/>
                  <a:ext cx="1464510" cy="406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Randomized M&amp;V</a:t>
                  </a:r>
                </a:p>
                <a:p>
                  <a:pPr algn="ctr"/>
                  <a:r>
                    <a:rPr lang="en-US" sz="1400" b="1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(Typically 36 weeks)</a:t>
                  </a:r>
                  <a:endParaRPr lang="en-US" sz="1050" b="1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893" name="Freeform 2892">
                  <a:extLst>
                    <a:ext uri="{FF2B5EF4-FFF2-40B4-BE49-F238E27FC236}">
                      <a16:creationId xmlns:a16="http://schemas.microsoft.com/office/drawing/2014/main" id="{2D02E1ED-99DD-BCFE-BACB-AF01D238ED11}"/>
                    </a:ext>
                  </a:extLst>
                </p:cNvPr>
                <p:cNvSpPr/>
                <p:nvPr/>
              </p:nvSpPr>
              <p:spPr>
                <a:xfrm>
                  <a:off x="4950527" y="39200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4" name="Freeform 2893">
                  <a:extLst>
                    <a:ext uri="{FF2B5EF4-FFF2-40B4-BE49-F238E27FC236}">
                      <a16:creationId xmlns:a16="http://schemas.microsoft.com/office/drawing/2014/main" id="{E477E355-F047-A9B1-CEDB-021CBCA80015}"/>
                    </a:ext>
                  </a:extLst>
                </p:cNvPr>
                <p:cNvSpPr/>
                <p:nvPr/>
              </p:nvSpPr>
              <p:spPr>
                <a:xfrm>
                  <a:off x="5158700" y="4291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5" name="Freeform 2894">
                  <a:extLst>
                    <a:ext uri="{FF2B5EF4-FFF2-40B4-BE49-F238E27FC236}">
                      <a16:creationId xmlns:a16="http://schemas.microsoft.com/office/drawing/2014/main" id="{40DAAF07-24EA-98B1-E6CB-1AF3AC274C09}"/>
                    </a:ext>
                  </a:extLst>
                </p:cNvPr>
                <p:cNvSpPr/>
                <p:nvPr/>
              </p:nvSpPr>
              <p:spPr>
                <a:xfrm>
                  <a:off x="5169732" y="41859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6" name="Freeform 2895">
                  <a:extLst>
                    <a:ext uri="{FF2B5EF4-FFF2-40B4-BE49-F238E27FC236}">
                      <a16:creationId xmlns:a16="http://schemas.microsoft.com/office/drawing/2014/main" id="{E575FE75-7E06-E77F-5F68-7150C181605E}"/>
                    </a:ext>
                  </a:extLst>
                </p:cNvPr>
                <p:cNvSpPr/>
                <p:nvPr/>
              </p:nvSpPr>
              <p:spPr>
                <a:xfrm>
                  <a:off x="4994842" y="4267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7" name="Freeform 2896">
                  <a:extLst>
                    <a:ext uri="{FF2B5EF4-FFF2-40B4-BE49-F238E27FC236}">
                      <a16:creationId xmlns:a16="http://schemas.microsoft.com/office/drawing/2014/main" id="{1CE77EC5-8896-44C1-49C4-483DE7F7F4FF}"/>
                    </a:ext>
                  </a:extLst>
                </p:cNvPr>
                <p:cNvSpPr/>
                <p:nvPr/>
              </p:nvSpPr>
              <p:spPr>
                <a:xfrm>
                  <a:off x="4921109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8" name="Freeform 2897">
                  <a:extLst>
                    <a:ext uri="{FF2B5EF4-FFF2-40B4-BE49-F238E27FC236}">
                      <a16:creationId xmlns:a16="http://schemas.microsoft.com/office/drawing/2014/main" id="{8F0E6562-1ABF-04D0-8941-A62732D2BCBC}"/>
                    </a:ext>
                  </a:extLst>
                </p:cNvPr>
                <p:cNvSpPr/>
                <p:nvPr/>
              </p:nvSpPr>
              <p:spPr>
                <a:xfrm>
                  <a:off x="4703338" y="42557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9" name="Freeform 2898">
                  <a:extLst>
                    <a:ext uri="{FF2B5EF4-FFF2-40B4-BE49-F238E27FC236}">
                      <a16:creationId xmlns:a16="http://schemas.microsoft.com/office/drawing/2014/main" id="{F511A804-2D21-ACA2-11D9-3A89F3DFC837}"/>
                    </a:ext>
                  </a:extLst>
                </p:cNvPr>
                <p:cNvSpPr/>
                <p:nvPr/>
              </p:nvSpPr>
              <p:spPr>
                <a:xfrm>
                  <a:off x="4699785" y="41698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0" name="Freeform 2899">
                  <a:extLst>
                    <a:ext uri="{FF2B5EF4-FFF2-40B4-BE49-F238E27FC236}">
                      <a16:creationId xmlns:a16="http://schemas.microsoft.com/office/drawing/2014/main" id="{48A2994C-0032-6F70-CA81-D5BFB7E2CAE7}"/>
                    </a:ext>
                  </a:extLst>
                </p:cNvPr>
                <p:cNvSpPr/>
                <p:nvPr/>
              </p:nvSpPr>
              <p:spPr>
                <a:xfrm>
                  <a:off x="5198465" y="4277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1" name="Freeform 2900">
                  <a:extLst>
                    <a:ext uri="{FF2B5EF4-FFF2-40B4-BE49-F238E27FC236}">
                      <a16:creationId xmlns:a16="http://schemas.microsoft.com/office/drawing/2014/main" id="{FA5A53F0-0E41-0AFD-F07B-BCEEA0B00846}"/>
                    </a:ext>
                  </a:extLst>
                </p:cNvPr>
                <p:cNvSpPr/>
                <p:nvPr/>
              </p:nvSpPr>
              <p:spPr>
                <a:xfrm>
                  <a:off x="4815651" y="4230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2" name="Freeform 2901">
                  <a:extLst>
                    <a:ext uri="{FF2B5EF4-FFF2-40B4-BE49-F238E27FC236}">
                      <a16:creationId xmlns:a16="http://schemas.microsoft.com/office/drawing/2014/main" id="{6C012542-B5EA-43F9-4699-A0B180E5E396}"/>
                    </a:ext>
                  </a:extLst>
                </p:cNvPr>
                <p:cNvSpPr/>
                <p:nvPr/>
              </p:nvSpPr>
              <p:spPr>
                <a:xfrm>
                  <a:off x="5070694" y="42400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3" name="Freeform 2902">
                  <a:extLst>
                    <a:ext uri="{FF2B5EF4-FFF2-40B4-BE49-F238E27FC236}">
                      <a16:creationId xmlns:a16="http://schemas.microsoft.com/office/drawing/2014/main" id="{D23D05BF-BDD0-8D64-1802-019599D9C738}"/>
                    </a:ext>
                  </a:extLst>
                </p:cNvPr>
                <p:cNvSpPr/>
                <p:nvPr/>
              </p:nvSpPr>
              <p:spPr>
                <a:xfrm>
                  <a:off x="5092259" y="42333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4" name="Freeform 2903">
                  <a:extLst>
                    <a:ext uri="{FF2B5EF4-FFF2-40B4-BE49-F238E27FC236}">
                      <a16:creationId xmlns:a16="http://schemas.microsoft.com/office/drawing/2014/main" id="{F28EE167-83E5-D149-AE54-52FA6EE55932}"/>
                    </a:ext>
                  </a:extLst>
                </p:cNvPr>
                <p:cNvSpPr/>
                <p:nvPr/>
              </p:nvSpPr>
              <p:spPr>
                <a:xfrm>
                  <a:off x="5090514" y="4312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5" name="Freeform 2904">
                  <a:extLst>
                    <a:ext uri="{FF2B5EF4-FFF2-40B4-BE49-F238E27FC236}">
                      <a16:creationId xmlns:a16="http://schemas.microsoft.com/office/drawing/2014/main" id="{0C3F75EB-F907-AC46-8A2D-65BC00052CA4}"/>
                    </a:ext>
                  </a:extLst>
                </p:cNvPr>
                <p:cNvSpPr/>
                <p:nvPr/>
              </p:nvSpPr>
              <p:spPr>
                <a:xfrm>
                  <a:off x="5037598" y="41684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6" name="Freeform 2905">
                  <a:extLst>
                    <a:ext uri="{FF2B5EF4-FFF2-40B4-BE49-F238E27FC236}">
                      <a16:creationId xmlns:a16="http://schemas.microsoft.com/office/drawing/2014/main" id="{3F977E11-0955-0C8E-79EE-B9862E1BA93C}"/>
                    </a:ext>
                  </a:extLst>
                </p:cNvPr>
                <p:cNvSpPr/>
                <p:nvPr/>
              </p:nvSpPr>
              <p:spPr>
                <a:xfrm>
                  <a:off x="4975521" y="41534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7" name="Freeform 2906">
                  <a:extLst>
                    <a:ext uri="{FF2B5EF4-FFF2-40B4-BE49-F238E27FC236}">
                      <a16:creationId xmlns:a16="http://schemas.microsoft.com/office/drawing/2014/main" id="{E4196ACD-EAC5-FD00-7232-5B5790995BD0}"/>
                    </a:ext>
                  </a:extLst>
                </p:cNvPr>
                <p:cNvSpPr/>
                <p:nvPr/>
              </p:nvSpPr>
              <p:spPr>
                <a:xfrm>
                  <a:off x="4642943" y="43019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8" name="Freeform 2907">
                  <a:extLst>
                    <a:ext uri="{FF2B5EF4-FFF2-40B4-BE49-F238E27FC236}">
                      <a16:creationId xmlns:a16="http://schemas.microsoft.com/office/drawing/2014/main" id="{EBE48192-AF79-9993-1DA3-7DC5E9177BE2}"/>
                    </a:ext>
                  </a:extLst>
                </p:cNvPr>
                <p:cNvSpPr/>
                <p:nvPr/>
              </p:nvSpPr>
              <p:spPr>
                <a:xfrm>
                  <a:off x="5139316" y="42392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9" name="Freeform 2908">
                  <a:extLst>
                    <a:ext uri="{FF2B5EF4-FFF2-40B4-BE49-F238E27FC236}">
                      <a16:creationId xmlns:a16="http://schemas.microsoft.com/office/drawing/2014/main" id="{5B5B0C28-BBC2-C175-D659-2C11B203768B}"/>
                    </a:ext>
                  </a:extLst>
                </p:cNvPr>
                <p:cNvSpPr/>
                <p:nvPr/>
              </p:nvSpPr>
              <p:spPr>
                <a:xfrm>
                  <a:off x="4885083" y="4309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0" name="Freeform 2909">
                  <a:extLst>
                    <a:ext uri="{FF2B5EF4-FFF2-40B4-BE49-F238E27FC236}">
                      <a16:creationId xmlns:a16="http://schemas.microsoft.com/office/drawing/2014/main" id="{65684414-4D3F-C578-822A-7C04122850D4}"/>
                    </a:ext>
                  </a:extLst>
                </p:cNvPr>
                <p:cNvSpPr/>
                <p:nvPr/>
              </p:nvSpPr>
              <p:spPr>
                <a:xfrm>
                  <a:off x="4644002" y="4261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1" name="Freeform 2910">
                  <a:extLst>
                    <a:ext uri="{FF2B5EF4-FFF2-40B4-BE49-F238E27FC236}">
                      <a16:creationId xmlns:a16="http://schemas.microsoft.com/office/drawing/2014/main" id="{949363BF-BB73-98C7-9A9F-438DA1B1C2AC}"/>
                    </a:ext>
                  </a:extLst>
                </p:cNvPr>
                <p:cNvSpPr/>
                <p:nvPr/>
              </p:nvSpPr>
              <p:spPr>
                <a:xfrm>
                  <a:off x="4714369" y="42416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2" name="Freeform 2911">
                  <a:extLst>
                    <a:ext uri="{FF2B5EF4-FFF2-40B4-BE49-F238E27FC236}">
                      <a16:creationId xmlns:a16="http://schemas.microsoft.com/office/drawing/2014/main" id="{D23CA8C9-962A-2185-AB99-C68D475C2AA3}"/>
                    </a:ext>
                  </a:extLst>
                </p:cNvPr>
                <p:cNvSpPr/>
                <p:nvPr/>
              </p:nvSpPr>
              <p:spPr>
                <a:xfrm>
                  <a:off x="4778441" y="42656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3" name="Freeform 2912">
                  <a:extLst>
                    <a:ext uri="{FF2B5EF4-FFF2-40B4-BE49-F238E27FC236}">
                      <a16:creationId xmlns:a16="http://schemas.microsoft.com/office/drawing/2014/main" id="{A18705EA-AEA2-319D-6606-388847BC2244}"/>
                    </a:ext>
                  </a:extLst>
                </p:cNvPr>
                <p:cNvSpPr/>
                <p:nvPr/>
              </p:nvSpPr>
              <p:spPr>
                <a:xfrm>
                  <a:off x="5174531" y="42568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4" name="Freeform 2913">
                  <a:extLst>
                    <a:ext uri="{FF2B5EF4-FFF2-40B4-BE49-F238E27FC236}">
                      <a16:creationId xmlns:a16="http://schemas.microsoft.com/office/drawing/2014/main" id="{1A07E24E-4B6B-8E19-91B0-85B8BDF2F319}"/>
                    </a:ext>
                  </a:extLst>
                </p:cNvPr>
                <p:cNvSpPr/>
                <p:nvPr/>
              </p:nvSpPr>
              <p:spPr>
                <a:xfrm>
                  <a:off x="5183755" y="4238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5" name="Freeform 2914">
                  <a:extLst>
                    <a:ext uri="{FF2B5EF4-FFF2-40B4-BE49-F238E27FC236}">
                      <a16:creationId xmlns:a16="http://schemas.microsoft.com/office/drawing/2014/main" id="{C0ED894C-754B-1DBF-5873-DCB5FE9D4501}"/>
                    </a:ext>
                  </a:extLst>
                </p:cNvPr>
                <p:cNvSpPr/>
                <p:nvPr/>
              </p:nvSpPr>
              <p:spPr>
                <a:xfrm>
                  <a:off x="5177647" y="426223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6" name="Freeform 2915">
                  <a:extLst>
                    <a:ext uri="{FF2B5EF4-FFF2-40B4-BE49-F238E27FC236}">
                      <a16:creationId xmlns:a16="http://schemas.microsoft.com/office/drawing/2014/main" id="{7E2613D8-8241-8787-FE89-212368D6ACAA}"/>
                    </a:ext>
                  </a:extLst>
                </p:cNvPr>
                <p:cNvSpPr/>
                <p:nvPr/>
              </p:nvSpPr>
              <p:spPr>
                <a:xfrm>
                  <a:off x="4629168" y="426403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7" name="Freeform 2916">
                  <a:extLst>
                    <a:ext uri="{FF2B5EF4-FFF2-40B4-BE49-F238E27FC236}">
                      <a16:creationId xmlns:a16="http://schemas.microsoft.com/office/drawing/2014/main" id="{4B29F5C1-A2E8-600B-0F4F-890269A7700A}"/>
                    </a:ext>
                  </a:extLst>
                </p:cNvPr>
                <p:cNvSpPr/>
                <p:nvPr/>
              </p:nvSpPr>
              <p:spPr>
                <a:xfrm>
                  <a:off x="4720415" y="4292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8" name="Freeform 2917">
                  <a:extLst>
                    <a:ext uri="{FF2B5EF4-FFF2-40B4-BE49-F238E27FC236}">
                      <a16:creationId xmlns:a16="http://schemas.microsoft.com/office/drawing/2014/main" id="{2A358C08-959A-1A9C-3BCD-EB9D437F1AC4}"/>
                    </a:ext>
                  </a:extLst>
                </p:cNvPr>
                <p:cNvSpPr/>
                <p:nvPr/>
              </p:nvSpPr>
              <p:spPr>
                <a:xfrm>
                  <a:off x="4868380" y="43024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9" name="Freeform 2918">
                  <a:extLst>
                    <a:ext uri="{FF2B5EF4-FFF2-40B4-BE49-F238E27FC236}">
                      <a16:creationId xmlns:a16="http://schemas.microsoft.com/office/drawing/2014/main" id="{28B2FB26-82BB-2B6F-8AEB-2999F685B0BB}"/>
                    </a:ext>
                  </a:extLst>
                </p:cNvPr>
                <p:cNvSpPr/>
                <p:nvPr/>
              </p:nvSpPr>
              <p:spPr>
                <a:xfrm>
                  <a:off x="4999454" y="42330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0" name="Freeform 2919">
                  <a:extLst>
                    <a:ext uri="{FF2B5EF4-FFF2-40B4-BE49-F238E27FC236}">
                      <a16:creationId xmlns:a16="http://schemas.microsoft.com/office/drawing/2014/main" id="{F67AB175-DFAC-3F27-1040-66F3B562E5A7}"/>
                    </a:ext>
                  </a:extLst>
                </p:cNvPr>
                <p:cNvSpPr/>
                <p:nvPr/>
              </p:nvSpPr>
              <p:spPr>
                <a:xfrm>
                  <a:off x="5220528" y="41221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1" name="Freeform 2920">
                  <a:extLst>
                    <a:ext uri="{FF2B5EF4-FFF2-40B4-BE49-F238E27FC236}">
                      <a16:creationId xmlns:a16="http://schemas.microsoft.com/office/drawing/2014/main" id="{90AB58D7-B681-543D-2B59-797AD90ECB50}"/>
                    </a:ext>
                  </a:extLst>
                </p:cNvPr>
                <p:cNvSpPr/>
                <p:nvPr/>
              </p:nvSpPr>
              <p:spPr>
                <a:xfrm>
                  <a:off x="4995215" y="42571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2" name="Freeform 2921">
                  <a:extLst>
                    <a:ext uri="{FF2B5EF4-FFF2-40B4-BE49-F238E27FC236}">
                      <a16:creationId xmlns:a16="http://schemas.microsoft.com/office/drawing/2014/main" id="{FEC47497-AF26-634D-B9D1-CA795AFAEC14}"/>
                    </a:ext>
                  </a:extLst>
                </p:cNvPr>
                <p:cNvSpPr/>
                <p:nvPr/>
              </p:nvSpPr>
              <p:spPr>
                <a:xfrm>
                  <a:off x="5112266" y="42431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3" name="Freeform 2922">
                  <a:extLst>
                    <a:ext uri="{FF2B5EF4-FFF2-40B4-BE49-F238E27FC236}">
                      <a16:creationId xmlns:a16="http://schemas.microsoft.com/office/drawing/2014/main" id="{D8B97798-108F-966C-C707-A5B87E9E8E15}"/>
                    </a:ext>
                  </a:extLst>
                </p:cNvPr>
                <p:cNvSpPr/>
                <p:nvPr/>
              </p:nvSpPr>
              <p:spPr>
                <a:xfrm>
                  <a:off x="4655283" y="4257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4" name="Freeform 2923">
                  <a:extLst>
                    <a:ext uri="{FF2B5EF4-FFF2-40B4-BE49-F238E27FC236}">
                      <a16:creationId xmlns:a16="http://schemas.microsoft.com/office/drawing/2014/main" id="{CCAC2A85-AC77-A5F0-D686-5DEC5128F60A}"/>
                    </a:ext>
                  </a:extLst>
                </p:cNvPr>
                <p:cNvSpPr/>
                <p:nvPr/>
              </p:nvSpPr>
              <p:spPr>
                <a:xfrm>
                  <a:off x="4998644" y="42515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5" name="Freeform 2924">
                  <a:extLst>
                    <a:ext uri="{FF2B5EF4-FFF2-40B4-BE49-F238E27FC236}">
                      <a16:creationId xmlns:a16="http://schemas.microsoft.com/office/drawing/2014/main" id="{1FB3EF52-9C49-6E5B-C822-6ED711CD9984}"/>
                    </a:ext>
                  </a:extLst>
                </p:cNvPr>
                <p:cNvSpPr/>
                <p:nvPr/>
              </p:nvSpPr>
              <p:spPr>
                <a:xfrm>
                  <a:off x="4824128" y="43106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6" name="Freeform 2925">
                  <a:extLst>
                    <a:ext uri="{FF2B5EF4-FFF2-40B4-BE49-F238E27FC236}">
                      <a16:creationId xmlns:a16="http://schemas.microsoft.com/office/drawing/2014/main" id="{B9F337F6-89D4-62EB-9DCB-0AB17FA70EDA}"/>
                    </a:ext>
                  </a:extLst>
                </p:cNvPr>
                <p:cNvSpPr/>
                <p:nvPr/>
              </p:nvSpPr>
              <p:spPr>
                <a:xfrm>
                  <a:off x="5033734" y="4312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7" name="Freeform 2926">
                  <a:extLst>
                    <a:ext uri="{FF2B5EF4-FFF2-40B4-BE49-F238E27FC236}">
                      <a16:creationId xmlns:a16="http://schemas.microsoft.com/office/drawing/2014/main" id="{CA5981E4-DBE9-AFD7-573E-158D3AEA7B37}"/>
                    </a:ext>
                  </a:extLst>
                </p:cNvPr>
                <p:cNvSpPr/>
                <p:nvPr/>
              </p:nvSpPr>
              <p:spPr>
                <a:xfrm>
                  <a:off x="4953768" y="42216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8" name="Freeform 2927">
                  <a:extLst>
                    <a:ext uri="{FF2B5EF4-FFF2-40B4-BE49-F238E27FC236}">
                      <a16:creationId xmlns:a16="http://schemas.microsoft.com/office/drawing/2014/main" id="{C2B3422C-EB1D-3C4B-8DB6-D0E9513E727C}"/>
                    </a:ext>
                  </a:extLst>
                </p:cNvPr>
                <p:cNvSpPr/>
                <p:nvPr/>
              </p:nvSpPr>
              <p:spPr>
                <a:xfrm>
                  <a:off x="5208499" y="39256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9" name="Freeform 2928">
                  <a:extLst>
                    <a:ext uri="{FF2B5EF4-FFF2-40B4-BE49-F238E27FC236}">
                      <a16:creationId xmlns:a16="http://schemas.microsoft.com/office/drawing/2014/main" id="{C5C72403-DD4E-C288-D4C6-189EB73F045B}"/>
                    </a:ext>
                  </a:extLst>
                </p:cNvPr>
                <p:cNvSpPr/>
                <p:nvPr/>
              </p:nvSpPr>
              <p:spPr>
                <a:xfrm>
                  <a:off x="5079108" y="40695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0" name="Freeform 2929">
                  <a:extLst>
                    <a:ext uri="{FF2B5EF4-FFF2-40B4-BE49-F238E27FC236}">
                      <a16:creationId xmlns:a16="http://schemas.microsoft.com/office/drawing/2014/main" id="{712AC00B-1075-203E-B509-EF4E22F02098}"/>
                    </a:ext>
                  </a:extLst>
                </p:cNvPr>
                <p:cNvSpPr/>
                <p:nvPr/>
              </p:nvSpPr>
              <p:spPr>
                <a:xfrm>
                  <a:off x="5081664" y="42349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1" name="Freeform 2930">
                  <a:extLst>
                    <a:ext uri="{FF2B5EF4-FFF2-40B4-BE49-F238E27FC236}">
                      <a16:creationId xmlns:a16="http://schemas.microsoft.com/office/drawing/2014/main" id="{5D37BFCA-36C7-ED8C-297C-6C6913CFA75C}"/>
                    </a:ext>
                  </a:extLst>
                </p:cNvPr>
                <p:cNvSpPr/>
                <p:nvPr/>
              </p:nvSpPr>
              <p:spPr>
                <a:xfrm>
                  <a:off x="4830547" y="427797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2" name="Freeform 2931">
                  <a:extLst>
                    <a:ext uri="{FF2B5EF4-FFF2-40B4-BE49-F238E27FC236}">
                      <a16:creationId xmlns:a16="http://schemas.microsoft.com/office/drawing/2014/main" id="{98179A1F-8AA8-73E2-1AC7-B213240AEAF0}"/>
                    </a:ext>
                  </a:extLst>
                </p:cNvPr>
                <p:cNvSpPr/>
                <p:nvPr/>
              </p:nvSpPr>
              <p:spPr>
                <a:xfrm>
                  <a:off x="4639577" y="43080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3" name="Freeform 2932">
                  <a:extLst>
                    <a:ext uri="{FF2B5EF4-FFF2-40B4-BE49-F238E27FC236}">
                      <a16:creationId xmlns:a16="http://schemas.microsoft.com/office/drawing/2014/main" id="{E2AE4541-C632-A7D9-3A00-16905B259424}"/>
                    </a:ext>
                  </a:extLst>
                </p:cNvPr>
                <p:cNvSpPr/>
                <p:nvPr/>
              </p:nvSpPr>
              <p:spPr>
                <a:xfrm>
                  <a:off x="5089454" y="42324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4" name="Freeform 2933">
                  <a:extLst>
                    <a:ext uri="{FF2B5EF4-FFF2-40B4-BE49-F238E27FC236}">
                      <a16:creationId xmlns:a16="http://schemas.microsoft.com/office/drawing/2014/main" id="{DFFB0E19-ECF1-5E0D-99A9-CF7C87D679DB}"/>
                    </a:ext>
                  </a:extLst>
                </p:cNvPr>
                <p:cNvSpPr/>
                <p:nvPr/>
              </p:nvSpPr>
              <p:spPr>
                <a:xfrm>
                  <a:off x="5179704" y="4243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5" name="Freeform 2934">
                  <a:extLst>
                    <a:ext uri="{FF2B5EF4-FFF2-40B4-BE49-F238E27FC236}">
                      <a16:creationId xmlns:a16="http://schemas.microsoft.com/office/drawing/2014/main" id="{6E93DF41-3EEE-B2E9-D31E-21B20B4FA131}"/>
                    </a:ext>
                  </a:extLst>
                </p:cNvPr>
                <p:cNvSpPr/>
                <p:nvPr/>
              </p:nvSpPr>
              <p:spPr>
                <a:xfrm>
                  <a:off x="5046885" y="42783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6" name="Freeform 2935">
                  <a:extLst>
                    <a:ext uri="{FF2B5EF4-FFF2-40B4-BE49-F238E27FC236}">
                      <a16:creationId xmlns:a16="http://schemas.microsoft.com/office/drawing/2014/main" id="{31C90358-90EE-1B19-74E8-27FBECC3FDAC}"/>
                    </a:ext>
                  </a:extLst>
                </p:cNvPr>
                <p:cNvSpPr/>
                <p:nvPr/>
              </p:nvSpPr>
              <p:spPr>
                <a:xfrm>
                  <a:off x="5133769" y="42497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7" name="Freeform 2936">
                  <a:extLst>
                    <a:ext uri="{FF2B5EF4-FFF2-40B4-BE49-F238E27FC236}">
                      <a16:creationId xmlns:a16="http://schemas.microsoft.com/office/drawing/2014/main" id="{64C94C99-148F-8DFE-DAA6-D7F0A6B0E956}"/>
                    </a:ext>
                  </a:extLst>
                </p:cNvPr>
                <p:cNvSpPr/>
                <p:nvPr/>
              </p:nvSpPr>
              <p:spPr>
                <a:xfrm>
                  <a:off x="5104849" y="42593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8" name="Freeform 2937">
                  <a:extLst>
                    <a:ext uri="{FF2B5EF4-FFF2-40B4-BE49-F238E27FC236}">
                      <a16:creationId xmlns:a16="http://schemas.microsoft.com/office/drawing/2014/main" id="{F8892B97-EA25-BD61-FE7C-C64B530FA7C0}"/>
                    </a:ext>
                  </a:extLst>
                </p:cNvPr>
                <p:cNvSpPr/>
                <p:nvPr/>
              </p:nvSpPr>
              <p:spPr>
                <a:xfrm>
                  <a:off x="4839958" y="4305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9" name="Freeform 2938">
                  <a:extLst>
                    <a:ext uri="{FF2B5EF4-FFF2-40B4-BE49-F238E27FC236}">
                      <a16:creationId xmlns:a16="http://schemas.microsoft.com/office/drawing/2014/main" id="{61E2CB50-005B-F981-A800-410FE3725004}"/>
                    </a:ext>
                  </a:extLst>
                </p:cNvPr>
                <p:cNvSpPr/>
                <p:nvPr/>
              </p:nvSpPr>
              <p:spPr>
                <a:xfrm>
                  <a:off x="4782556" y="4220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0" name="Freeform 2939">
                  <a:extLst>
                    <a:ext uri="{FF2B5EF4-FFF2-40B4-BE49-F238E27FC236}">
                      <a16:creationId xmlns:a16="http://schemas.microsoft.com/office/drawing/2014/main" id="{43208434-D383-387A-957D-01E601BA657B}"/>
                    </a:ext>
                  </a:extLst>
                </p:cNvPr>
                <p:cNvSpPr/>
                <p:nvPr/>
              </p:nvSpPr>
              <p:spPr>
                <a:xfrm>
                  <a:off x="5160383" y="4244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1" name="Freeform 2940">
                  <a:extLst>
                    <a:ext uri="{FF2B5EF4-FFF2-40B4-BE49-F238E27FC236}">
                      <a16:creationId xmlns:a16="http://schemas.microsoft.com/office/drawing/2014/main" id="{162C49D5-106D-F775-E9DA-558C0906649B}"/>
                    </a:ext>
                  </a:extLst>
                </p:cNvPr>
                <p:cNvSpPr/>
                <p:nvPr/>
              </p:nvSpPr>
              <p:spPr>
                <a:xfrm>
                  <a:off x="4957383" y="42194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2" name="Freeform 2941">
                  <a:extLst>
                    <a:ext uri="{FF2B5EF4-FFF2-40B4-BE49-F238E27FC236}">
                      <a16:creationId xmlns:a16="http://schemas.microsoft.com/office/drawing/2014/main" id="{C6C09784-6386-E171-76ED-D64713B31B25}"/>
                    </a:ext>
                  </a:extLst>
                </p:cNvPr>
                <p:cNvSpPr/>
                <p:nvPr/>
              </p:nvSpPr>
              <p:spPr>
                <a:xfrm>
                  <a:off x="5113201" y="4269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3" name="Freeform 2942">
                  <a:extLst>
                    <a:ext uri="{FF2B5EF4-FFF2-40B4-BE49-F238E27FC236}">
                      <a16:creationId xmlns:a16="http://schemas.microsoft.com/office/drawing/2014/main" id="{276341E4-C3F5-B313-1337-234501BBA0A5}"/>
                    </a:ext>
                  </a:extLst>
                </p:cNvPr>
                <p:cNvSpPr/>
                <p:nvPr/>
              </p:nvSpPr>
              <p:spPr>
                <a:xfrm>
                  <a:off x="5165431" y="43088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4" name="Freeform 2943">
                  <a:extLst>
                    <a:ext uri="{FF2B5EF4-FFF2-40B4-BE49-F238E27FC236}">
                      <a16:creationId xmlns:a16="http://schemas.microsoft.com/office/drawing/2014/main" id="{8637EEA6-A8DF-61EF-004A-A21BA205CFBB}"/>
                    </a:ext>
                  </a:extLst>
                </p:cNvPr>
                <p:cNvSpPr/>
                <p:nvPr/>
              </p:nvSpPr>
              <p:spPr>
                <a:xfrm>
                  <a:off x="4642008" y="41602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5" name="Freeform 2944">
                  <a:extLst>
                    <a:ext uri="{FF2B5EF4-FFF2-40B4-BE49-F238E27FC236}">
                      <a16:creationId xmlns:a16="http://schemas.microsoft.com/office/drawing/2014/main" id="{48BBD6AC-353C-3DFE-5B2B-75CC407921B7}"/>
                    </a:ext>
                  </a:extLst>
                </p:cNvPr>
                <p:cNvSpPr/>
                <p:nvPr/>
              </p:nvSpPr>
              <p:spPr>
                <a:xfrm>
                  <a:off x="5207502" y="42612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6" name="Freeform 2945">
                  <a:extLst>
                    <a:ext uri="{FF2B5EF4-FFF2-40B4-BE49-F238E27FC236}">
                      <a16:creationId xmlns:a16="http://schemas.microsoft.com/office/drawing/2014/main" id="{94FEA652-6B0D-ACE5-179F-330A8CB160CC}"/>
                    </a:ext>
                  </a:extLst>
                </p:cNvPr>
                <p:cNvSpPr/>
                <p:nvPr/>
              </p:nvSpPr>
              <p:spPr>
                <a:xfrm>
                  <a:off x="5064461" y="4264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7" name="Freeform 2946">
                  <a:extLst>
                    <a:ext uri="{FF2B5EF4-FFF2-40B4-BE49-F238E27FC236}">
                      <a16:creationId xmlns:a16="http://schemas.microsoft.com/office/drawing/2014/main" id="{97049DBA-61EC-318E-4D8C-DF6A68C39964}"/>
                    </a:ext>
                  </a:extLst>
                </p:cNvPr>
                <p:cNvSpPr/>
                <p:nvPr/>
              </p:nvSpPr>
              <p:spPr>
                <a:xfrm>
                  <a:off x="4685076" y="41288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8" name="Freeform 2947">
                  <a:extLst>
                    <a:ext uri="{FF2B5EF4-FFF2-40B4-BE49-F238E27FC236}">
                      <a16:creationId xmlns:a16="http://schemas.microsoft.com/office/drawing/2014/main" id="{016C9CB3-C905-AFF4-8EB7-380DD8C26733}"/>
                    </a:ext>
                  </a:extLst>
                </p:cNvPr>
                <p:cNvSpPr/>
                <p:nvPr/>
              </p:nvSpPr>
              <p:spPr>
                <a:xfrm>
                  <a:off x="4993284" y="41677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9" name="Freeform 2948">
                  <a:extLst>
                    <a:ext uri="{FF2B5EF4-FFF2-40B4-BE49-F238E27FC236}">
                      <a16:creationId xmlns:a16="http://schemas.microsoft.com/office/drawing/2014/main" id="{850D8AE2-326B-25F9-33D6-78882A596EEF}"/>
                    </a:ext>
                  </a:extLst>
                </p:cNvPr>
                <p:cNvSpPr/>
                <p:nvPr/>
              </p:nvSpPr>
              <p:spPr>
                <a:xfrm>
                  <a:off x="4931330" y="41566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0" name="Freeform 2949">
                  <a:extLst>
                    <a:ext uri="{FF2B5EF4-FFF2-40B4-BE49-F238E27FC236}">
                      <a16:creationId xmlns:a16="http://schemas.microsoft.com/office/drawing/2014/main" id="{8A75DB6E-3875-424F-BF08-504A9CA6F06B}"/>
                    </a:ext>
                  </a:extLst>
                </p:cNvPr>
                <p:cNvSpPr/>
                <p:nvPr/>
              </p:nvSpPr>
              <p:spPr>
                <a:xfrm>
                  <a:off x="5038969" y="42781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1" name="Freeform 2950">
                  <a:extLst>
                    <a:ext uri="{FF2B5EF4-FFF2-40B4-BE49-F238E27FC236}">
                      <a16:creationId xmlns:a16="http://schemas.microsoft.com/office/drawing/2014/main" id="{0AE46A50-330C-FBAD-7121-AC965195EA9B}"/>
                    </a:ext>
                  </a:extLst>
                </p:cNvPr>
                <p:cNvSpPr/>
                <p:nvPr/>
              </p:nvSpPr>
              <p:spPr>
                <a:xfrm>
                  <a:off x="4700720" y="39516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2" name="Freeform 2951">
                  <a:extLst>
                    <a:ext uri="{FF2B5EF4-FFF2-40B4-BE49-F238E27FC236}">
                      <a16:creationId xmlns:a16="http://schemas.microsoft.com/office/drawing/2014/main" id="{1E60DFF8-BA73-226A-3B8F-E954CCF3284A}"/>
                    </a:ext>
                  </a:extLst>
                </p:cNvPr>
                <p:cNvSpPr/>
                <p:nvPr/>
              </p:nvSpPr>
              <p:spPr>
                <a:xfrm>
                  <a:off x="4959502" y="42799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3" name="Freeform 2952">
                  <a:extLst>
                    <a:ext uri="{FF2B5EF4-FFF2-40B4-BE49-F238E27FC236}">
                      <a16:creationId xmlns:a16="http://schemas.microsoft.com/office/drawing/2014/main" id="{40D988F2-1AAC-0846-7997-87EE7BD1E7E5}"/>
                    </a:ext>
                  </a:extLst>
                </p:cNvPr>
                <p:cNvSpPr/>
                <p:nvPr/>
              </p:nvSpPr>
              <p:spPr>
                <a:xfrm>
                  <a:off x="4954080" y="42936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4" name="Freeform 2953">
                  <a:extLst>
                    <a:ext uri="{FF2B5EF4-FFF2-40B4-BE49-F238E27FC236}">
                      <a16:creationId xmlns:a16="http://schemas.microsoft.com/office/drawing/2014/main" id="{24A06C16-9DCA-D2F7-70C0-DBD0FCC43E67}"/>
                    </a:ext>
                  </a:extLst>
                </p:cNvPr>
                <p:cNvSpPr/>
                <p:nvPr/>
              </p:nvSpPr>
              <p:spPr>
                <a:xfrm>
                  <a:off x="4790533" y="4212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5" name="Freeform 2954">
                  <a:extLst>
                    <a:ext uri="{FF2B5EF4-FFF2-40B4-BE49-F238E27FC236}">
                      <a16:creationId xmlns:a16="http://schemas.microsoft.com/office/drawing/2014/main" id="{58B6B667-5354-5CD6-39CE-0D5A88F0A48E}"/>
                    </a:ext>
                  </a:extLst>
                </p:cNvPr>
                <p:cNvSpPr/>
                <p:nvPr/>
              </p:nvSpPr>
              <p:spPr>
                <a:xfrm>
                  <a:off x="4834599" y="41684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6" name="Freeform 2955">
                  <a:extLst>
                    <a:ext uri="{FF2B5EF4-FFF2-40B4-BE49-F238E27FC236}">
                      <a16:creationId xmlns:a16="http://schemas.microsoft.com/office/drawing/2014/main" id="{288E98D3-40D5-6431-2ECD-3FF9FED1FC55}"/>
                    </a:ext>
                  </a:extLst>
                </p:cNvPr>
                <p:cNvSpPr/>
                <p:nvPr/>
              </p:nvSpPr>
              <p:spPr>
                <a:xfrm>
                  <a:off x="4713248" y="4184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7" name="Freeform 2956">
                  <a:extLst>
                    <a:ext uri="{FF2B5EF4-FFF2-40B4-BE49-F238E27FC236}">
                      <a16:creationId xmlns:a16="http://schemas.microsoft.com/office/drawing/2014/main" id="{EC1DB8D6-2D4A-3656-68E9-4E65722BE56D}"/>
                    </a:ext>
                  </a:extLst>
                </p:cNvPr>
                <p:cNvSpPr/>
                <p:nvPr/>
              </p:nvSpPr>
              <p:spPr>
                <a:xfrm>
                  <a:off x="4987674" y="41849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8" name="Freeform 2957">
                  <a:extLst>
                    <a:ext uri="{FF2B5EF4-FFF2-40B4-BE49-F238E27FC236}">
                      <a16:creationId xmlns:a16="http://schemas.microsoft.com/office/drawing/2014/main" id="{D30F9E18-09EC-895D-C33C-B5617F4A3465}"/>
                    </a:ext>
                  </a:extLst>
                </p:cNvPr>
                <p:cNvSpPr/>
                <p:nvPr/>
              </p:nvSpPr>
              <p:spPr>
                <a:xfrm>
                  <a:off x="4801690" y="42457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9" name="Freeform 2958">
                  <a:extLst>
                    <a:ext uri="{FF2B5EF4-FFF2-40B4-BE49-F238E27FC236}">
                      <a16:creationId xmlns:a16="http://schemas.microsoft.com/office/drawing/2014/main" id="{BC9B9BBA-CCFD-A73B-2E29-469F9EFCB309}"/>
                    </a:ext>
                  </a:extLst>
                </p:cNvPr>
                <p:cNvSpPr/>
                <p:nvPr/>
              </p:nvSpPr>
              <p:spPr>
                <a:xfrm>
                  <a:off x="5211304" y="4229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0" name="Freeform 2959">
                  <a:extLst>
                    <a:ext uri="{FF2B5EF4-FFF2-40B4-BE49-F238E27FC236}">
                      <a16:creationId xmlns:a16="http://schemas.microsoft.com/office/drawing/2014/main" id="{D30CA1ED-1B70-CA35-922D-86745EEB3D6C}"/>
                    </a:ext>
                  </a:extLst>
                </p:cNvPr>
                <p:cNvSpPr/>
                <p:nvPr/>
              </p:nvSpPr>
              <p:spPr>
                <a:xfrm>
                  <a:off x="4812410" y="42960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1" name="Freeform 2960">
                  <a:extLst>
                    <a:ext uri="{FF2B5EF4-FFF2-40B4-BE49-F238E27FC236}">
                      <a16:creationId xmlns:a16="http://schemas.microsoft.com/office/drawing/2014/main" id="{50E823EF-1E65-05C2-FA7B-1FC7A43FF6B7}"/>
                    </a:ext>
                  </a:extLst>
                </p:cNvPr>
                <p:cNvSpPr/>
                <p:nvPr/>
              </p:nvSpPr>
              <p:spPr>
                <a:xfrm>
                  <a:off x="5027875" y="43048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2" name="Freeform 2961">
                  <a:extLst>
                    <a:ext uri="{FF2B5EF4-FFF2-40B4-BE49-F238E27FC236}">
                      <a16:creationId xmlns:a16="http://schemas.microsoft.com/office/drawing/2014/main" id="{58E83480-0B07-334C-A78A-0303EC0206D4}"/>
                    </a:ext>
                  </a:extLst>
                </p:cNvPr>
                <p:cNvSpPr/>
                <p:nvPr/>
              </p:nvSpPr>
              <p:spPr>
                <a:xfrm>
                  <a:off x="5105908" y="4296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3" name="Freeform 2962">
                  <a:extLst>
                    <a:ext uri="{FF2B5EF4-FFF2-40B4-BE49-F238E27FC236}">
                      <a16:creationId xmlns:a16="http://schemas.microsoft.com/office/drawing/2014/main" id="{660EC399-22AD-AB93-6F18-FAA903AEC1C8}"/>
                    </a:ext>
                  </a:extLst>
                </p:cNvPr>
                <p:cNvSpPr/>
                <p:nvPr/>
              </p:nvSpPr>
              <p:spPr>
                <a:xfrm>
                  <a:off x="4956884" y="42603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4" name="Freeform 2963">
                  <a:extLst>
                    <a:ext uri="{FF2B5EF4-FFF2-40B4-BE49-F238E27FC236}">
                      <a16:creationId xmlns:a16="http://schemas.microsoft.com/office/drawing/2014/main" id="{D0AF5EF1-32FB-4EB3-47A4-C1FBE8B735F8}"/>
                    </a:ext>
                  </a:extLst>
                </p:cNvPr>
                <p:cNvSpPr/>
                <p:nvPr/>
              </p:nvSpPr>
              <p:spPr>
                <a:xfrm>
                  <a:off x="4963989" y="41705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5" name="Freeform 2964">
                  <a:extLst>
                    <a:ext uri="{FF2B5EF4-FFF2-40B4-BE49-F238E27FC236}">
                      <a16:creationId xmlns:a16="http://schemas.microsoft.com/office/drawing/2014/main" id="{7E38F27E-DC16-B61E-3EFD-1D52C8AE0EC8}"/>
                    </a:ext>
                  </a:extLst>
                </p:cNvPr>
                <p:cNvSpPr/>
                <p:nvPr/>
              </p:nvSpPr>
              <p:spPr>
                <a:xfrm>
                  <a:off x="4885707" y="4304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6" name="Freeform 2965">
                  <a:extLst>
                    <a:ext uri="{FF2B5EF4-FFF2-40B4-BE49-F238E27FC236}">
                      <a16:creationId xmlns:a16="http://schemas.microsoft.com/office/drawing/2014/main" id="{87FD47F6-7FB4-17FB-8F44-3DE94DDB4F4B}"/>
                    </a:ext>
                  </a:extLst>
                </p:cNvPr>
                <p:cNvSpPr/>
                <p:nvPr/>
              </p:nvSpPr>
              <p:spPr>
                <a:xfrm>
                  <a:off x="4918055" y="42367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7" name="Freeform 2966">
                  <a:extLst>
                    <a:ext uri="{FF2B5EF4-FFF2-40B4-BE49-F238E27FC236}">
                      <a16:creationId xmlns:a16="http://schemas.microsoft.com/office/drawing/2014/main" id="{CA2CA577-CE07-D52D-D1CF-2EF39CDE6478}"/>
                    </a:ext>
                  </a:extLst>
                </p:cNvPr>
                <p:cNvSpPr/>
                <p:nvPr/>
              </p:nvSpPr>
              <p:spPr>
                <a:xfrm>
                  <a:off x="5077176" y="4214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8" name="Freeform 2967">
                  <a:extLst>
                    <a:ext uri="{FF2B5EF4-FFF2-40B4-BE49-F238E27FC236}">
                      <a16:creationId xmlns:a16="http://schemas.microsoft.com/office/drawing/2014/main" id="{2C11D780-4F8C-16FD-AF50-36114F02EB8D}"/>
                    </a:ext>
                  </a:extLst>
                </p:cNvPr>
                <p:cNvSpPr/>
                <p:nvPr/>
              </p:nvSpPr>
              <p:spPr>
                <a:xfrm>
                  <a:off x="4757001" y="42255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9" name="Freeform 2968">
                  <a:extLst>
                    <a:ext uri="{FF2B5EF4-FFF2-40B4-BE49-F238E27FC236}">
                      <a16:creationId xmlns:a16="http://schemas.microsoft.com/office/drawing/2014/main" id="{83D5510B-1A49-22CE-B011-A029FF3A859E}"/>
                    </a:ext>
                  </a:extLst>
                </p:cNvPr>
                <p:cNvSpPr/>
                <p:nvPr/>
              </p:nvSpPr>
              <p:spPr>
                <a:xfrm>
                  <a:off x="5154025" y="42716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0" name="Freeform 2969">
                  <a:extLst>
                    <a:ext uri="{FF2B5EF4-FFF2-40B4-BE49-F238E27FC236}">
                      <a16:creationId xmlns:a16="http://schemas.microsoft.com/office/drawing/2014/main" id="{53B18E51-52DC-7AD3-63DB-4BF415DFA24B}"/>
                    </a:ext>
                  </a:extLst>
                </p:cNvPr>
                <p:cNvSpPr/>
                <p:nvPr/>
              </p:nvSpPr>
              <p:spPr>
                <a:xfrm>
                  <a:off x="4747403" y="430190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1" name="Freeform 2970">
                  <a:extLst>
                    <a:ext uri="{FF2B5EF4-FFF2-40B4-BE49-F238E27FC236}">
                      <a16:creationId xmlns:a16="http://schemas.microsoft.com/office/drawing/2014/main" id="{10374FD8-39DD-0AE8-03CD-4DA951B0961E}"/>
                    </a:ext>
                  </a:extLst>
                </p:cNvPr>
                <p:cNvSpPr/>
                <p:nvPr/>
              </p:nvSpPr>
              <p:spPr>
                <a:xfrm>
                  <a:off x="5176962" y="4236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2" name="Freeform 2971">
                  <a:extLst>
                    <a:ext uri="{FF2B5EF4-FFF2-40B4-BE49-F238E27FC236}">
                      <a16:creationId xmlns:a16="http://schemas.microsoft.com/office/drawing/2014/main" id="{4DFA1F41-0021-C173-C29C-8FA87118CB47}"/>
                    </a:ext>
                  </a:extLst>
                </p:cNvPr>
                <p:cNvSpPr/>
                <p:nvPr/>
              </p:nvSpPr>
              <p:spPr>
                <a:xfrm>
                  <a:off x="4907646" y="42159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3" name="Freeform 2972">
                  <a:extLst>
                    <a:ext uri="{FF2B5EF4-FFF2-40B4-BE49-F238E27FC236}">
                      <a16:creationId xmlns:a16="http://schemas.microsoft.com/office/drawing/2014/main" id="{146FC66E-3084-17BE-38AA-83464F65D79D}"/>
                    </a:ext>
                  </a:extLst>
                </p:cNvPr>
                <p:cNvSpPr/>
                <p:nvPr/>
              </p:nvSpPr>
              <p:spPr>
                <a:xfrm>
                  <a:off x="5196782" y="4306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4" name="Freeform 2973">
                  <a:extLst>
                    <a:ext uri="{FF2B5EF4-FFF2-40B4-BE49-F238E27FC236}">
                      <a16:creationId xmlns:a16="http://schemas.microsoft.com/office/drawing/2014/main" id="{74DAE048-5DA8-DB8D-A267-7B2285E4D092}"/>
                    </a:ext>
                  </a:extLst>
                </p:cNvPr>
                <p:cNvSpPr/>
                <p:nvPr/>
              </p:nvSpPr>
              <p:spPr>
                <a:xfrm>
                  <a:off x="5167176" y="40969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5" name="Freeform 2974">
                  <a:extLst>
                    <a:ext uri="{FF2B5EF4-FFF2-40B4-BE49-F238E27FC236}">
                      <a16:creationId xmlns:a16="http://schemas.microsoft.com/office/drawing/2014/main" id="{89AE1046-0200-008C-0890-1A6782257C91}"/>
                    </a:ext>
                  </a:extLst>
                </p:cNvPr>
                <p:cNvSpPr/>
                <p:nvPr/>
              </p:nvSpPr>
              <p:spPr>
                <a:xfrm>
                  <a:off x="4813407" y="41601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6" name="Freeform 2975">
                  <a:extLst>
                    <a:ext uri="{FF2B5EF4-FFF2-40B4-BE49-F238E27FC236}">
                      <a16:creationId xmlns:a16="http://schemas.microsoft.com/office/drawing/2014/main" id="{1F775C80-3A16-F381-3049-847C1DC71F4D}"/>
                    </a:ext>
                  </a:extLst>
                </p:cNvPr>
                <p:cNvSpPr/>
                <p:nvPr/>
              </p:nvSpPr>
              <p:spPr>
                <a:xfrm>
                  <a:off x="5222460" y="42095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7" name="Freeform 2976">
                  <a:extLst>
                    <a:ext uri="{FF2B5EF4-FFF2-40B4-BE49-F238E27FC236}">
                      <a16:creationId xmlns:a16="http://schemas.microsoft.com/office/drawing/2014/main" id="{854B867F-04FC-787C-60CE-20276B52E60B}"/>
                    </a:ext>
                  </a:extLst>
                </p:cNvPr>
                <p:cNvSpPr/>
                <p:nvPr/>
              </p:nvSpPr>
              <p:spPr>
                <a:xfrm>
                  <a:off x="4634466" y="42769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8" name="Freeform 2977">
                  <a:extLst>
                    <a:ext uri="{FF2B5EF4-FFF2-40B4-BE49-F238E27FC236}">
                      <a16:creationId xmlns:a16="http://schemas.microsoft.com/office/drawing/2014/main" id="{37688F8E-8387-7DFF-9C7E-AB2D576BFB0E}"/>
                    </a:ext>
                  </a:extLst>
                </p:cNvPr>
                <p:cNvSpPr/>
                <p:nvPr/>
              </p:nvSpPr>
              <p:spPr>
                <a:xfrm>
                  <a:off x="5008367" y="42500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9" name="Freeform 2978">
                  <a:extLst>
                    <a:ext uri="{FF2B5EF4-FFF2-40B4-BE49-F238E27FC236}">
                      <a16:creationId xmlns:a16="http://schemas.microsoft.com/office/drawing/2014/main" id="{D7E47982-92D4-E49D-6F82-C83DFCF2C3F1}"/>
                    </a:ext>
                  </a:extLst>
                </p:cNvPr>
                <p:cNvSpPr/>
                <p:nvPr/>
              </p:nvSpPr>
              <p:spPr>
                <a:xfrm>
                  <a:off x="4766662" y="42985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0" name="Freeform 2979">
                  <a:extLst>
                    <a:ext uri="{FF2B5EF4-FFF2-40B4-BE49-F238E27FC236}">
                      <a16:creationId xmlns:a16="http://schemas.microsoft.com/office/drawing/2014/main" id="{5C9D277D-D3BE-DCF3-653F-380983AB10DF}"/>
                    </a:ext>
                  </a:extLst>
                </p:cNvPr>
                <p:cNvSpPr/>
                <p:nvPr/>
              </p:nvSpPr>
              <p:spPr>
                <a:xfrm>
                  <a:off x="5195660" y="4206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1" name="Freeform 2980">
                  <a:extLst>
                    <a:ext uri="{FF2B5EF4-FFF2-40B4-BE49-F238E27FC236}">
                      <a16:creationId xmlns:a16="http://schemas.microsoft.com/office/drawing/2014/main" id="{0FEF20CD-1CF5-4FB0-5EEF-CEF633A76152}"/>
                    </a:ext>
                  </a:extLst>
                </p:cNvPr>
                <p:cNvSpPr/>
                <p:nvPr/>
              </p:nvSpPr>
              <p:spPr>
                <a:xfrm>
                  <a:off x="4967168" y="4250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2" name="Freeform 2981">
                  <a:extLst>
                    <a:ext uri="{FF2B5EF4-FFF2-40B4-BE49-F238E27FC236}">
                      <a16:creationId xmlns:a16="http://schemas.microsoft.com/office/drawing/2014/main" id="{93FAB836-3F4F-98DA-CAE5-09C9C9D9B047}"/>
                    </a:ext>
                  </a:extLst>
                </p:cNvPr>
                <p:cNvSpPr/>
                <p:nvPr/>
              </p:nvSpPr>
              <p:spPr>
                <a:xfrm>
                  <a:off x="4695173" y="4243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3" name="Freeform 2982">
                  <a:extLst>
                    <a:ext uri="{FF2B5EF4-FFF2-40B4-BE49-F238E27FC236}">
                      <a16:creationId xmlns:a16="http://schemas.microsoft.com/office/drawing/2014/main" id="{BEE758DD-47FF-BB17-09FD-67CBA5D10B58}"/>
                    </a:ext>
                  </a:extLst>
                </p:cNvPr>
                <p:cNvSpPr/>
                <p:nvPr/>
              </p:nvSpPr>
              <p:spPr>
                <a:xfrm>
                  <a:off x="5032861" y="39772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4" name="Freeform 2983">
                  <a:extLst>
                    <a:ext uri="{FF2B5EF4-FFF2-40B4-BE49-F238E27FC236}">
                      <a16:creationId xmlns:a16="http://schemas.microsoft.com/office/drawing/2014/main" id="{51F1BF1C-BF8F-785D-540D-08999DDB881D}"/>
                    </a:ext>
                  </a:extLst>
                </p:cNvPr>
                <p:cNvSpPr/>
                <p:nvPr/>
              </p:nvSpPr>
              <p:spPr>
                <a:xfrm>
                  <a:off x="5087024" y="40350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5" name="Freeform 2984">
                  <a:extLst>
                    <a:ext uri="{FF2B5EF4-FFF2-40B4-BE49-F238E27FC236}">
                      <a16:creationId xmlns:a16="http://schemas.microsoft.com/office/drawing/2014/main" id="{BA3FA717-8D17-4703-57F3-2309839F9B9C}"/>
                    </a:ext>
                  </a:extLst>
                </p:cNvPr>
                <p:cNvSpPr/>
                <p:nvPr/>
              </p:nvSpPr>
              <p:spPr>
                <a:xfrm>
                  <a:off x="5202703" y="4251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6" name="Freeform 2985">
                  <a:extLst>
                    <a:ext uri="{FF2B5EF4-FFF2-40B4-BE49-F238E27FC236}">
                      <a16:creationId xmlns:a16="http://schemas.microsoft.com/office/drawing/2014/main" id="{091BFC00-F434-75F5-9F17-A4BD076B830D}"/>
                    </a:ext>
                  </a:extLst>
                </p:cNvPr>
                <p:cNvSpPr/>
                <p:nvPr/>
              </p:nvSpPr>
              <p:spPr>
                <a:xfrm>
                  <a:off x="4618822" y="4240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7" name="Freeform 2986">
                  <a:extLst>
                    <a:ext uri="{FF2B5EF4-FFF2-40B4-BE49-F238E27FC236}">
                      <a16:creationId xmlns:a16="http://schemas.microsoft.com/office/drawing/2014/main" id="{DB520AFA-CB77-AD3A-ABF5-CE4DEB6EB45D}"/>
                    </a:ext>
                  </a:extLst>
                </p:cNvPr>
                <p:cNvSpPr/>
                <p:nvPr/>
              </p:nvSpPr>
              <p:spPr>
                <a:xfrm>
                  <a:off x="4687943" y="4278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8" name="Freeform 2987">
                  <a:extLst>
                    <a:ext uri="{FF2B5EF4-FFF2-40B4-BE49-F238E27FC236}">
                      <a16:creationId xmlns:a16="http://schemas.microsoft.com/office/drawing/2014/main" id="{F5023469-E327-D0F3-14B8-F1E76D8E3B6E}"/>
                    </a:ext>
                  </a:extLst>
                </p:cNvPr>
                <p:cNvSpPr/>
                <p:nvPr/>
              </p:nvSpPr>
              <p:spPr>
                <a:xfrm>
                  <a:off x="4955513" y="42776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9" name="Freeform 2988">
                  <a:extLst>
                    <a:ext uri="{FF2B5EF4-FFF2-40B4-BE49-F238E27FC236}">
                      <a16:creationId xmlns:a16="http://schemas.microsoft.com/office/drawing/2014/main" id="{C2167A49-8066-E683-C7DD-02C0B81EFF9B}"/>
                    </a:ext>
                  </a:extLst>
                </p:cNvPr>
                <p:cNvSpPr/>
                <p:nvPr/>
              </p:nvSpPr>
              <p:spPr>
                <a:xfrm>
                  <a:off x="4654286" y="42773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0" name="Freeform 2989">
                  <a:extLst>
                    <a:ext uri="{FF2B5EF4-FFF2-40B4-BE49-F238E27FC236}">
                      <a16:creationId xmlns:a16="http://schemas.microsoft.com/office/drawing/2014/main" id="{A76FF91A-BF9A-61B2-C944-980E49480431}"/>
                    </a:ext>
                  </a:extLst>
                </p:cNvPr>
                <p:cNvSpPr/>
                <p:nvPr/>
              </p:nvSpPr>
              <p:spPr>
                <a:xfrm>
                  <a:off x="4698538" y="42289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1" name="Freeform 2990">
                  <a:extLst>
                    <a:ext uri="{FF2B5EF4-FFF2-40B4-BE49-F238E27FC236}">
                      <a16:creationId xmlns:a16="http://schemas.microsoft.com/office/drawing/2014/main" id="{9DDB1E72-63D0-6A86-F406-3FC79D9FB2B2}"/>
                    </a:ext>
                  </a:extLst>
                </p:cNvPr>
                <p:cNvSpPr/>
                <p:nvPr/>
              </p:nvSpPr>
              <p:spPr>
                <a:xfrm>
                  <a:off x="4780499" y="41555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2" name="Freeform 2991">
                  <a:extLst>
                    <a:ext uri="{FF2B5EF4-FFF2-40B4-BE49-F238E27FC236}">
                      <a16:creationId xmlns:a16="http://schemas.microsoft.com/office/drawing/2014/main" id="{49BD600F-1D0F-759E-E137-0F8BAD11EE06}"/>
                    </a:ext>
                  </a:extLst>
                </p:cNvPr>
                <p:cNvSpPr/>
                <p:nvPr/>
              </p:nvSpPr>
              <p:spPr>
                <a:xfrm>
                  <a:off x="4901725" y="42253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3" name="Freeform 2992">
                  <a:extLst>
                    <a:ext uri="{FF2B5EF4-FFF2-40B4-BE49-F238E27FC236}">
                      <a16:creationId xmlns:a16="http://schemas.microsoft.com/office/drawing/2014/main" id="{38D7C331-F343-9E28-5467-459F9B2EA6BA}"/>
                    </a:ext>
                  </a:extLst>
                </p:cNvPr>
                <p:cNvSpPr/>
                <p:nvPr/>
              </p:nvSpPr>
              <p:spPr>
                <a:xfrm>
                  <a:off x="4865513" y="41814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4" name="Freeform 2993">
                  <a:extLst>
                    <a:ext uri="{FF2B5EF4-FFF2-40B4-BE49-F238E27FC236}">
                      <a16:creationId xmlns:a16="http://schemas.microsoft.com/office/drawing/2014/main" id="{1EF5854F-1736-D8C0-0A73-434A1F50F3A7}"/>
                    </a:ext>
                  </a:extLst>
                </p:cNvPr>
                <p:cNvSpPr/>
                <p:nvPr/>
              </p:nvSpPr>
              <p:spPr>
                <a:xfrm>
                  <a:off x="4744910" y="42806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5" name="Freeform 2994">
                  <a:extLst>
                    <a:ext uri="{FF2B5EF4-FFF2-40B4-BE49-F238E27FC236}">
                      <a16:creationId xmlns:a16="http://schemas.microsoft.com/office/drawing/2014/main" id="{4855D484-8E45-3C3A-ABB4-8704C65FF08D}"/>
                    </a:ext>
                  </a:extLst>
                </p:cNvPr>
                <p:cNvSpPr/>
                <p:nvPr/>
              </p:nvSpPr>
              <p:spPr>
                <a:xfrm>
                  <a:off x="4628545" y="4303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6" name="Freeform 2995">
                  <a:extLst>
                    <a:ext uri="{FF2B5EF4-FFF2-40B4-BE49-F238E27FC236}">
                      <a16:creationId xmlns:a16="http://schemas.microsoft.com/office/drawing/2014/main" id="{12912CBA-4712-3ED8-CFD0-DC96BCC7F2FD}"/>
                    </a:ext>
                  </a:extLst>
                </p:cNvPr>
                <p:cNvSpPr/>
                <p:nvPr/>
              </p:nvSpPr>
              <p:spPr>
                <a:xfrm>
                  <a:off x="5073997" y="4261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7" name="Freeform 2996">
                  <a:extLst>
                    <a:ext uri="{FF2B5EF4-FFF2-40B4-BE49-F238E27FC236}">
                      <a16:creationId xmlns:a16="http://schemas.microsoft.com/office/drawing/2014/main" id="{C77D9EF8-C3B2-DEBB-2CF8-8FEDC3DC8CDD}"/>
                    </a:ext>
                  </a:extLst>
                </p:cNvPr>
                <p:cNvSpPr/>
                <p:nvPr/>
              </p:nvSpPr>
              <p:spPr>
                <a:xfrm>
                  <a:off x="5035230" y="39895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8" name="Freeform 2997">
                  <a:extLst>
                    <a:ext uri="{FF2B5EF4-FFF2-40B4-BE49-F238E27FC236}">
                      <a16:creationId xmlns:a16="http://schemas.microsoft.com/office/drawing/2014/main" id="{BF0E77C6-57F5-6BFE-E3D2-EA6E5376C882}"/>
                    </a:ext>
                  </a:extLst>
                </p:cNvPr>
                <p:cNvSpPr/>
                <p:nvPr/>
              </p:nvSpPr>
              <p:spPr>
                <a:xfrm>
                  <a:off x="4626363" y="4294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9" name="Freeform 2998">
                  <a:extLst>
                    <a:ext uri="{FF2B5EF4-FFF2-40B4-BE49-F238E27FC236}">
                      <a16:creationId xmlns:a16="http://schemas.microsoft.com/office/drawing/2014/main" id="{60D381EA-E08E-D3A6-E11B-F5C15032014F}"/>
                    </a:ext>
                  </a:extLst>
                </p:cNvPr>
                <p:cNvSpPr/>
                <p:nvPr/>
              </p:nvSpPr>
              <p:spPr>
                <a:xfrm>
                  <a:off x="4612215" y="42081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0" name="Freeform 2999">
                  <a:extLst>
                    <a:ext uri="{FF2B5EF4-FFF2-40B4-BE49-F238E27FC236}">
                      <a16:creationId xmlns:a16="http://schemas.microsoft.com/office/drawing/2014/main" id="{5B000CBB-6E43-F0FB-B7DA-31AE8959E050}"/>
                    </a:ext>
                  </a:extLst>
                </p:cNvPr>
                <p:cNvSpPr/>
                <p:nvPr/>
              </p:nvSpPr>
              <p:spPr>
                <a:xfrm>
                  <a:off x="4780499" y="42874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1" name="Freeform 3000">
                  <a:extLst>
                    <a:ext uri="{FF2B5EF4-FFF2-40B4-BE49-F238E27FC236}">
                      <a16:creationId xmlns:a16="http://schemas.microsoft.com/office/drawing/2014/main" id="{C0899C16-7192-2302-2ECC-8545D8356827}"/>
                    </a:ext>
                  </a:extLst>
                </p:cNvPr>
                <p:cNvSpPr/>
                <p:nvPr/>
              </p:nvSpPr>
              <p:spPr>
                <a:xfrm>
                  <a:off x="5037473" y="4257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2" name="Freeform 3001">
                  <a:extLst>
                    <a:ext uri="{FF2B5EF4-FFF2-40B4-BE49-F238E27FC236}">
                      <a16:creationId xmlns:a16="http://schemas.microsoft.com/office/drawing/2014/main" id="{A9C4BA8B-7F6B-30FA-F0E2-A8F454275FA0}"/>
                    </a:ext>
                  </a:extLst>
                </p:cNvPr>
                <p:cNvSpPr/>
                <p:nvPr/>
              </p:nvSpPr>
              <p:spPr>
                <a:xfrm>
                  <a:off x="4883151" y="42596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3" name="Freeform 3002">
                  <a:extLst>
                    <a:ext uri="{FF2B5EF4-FFF2-40B4-BE49-F238E27FC236}">
                      <a16:creationId xmlns:a16="http://schemas.microsoft.com/office/drawing/2014/main" id="{958826F0-8BF8-3968-D3E4-53A7BEFD96DC}"/>
                    </a:ext>
                  </a:extLst>
                </p:cNvPr>
                <p:cNvSpPr/>
                <p:nvPr/>
              </p:nvSpPr>
              <p:spPr>
                <a:xfrm>
                  <a:off x="5095064" y="422418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4" name="Freeform 3003">
                  <a:extLst>
                    <a:ext uri="{FF2B5EF4-FFF2-40B4-BE49-F238E27FC236}">
                      <a16:creationId xmlns:a16="http://schemas.microsoft.com/office/drawing/2014/main" id="{AA22FDAC-40FD-C39C-1D33-6510AC049A64}"/>
                    </a:ext>
                  </a:extLst>
                </p:cNvPr>
                <p:cNvSpPr/>
                <p:nvPr/>
              </p:nvSpPr>
              <p:spPr>
                <a:xfrm>
                  <a:off x="4657090" y="42301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5" name="Freeform 3004">
                  <a:extLst>
                    <a:ext uri="{FF2B5EF4-FFF2-40B4-BE49-F238E27FC236}">
                      <a16:creationId xmlns:a16="http://schemas.microsoft.com/office/drawing/2014/main" id="{96B6D9A0-2A4E-71A6-ED14-948F4ACC36DD}"/>
                    </a:ext>
                  </a:extLst>
                </p:cNvPr>
                <p:cNvSpPr/>
                <p:nvPr/>
              </p:nvSpPr>
              <p:spPr>
                <a:xfrm>
                  <a:off x="5126227" y="42885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6" name="Freeform 3005">
                  <a:extLst>
                    <a:ext uri="{FF2B5EF4-FFF2-40B4-BE49-F238E27FC236}">
                      <a16:creationId xmlns:a16="http://schemas.microsoft.com/office/drawing/2014/main" id="{1A1220C7-5E03-B50C-3EE8-0863E6C6E5CA}"/>
                    </a:ext>
                  </a:extLst>
                </p:cNvPr>
                <p:cNvSpPr/>
                <p:nvPr/>
              </p:nvSpPr>
              <p:spPr>
                <a:xfrm>
                  <a:off x="4864827" y="43121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7" name="Freeform 3006">
                  <a:extLst>
                    <a:ext uri="{FF2B5EF4-FFF2-40B4-BE49-F238E27FC236}">
                      <a16:creationId xmlns:a16="http://schemas.microsoft.com/office/drawing/2014/main" id="{8B72CA0B-9CFC-ABDE-30C5-F0A029E4648A}"/>
                    </a:ext>
                  </a:extLst>
                </p:cNvPr>
                <p:cNvSpPr/>
                <p:nvPr/>
              </p:nvSpPr>
              <p:spPr>
                <a:xfrm>
                  <a:off x="5041338" y="4224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8" name="Freeform 3007">
                  <a:extLst>
                    <a:ext uri="{FF2B5EF4-FFF2-40B4-BE49-F238E27FC236}">
                      <a16:creationId xmlns:a16="http://schemas.microsoft.com/office/drawing/2014/main" id="{7B8AE0BA-4745-9175-9C57-384084EF519B}"/>
                    </a:ext>
                  </a:extLst>
                </p:cNvPr>
                <p:cNvSpPr/>
                <p:nvPr/>
              </p:nvSpPr>
              <p:spPr>
                <a:xfrm>
                  <a:off x="4988671" y="4227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9" name="Freeform 3008">
                  <a:extLst>
                    <a:ext uri="{FF2B5EF4-FFF2-40B4-BE49-F238E27FC236}">
                      <a16:creationId xmlns:a16="http://schemas.microsoft.com/office/drawing/2014/main" id="{0747EE40-16ED-96FF-B58E-75456D20B5C1}"/>
                    </a:ext>
                  </a:extLst>
                </p:cNvPr>
                <p:cNvSpPr/>
                <p:nvPr/>
              </p:nvSpPr>
              <p:spPr>
                <a:xfrm>
                  <a:off x="4638642" y="42682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0" name="Freeform 3009">
                  <a:extLst>
                    <a:ext uri="{FF2B5EF4-FFF2-40B4-BE49-F238E27FC236}">
                      <a16:creationId xmlns:a16="http://schemas.microsoft.com/office/drawing/2014/main" id="{6AAD7FBA-33EE-FD24-188A-711D5F353EA4}"/>
                    </a:ext>
                  </a:extLst>
                </p:cNvPr>
                <p:cNvSpPr/>
                <p:nvPr/>
              </p:nvSpPr>
              <p:spPr>
                <a:xfrm>
                  <a:off x="4781745" y="41550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1" name="Freeform 3010">
                  <a:extLst>
                    <a:ext uri="{FF2B5EF4-FFF2-40B4-BE49-F238E27FC236}">
                      <a16:creationId xmlns:a16="http://schemas.microsoft.com/office/drawing/2014/main" id="{78E2AC0F-F6A5-520E-57AC-6331C2850B3E}"/>
                    </a:ext>
                  </a:extLst>
                </p:cNvPr>
                <p:cNvSpPr/>
                <p:nvPr/>
              </p:nvSpPr>
              <p:spPr>
                <a:xfrm>
                  <a:off x="5197592" y="42940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2" name="Freeform 3011">
                  <a:extLst>
                    <a:ext uri="{FF2B5EF4-FFF2-40B4-BE49-F238E27FC236}">
                      <a16:creationId xmlns:a16="http://schemas.microsoft.com/office/drawing/2014/main" id="{35ABDC53-1F90-3814-8049-7443A817F4D5}"/>
                    </a:ext>
                  </a:extLst>
                </p:cNvPr>
                <p:cNvSpPr/>
                <p:nvPr/>
              </p:nvSpPr>
              <p:spPr>
                <a:xfrm>
                  <a:off x="5189365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3" name="Freeform 3012">
                  <a:extLst>
                    <a:ext uri="{FF2B5EF4-FFF2-40B4-BE49-F238E27FC236}">
                      <a16:creationId xmlns:a16="http://schemas.microsoft.com/office/drawing/2014/main" id="{8FF646F4-6540-F8A2-C6E2-255A78EE9DAA}"/>
                    </a:ext>
                  </a:extLst>
                </p:cNvPr>
                <p:cNvSpPr/>
                <p:nvPr/>
              </p:nvSpPr>
              <p:spPr>
                <a:xfrm>
                  <a:off x="4731759" y="37876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4" name="Freeform 3013">
                  <a:extLst>
                    <a:ext uri="{FF2B5EF4-FFF2-40B4-BE49-F238E27FC236}">
                      <a16:creationId xmlns:a16="http://schemas.microsoft.com/office/drawing/2014/main" id="{3473B9C3-B1A4-8F64-239E-6131C9341185}"/>
                    </a:ext>
                  </a:extLst>
                </p:cNvPr>
                <p:cNvSpPr/>
                <p:nvPr/>
              </p:nvSpPr>
              <p:spPr>
                <a:xfrm>
                  <a:off x="4639078" y="42804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5" name="Freeform 3014">
                  <a:extLst>
                    <a:ext uri="{FF2B5EF4-FFF2-40B4-BE49-F238E27FC236}">
                      <a16:creationId xmlns:a16="http://schemas.microsoft.com/office/drawing/2014/main" id="{50E41536-5B94-20A2-BD09-007CD5B19094}"/>
                    </a:ext>
                  </a:extLst>
                </p:cNvPr>
                <p:cNvSpPr/>
                <p:nvPr/>
              </p:nvSpPr>
              <p:spPr>
                <a:xfrm>
                  <a:off x="4850305" y="42822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6" name="Freeform 3015">
                  <a:extLst>
                    <a:ext uri="{FF2B5EF4-FFF2-40B4-BE49-F238E27FC236}">
                      <a16:creationId xmlns:a16="http://schemas.microsoft.com/office/drawing/2014/main" id="{775373A1-CAC9-36F9-93A3-D8FACA2EA8DD}"/>
                    </a:ext>
                  </a:extLst>
                </p:cNvPr>
                <p:cNvSpPr/>
                <p:nvPr/>
              </p:nvSpPr>
              <p:spPr>
                <a:xfrm>
                  <a:off x="5120992" y="41469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7" name="Freeform 3016">
                  <a:extLst>
                    <a:ext uri="{FF2B5EF4-FFF2-40B4-BE49-F238E27FC236}">
                      <a16:creationId xmlns:a16="http://schemas.microsoft.com/office/drawing/2014/main" id="{4A8291DA-7FCB-1BB5-0992-076569519983}"/>
                    </a:ext>
                  </a:extLst>
                </p:cNvPr>
                <p:cNvSpPr/>
                <p:nvPr/>
              </p:nvSpPr>
              <p:spPr>
                <a:xfrm>
                  <a:off x="5174905" y="42768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8" name="Freeform 3017">
                  <a:extLst>
                    <a:ext uri="{FF2B5EF4-FFF2-40B4-BE49-F238E27FC236}">
                      <a16:creationId xmlns:a16="http://schemas.microsoft.com/office/drawing/2014/main" id="{C1D88F1D-E260-E760-7149-82516B93E8D3}"/>
                    </a:ext>
                  </a:extLst>
                </p:cNvPr>
                <p:cNvSpPr/>
                <p:nvPr/>
              </p:nvSpPr>
              <p:spPr>
                <a:xfrm>
                  <a:off x="5062280" y="4101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9" name="Freeform 3018">
                  <a:extLst>
                    <a:ext uri="{FF2B5EF4-FFF2-40B4-BE49-F238E27FC236}">
                      <a16:creationId xmlns:a16="http://schemas.microsoft.com/office/drawing/2014/main" id="{760515CC-465C-C262-3FE2-193C249A99AA}"/>
                    </a:ext>
                  </a:extLst>
                </p:cNvPr>
                <p:cNvSpPr/>
                <p:nvPr/>
              </p:nvSpPr>
              <p:spPr>
                <a:xfrm>
                  <a:off x="4908830" y="4201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0" name="Freeform 3019">
                  <a:extLst>
                    <a:ext uri="{FF2B5EF4-FFF2-40B4-BE49-F238E27FC236}">
                      <a16:creationId xmlns:a16="http://schemas.microsoft.com/office/drawing/2014/main" id="{7944F4DF-EA95-9B17-E804-4CE0D14A487F}"/>
                    </a:ext>
                  </a:extLst>
                </p:cNvPr>
                <p:cNvSpPr/>
                <p:nvPr/>
              </p:nvSpPr>
              <p:spPr>
                <a:xfrm>
                  <a:off x="4695796" y="38472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1" name="Freeform 3020">
                  <a:extLst>
                    <a:ext uri="{FF2B5EF4-FFF2-40B4-BE49-F238E27FC236}">
                      <a16:creationId xmlns:a16="http://schemas.microsoft.com/office/drawing/2014/main" id="{E7CB7936-B1FE-A65D-39DC-51D9C677B986}"/>
                    </a:ext>
                  </a:extLst>
                </p:cNvPr>
                <p:cNvSpPr/>
                <p:nvPr/>
              </p:nvSpPr>
              <p:spPr>
                <a:xfrm>
                  <a:off x="5216415" y="42649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2" name="Freeform 3021">
                  <a:extLst>
                    <a:ext uri="{FF2B5EF4-FFF2-40B4-BE49-F238E27FC236}">
                      <a16:creationId xmlns:a16="http://schemas.microsoft.com/office/drawing/2014/main" id="{C2E99311-F08A-F5CF-2AA7-E40C5663D29A}"/>
                    </a:ext>
                  </a:extLst>
                </p:cNvPr>
                <p:cNvSpPr/>
                <p:nvPr/>
              </p:nvSpPr>
              <p:spPr>
                <a:xfrm>
                  <a:off x="5050375" y="4169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3" name="Freeform 3022">
                  <a:extLst>
                    <a:ext uri="{FF2B5EF4-FFF2-40B4-BE49-F238E27FC236}">
                      <a16:creationId xmlns:a16="http://schemas.microsoft.com/office/drawing/2014/main" id="{39BAB525-2CFE-CC74-F565-2C85B09657A0}"/>
                    </a:ext>
                  </a:extLst>
                </p:cNvPr>
                <p:cNvSpPr/>
                <p:nvPr/>
              </p:nvSpPr>
              <p:spPr>
                <a:xfrm>
                  <a:off x="4793961" y="42471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4" name="Freeform 3023">
                  <a:extLst>
                    <a:ext uri="{FF2B5EF4-FFF2-40B4-BE49-F238E27FC236}">
                      <a16:creationId xmlns:a16="http://schemas.microsoft.com/office/drawing/2014/main" id="{F4756357-6567-4967-E5C9-B90E06F51FAE}"/>
                    </a:ext>
                  </a:extLst>
                </p:cNvPr>
                <p:cNvSpPr/>
                <p:nvPr/>
              </p:nvSpPr>
              <p:spPr>
                <a:xfrm>
                  <a:off x="4945229" y="42661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5" name="Freeform 3024">
                  <a:extLst>
                    <a:ext uri="{FF2B5EF4-FFF2-40B4-BE49-F238E27FC236}">
                      <a16:creationId xmlns:a16="http://schemas.microsoft.com/office/drawing/2014/main" id="{AD637573-9E61-EED1-6B34-4B0FF11607C8}"/>
                    </a:ext>
                  </a:extLst>
                </p:cNvPr>
                <p:cNvSpPr/>
                <p:nvPr/>
              </p:nvSpPr>
              <p:spPr>
                <a:xfrm>
                  <a:off x="5213672" y="43106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6" name="Freeform 3025">
                  <a:extLst>
                    <a:ext uri="{FF2B5EF4-FFF2-40B4-BE49-F238E27FC236}">
                      <a16:creationId xmlns:a16="http://schemas.microsoft.com/office/drawing/2014/main" id="{96F213FF-6343-CA29-3339-88AC0B37C66C}"/>
                    </a:ext>
                  </a:extLst>
                </p:cNvPr>
                <p:cNvSpPr/>
                <p:nvPr/>
              </p:nvSpPr>
              <p:spPr>
                <a:xfrm>
                  <a:off x="4829986" y="42885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7" name="Freeform 3026">
                  <a:extLst>
                    <a:ext uri="{FF2B5EF4-FFF2-40B4-BE49-F238E27FC236}">
                      <a16:creationId xmlns:a16="http://schemas.microsoft.com/office/drawing/2014/main" id="{AB4B073E-B10F-DCE4-B405-4D0C918ACAE6}"/>
                    </a:ext>
                  </a:extLst>
                </p:cNvPr>
                <p:cNvSpPr/>
                <p:nvPr/>
              </p:nvSpPr>
              <p:spPr>
                <a:xfrm>
                  <a:off x="5019024" y="41765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8" name="Freeform 3027">
                  <a:extLst>
                    <a:ext uri="{FF2B5EF4-FFF2-40B4-BE49-F238E27FC236}">
                      <a16:creationId xmlns:a16="http://schemas.microsoft.com/office/drawing/2014/main" id="{5C69B80C-5431-0D2D-471B-7A960E5A3A52}"/>
                    </a:ext>
                  </a:extLst>
                </p:cNvPr>
                <p:cNvSpPr/>
                <p:nvPr/>
              </p:nvSpPr>
              <p:spPr>
                <a:xfrm>
                  <a:off x="4712749" y="4292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9" name="Freeform 3028">
                  <a:extLst>
                    <a:ext uri="{FF2B5EF4-FFF2-40B4-BE49-F238E27FC236}">
                      <a16:creationId xmlns:a16="http://schemas.microsoft.com/office/drawing/2014/main" id="{26192A60-2FBD-2C4E-23F3-E4B2F50452CE}"/>
                    </a:ext>
                  </a:extLst>
                </p:cNvPr>
                <p:cNvSpPr/>
                <p:nvPr/>
              </p:nvSpPr>
              <p:spPr>
                <a:xfrm>
                  <a:off x="4907397" y="4295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0" name="Freeform 3029">
                  <a:extLst>
                    <a:ext uri="{FF2B5EF4-FFF2-40B4-BE49-F238E27FC236}">
                      <a16:creationId xmlns:a16="http://schemas.microsoft.com/office/drawing/2014/main" id="{C2C26218-968A-D697-016A-1B401221649F}"/>
                    </a:ext>
                  </a:extLst>
                </p:cNvPr>
                <p:cNvSpPr/>
                <p:nvPr/>
              </p:nvSpPr>
              <p:spPr>
                <a:xfrm>
                  <a:off x="4945354" y="42499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1" name="Freeform 3030">
                  <a:extLst>
                    <a:ext uri="{FF2B5EF4-FFF2-40B4-BE49-F238E27FC236}">
                      <a16:creationId xmlns:a16="http://schemas.microsoft.com/office/drawing/2014/main" id="{36D5300F-EAC0-18C6-F4C2-531DA5F1C655}"/>
                    </a:ext>
                  </a:extLst>
                </p:cNvPr>
                <p:cNvSpPr/>
                <p:nvPr/>
              </p:nvSpPr>
              <p:spPr>
                <a:xfrm>
                  <a:off x="5052931" y="38298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2" name="Freeform 3031">
                  <a:extLst>
                    <a:ext uri="{FF2B5EF4-FFF2-40B4-BE49-F238E27FC236}">
                      <a16:creationId xmlns:a16="http://schemas.microsoft.com/office/drawing/2014/main" id="{B47FDA48-4CA8-C072-2D54-6132A0F113A5}"/>
                    </a:ext>
                  </a:extLst>
                </p:cNvPr>
                <p:cNvSpPr/>
                <p:nvPr/>
              </p:nvSpPr>
              <p:spPr>
                <a:xfrm>
                  <a:off x="5008429" y="41905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3" name="Freeform 3032">
                  <a:extLst>
                    <a:ext uri="{FF2B5EF4-FFF2-40B4-BE49-F238E27FC236}">
                      <a16:creationId xmlns:a16="http://schemas.microsoft.com/office/drawing/2014/main" id="{43FEEE7D-8F22-412A-AAB7-DE6266C2F502}"/>
                    </a:ext>
                  </a:extLst>
                </p:cNvPr>
                <p:cNvSpPr/>
                <p:nvPr/>
              </p:nvSpPr>
              <p:spPr>
                <a:xfrm>
                  <a:off x="5201643" y="41026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4" name="Freeform 3033">
                  <a:extLst>
                    <a:ext uri="{FF2B5EF4-FFF2-40B4-BE49-F238E27FC236}">
                      <a16:creationId xmlns:a16="http://schemas.microsoft.com/office/drawing/2014/main" id="{52E28224-9E81-7A07-312F-34EA8D6CD563}"/>
                    </a:ext>
                  </a:extLst>
                </p:cNvPr>
                <p:cNvSpPr/>
                <p:nvPr/>
              </p:nvSpPr>
              <p:spPr>
                <a:xfrm>
                  <a:off x="4749023" y="4094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5" name="Freeform 3034">
                  <a:extLst>
                    <a:ext uri="{FF2B5EF4-FFF2-40B4-BE49-F238E27FC236}">
                      <a16:creationId xmlns:a16="http://schemas.microsoft.com/office/drawing/2014/main" id="{47B8A8D1-01D4-3134-8977-577733706E74}"/>
                    </a:ext>
                  </a:extLst>
                </p:cNvPr>
                <p:cNvSpPr/>
                <p:nvPr/>
              </p:nvSpPr>
              <p:spPr>
                <a:xfrm>
                  <a:off x="4671738" y="4293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6" name="Freeform 3035">
                  <a:extLst>
                    <a:ext uri="{FF2B5EF4-FFF2-40B4-BE49-F238E27FC236}">
                      <a16:creationId xmlns:a16="http://schemas.microsoft.com/office/drawing/2014/main" id="{F66D86BF-9694-FC70-2486-B8C20F01EFE7}"/>
                    </a:ext>
                  </a:extLst>
                </p:cNvPr>
                <p:cNvSpPr/>
                <p:nvPr/>
              </p:nvSpPr>
              <p:spPr>
                <a:xfrm>
                  <a:off x="5000638" y="4261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7" name="Freeform 3036">
                  <a:extLst>
                    <a:ext uri="{FF2B5EF4-FFF2-40B4-BE49-F238E27FC236}">
                      <a16:creationId xmlns:a16="http://schemas.microsoft.com/office/drawing/2014/main" id="{DC452A5C-3114-CAA4-AAE0-7B8999661662}"/>
                    </a:ext>
                  </a:extLst>
                </p:cNvPr>
                <p:cNvSpPr/>
                <p:nvPr/>
              </p:nvSpPr>
              <p:spPr>
                <a:xfrm>
                  <a:off x="5141498" y="42794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8" name="Freeform 3037">
                  <a:extLst>
                    <a:ext uri="{FF2B5EF4-FFF2-40B4-BE49-F238E27FC236}">
                      <a16:creationId xmlns:a16="http://schemas.microsoft.com/office/drawing/2014/main" id="{C4622BF4-5A3F-7898-C93E-A71DD715E3C7}"/>
                    </a:ext>
                  </a:extLst>
                </p:cNvPr>
                <p:cNvSpPr/>
                <p:nvPr/>
              </p:nvSpPr>
              <p:spPr>
                <a:xfrm>
                  <a:off x="4876981" y="42761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9" name="Freeform 3038">
                  <a:extLst>
                    <a:ext uri="{FF2B5EF4-FFF2-40B4-BE49-F238E27FC236}">
                      <a16:creationId xmlns:a16="http://schemas.microsoft.com/office/drawing/2014/main" id="{328FB8BE-24E2-5DF0-B266-81AAFE8FFD78}"/>
                    </a:ext>
                  </a:extLst>
                </p:cNvPr>
                <p:cNvSpPr/>
                <p:nvPr/>
              </p:nvSpPr>
              <p:spPr>
                <a:xfrm>
                  <a:off x="4782618" y="4056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0" name="Freeform 3039">
                  <a:extLst>
                    <a:ext uri="{FF2B5EF4-FFF2-40B4-BE49-F238E27FC236}">
                      <a16:creationId xmlns:a16="http://schemas.microsoft.com/office/drawing/2014/main" id="{3736FBF8-F44C-55C3-79B7-435932B8F637}"/>
                    </a:ext>
                  </a:extLst>
                </p:cNvPr>
                <p:cNvSpPr/>
                <p:nvPr/>
              </p:nvSpPr>
              <p:spPr>
                <a:xfrm>
                  <a:off x="5076054" y="4236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1" name="Freeform 3040">
                  <a:extLst>
                    <a:ext uri="{FF2B5EF4-FFF2-40B4-BE49-F238E27FC236}">
                      <a16:creationId xmlns:a16="http://schemas.microsoft.com/office/drawing/2014/main" id="{7F0843C1-903A-029E-0E2B-FBCD8A74655D}"/>
                    </a:ext>
                  </a:extLst>
                </p:cNvPr>
                <p:cNvSpPr/>
                <p:nvPr/>
              </p:nvSpPr>
              <p:spPr>
                <a:xfrm>
                  <a:off x="5098243" y="41295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2" name="Freeform 3041">
                  <a:extLst>
                    <a:ext uri="{FF2B5EF4-FFF2-40B4-BE49-F238E27FC236}">
                      <a16:creationId xmlns:a16="http://schemas.microsoft.com/office/drawing/2014/main" id="{15DF1053-136C-7F52-96EA-FB6E9C53CE33}"/>
                    </a:ext>
                  </a:extLst>
                </p:cNvPr>
                <p:cNvSpPr/>
                <p:nvPr/>
              </p:nvSpPr>
              <p:spPr>
                <a:xfrm>
                  <a:off x="5207938" y="41183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3" name="Freeform 3042">
                  <a:extLst>
                    <a:ext uri="{FF2B5EF4-FFF2-40B4-BE49-F238E27FC236}">
                      <a16:creationId xmlns:a16="http://schemas.microsoft.com/office/drawing/2014/main" id="{3D8A8C25-2357-FB77-51B7-1A0203218055}"/>
                    </a:ext>
                  </a:extLst>
                </p:cNvPr>
                <p:cNvSpPr/>
                <p:nvPr/>
              </p:nvSpPr>
              <p:spPr>
                <a:xfrm>
                  <a:off x="4946788" y="41639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4" name="Freeform 3043">
                  <a:extLst>
                    <a:ext uri="{FF2B5EF4-FFF2-40B4-BE49-F238E27FC236}">
                      <a16:creationId xmlns:a16="http://schemas.microsoft.com/office/drawing/2014/main" id="{82C8ED0C-A347-96F8-C869-6D5268ECFB09}"/>
                    </a:ext>
                  </a:extLst>
                </p:cNvPr>
                <p:cNvSpPr/>
                <p:nvPr/>
              </p:nvSpPr>
              <p:spPr>
                <a:xfrm>
                  <a:off x="4977764" y="41937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5" name="Freeform 3044">
                  <a:extLst>
                    <a:ext uri="{FF2B5EF4-FFF2-40B4-BE49-F238E27FC236}">
                      <a16:creationId xmlns:a16="http://schemas.microsoft.com/office/drawing/2014/main" id="{93DD57DF-05AD-A4DD-F98A-B851B0001E58}"/>
                    </a:ext>
                  </a:extLst>
                </p:cNvPr>
                <p:cNvSpPr/>
                <p:nvPr/>
              </p:nvSpPr>
              <p:spPr>
                <a:xfrm>
                  <a:off x="5045077" y="41126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6" name="Freeform 3045">
                  <a:extLst>
                    <a:ext uri="{FF2B5EF4-FFF2-40B4-BE49-F238E27FC236}">
                      <a16:creationId xmlns:a16="http://schemas.microsoft.com/office/drawing/2014/main" id="{4C5AD6C5-A634-8FFC-4EE5-DD3ADFBCA6FC}"/>
                    </a:ext>
                  </a:extLst>
                </p:cNvPr>
                <p:cNvSpPr/>
                <p:nvPr/>
              </p:nvSpPr>
              <p:spPr>
                <a:xfrm>
                  <a:off x="4697977" y="41977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7" name="Freeform 3046">
                  <a:extLst>
                    <a:ext uri="{FF2B5EF4-FFF2-40B4-BE49-F238E27FC236}">
                      <a16:creationId xmlns:a16="http://schemas.microsoft.com/office/drawing/2014/main" id="{6005C8B2-27B9-4DB8-96AE-CEFA69BB3F79}"/>
                    </a:ext>
                  </a:extLst>
                </p:cNvPr>
                <p:cNvSpPr/>
                <p:nvPr/>
              </p:nvSpPr>
              <p:spPr>
                <a:xfrm>
                  <a:off x="4679155" y="42670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8" name="Freeform 3047">
                  <a:extLst>
                    <a:ext uri="{FF2B5EF4-FFF2-40B4-BE49-F238E27FC236}">
                      <a16:creationId xmlns:a16="http://schemas.microsoft.com/office/drawing/2014/main" id="{1B360DF1-8EFD-7E14-2BD2-5800EE6776B0}"/>
                    </a:ext>
                  </a:extLst>
                </p:cNvPr>
                <p:cNvSpPr/>
                <p:nvPr/>
              </p:nvSpPr>
              <p:spPr>
                <a:xfrm>
                  <a:off x="4863269" y="430181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9" name="Freeform 3048">
                  <a:extLst>
                    <a:ext uri="{FF2B5EF4-FFF2-40B4-BE49-F238E27FC236}">
                      <a16:creationId xmlns:a16="http://schemas.microsoft.com/office/drawing/2014/main" id="{015A8E70-6BFD-D397-F699-1D8724C31427}"/>
                    </a:ext>
                  </a:extLst>
                </p:cNvPr>
                <p:cNvSpPr/>
                <p:nvPr/>
              </p:nvSpPr>
              <p:spPr>
                <a:xfrm>
                  <a:off x="4901413" y="42308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0" name="Freeform 3049">
                  <a:extLst>
                    <a:ext uri="{FF2B5EF4-FFF2-40B4-BE49-F238E27FC236}">
                      <a16:creationId xmlns:a16="http://schemas.microsoft.com/office/drawing/2014/main" id="{843D7551-0766-E544-12BD-BA499DF4DD75}"/>
                    </a:ext>
                  </a:extLst>
                </p:cNvPr>
                <p:cNvSpPr/>
                <p:nvPr/>
              </p:nvSpPr>
              <p:spPr>
                <a:xfrm>
                  <a:off x="5027252" y="4242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1" name="Freeform 3050">
                  <a:extLst>
                    <a:ext uri="{FF2B5EF4-FFF2-40B4-BE49-F238E27FC236}">
                      <a16:creationId xmlns:a16="http://schemas.microsoft.com/office/drawing/2014/main" id="{4B29F84B-7957-46E5-E2FF-650E63C9262D}"/>
                    </a:ext>
                  </a:extLst>
                </p:cNvPr>
                <p:cNvSpPr/>
                <p:nvPr/>
              </p:nvSpPr>
              <p:spPr>
                <a:xfrm>
                  <a:off x="4931143" y="41821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2" name="Freeform 3051">
                  <a:extLst>
                    <a:ext uri="{FF2B5EF4-FFF2-40B4-BE49-F238E27FC236}">
                      <a16:creationId xmlns:a16="http://schemas.microsoft.com/office/drawing/2014/main" id="{577D3531-D478-98AD-0002-BAE1126D7488}"/>
                    </a:ext>
                  </a:extLst>
                </p:cNvPr>
                <p:cNvSpPr/>
                <p:nvPr/>
              </p:nvSpPr>
              <p:spPr>
                <a:xfrm>
                  <a:off x="5012917" y="4263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3" name="Freeform 3052">
                  <a:extLst>
                    <a:ext uri="{FF2B5EF4-FFF2-40B4-BE49-F238E27FC236}">
                      <a16:creationId xmlns:a16="http://schemas.microsoft.com/office/drawing/2014/main" id="{2C93F814-3BDA-CF9F-1C08-136B86D4EDEF}"/>
                    </a:ext>
                  </a:extLst>
                </p:cNvPr>
                <p:cNvSpPr/>
                <p:nvPr/>
              </p:nvSpPr>
              <p:spPr>
                <a:xfrm>
                  <a:off x="5034669" y="42790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4" name="Freeform 3053">
                  <a:extLst>
                    <a:ext uri="{FF2B5EF4-FFF2-40B4-BE49-F238E27FC236}">
                      <a16:creationId xmlns:a16="http://schemas.microsoft.com/office/drawing/2014/main" id="{C2E7517E-083B-0B01-A97B-8C4DD594066D}"/>
                    </a:ext>
                  </a:extLst>
                </p:cNvPr>
                <p:cNvSpPr/>
                <p:nvPr/>
              </p:nvSpPr>
              <p:spPr>
                <a:xfrm>
                  <a:off x="4627298" y="42515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5" name="Freeform 3054">
                  <a:extLst>
                    <a:ext uri="{FF2B5EF4-FFF2-40B4-BE49-F238E27FC236}">
                      <a16:creationId xmlns:a16="http://schemas.microsoft.com/office/drawing/2014/main" id="{24278CB8-5CAC-F4FA-1678-01C3B654228F}"/>
                    </a:ext>
                  </a:extLst>
                </p:cNvPr>
                <p:cNvSpPr/>
                <p:nvPr/>
              </p:nvSpPr>
              <p:spPr>
                <a:xfrm>
                  <a:off x="4801503" y="42140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6" name="Freeform 3055">
                  <a:extLst>
                    <a:ext uri="{FF2B5EF4-FFF2-40B4-BE49-F238E27FC236}">
                      <a16:creationId xmlns:a16="http://schemas.microsoft.com/office/drawing/2014/main" id="{05CEAF0C-7AA0-59FB-5B8E-B5F5C8A08765}"/>
                    </a:ext>
                  </a:extLst>
                </p:cNvPr>
                <p:cNvSpPr/>
                <p:nvPr/>
              </p:nvSpPr>
              <p:spPr>
                <a:xfrm>
                  <a:off x="4948034" y="42917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7" name="Freeform 3056">
                  <a:extLst>
                    <a:ext uri="{FF2B5EF4-FFF2-40B4-BE49-F238E27FC236}">
                      <a16:creationId xmlns:a16="http://schemas.microsoft.com/office/drawing/2014/main" id="{1C3FD3A2-85FA-B4AA-F2DD-A8491BA843F2}"/>
                    </a:ext>
                  </a:extLst>
                </p:cNvPr>
                <p:cNvSpPr/>
                <p:nvPr/>
              </p:nvSpPr>
              <p:spPr>
                <a:xfrm>
                  <a:off x="4653663" y="39516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8" name="Freeform 3057">
                  <a:extLst>
                    <a:ext uri="{FF2B5EF4-FFF2-40B4-BE49-F238E27FC236}">
                      <a16:creationId xmlns:a16="http://schemas.microsoft.com/office/drawing/2014/main" id="{0D5FC7E4-7B17-72FD-947A-0A8B6E97108C}"/>
                    </a:ext>
                  </a:extLst>
                </p:cNvPr>
                <p:cNvSpPr/>
                <p:nvPr/>
              </p:nvSpPr>
              <p:spPr>
                <a:xfrm>
                  <a:off x="4652540" y="42111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9" name="Freeform 3058">
                  <a:extLst>
                    <a:ext uri="{FF2B5EF4-FFF2-40B4-BE49-F238E27FC236}">
                      <a16:creationId xmlns:a16="http://schemas.microsoft.com/office/drawing/2014/main" id="{597E65D0-2B44-7850-B1FE-9ED7F4E13E63}"/>
                    </a:ext>
                  </a:extLst>
                </p:cNvPr>
                <p:cNvSpPr/>
                <p:nvPr/>
              </p:nvSpPr>
              <p:spPr>
                <a:xfrm>
                  <a:off x="4817084" y="41974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0" name="Freeform 3059">
                  <a:extLst>
                    <a:ext uri="{FF2B5EF4-FFF2-40B4-BE49-F238E27FC236}">
                      <a16:creationId xmlns:a16="http://schemas.microsoft.com/office/drawing/2014/main" id="{A6A034DC-992F-7209-B4E7-9BF474097F2C}"/>
                    </a:ext>
                  </a:extLst>
                </p:cNvPr>
                <p:cNvSpPr/>
                <p:nvPr/>
              </p:nvSpPr>
              <p:spPr>
                <a:xfrm>
                  <a:off x="4842638" y="385328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1" name="Freeform 3060">
                  <a:extLst>
                    <a:ext uri="{FF2B5EF4-FFF2-40B4-BE49-F238E27FC236}">
                      <a16:creationId xmlns:a16="http://schemas.microsoft.com/office/drawing/2014/main" id="{F149F1F5-2F25-28CC-A51F-7F07170AF2FD}"/>
                    </a:ext>
                  </a:extLst>
                </p:cNvPr>
                <p:cNvSpPr/>
                <p:nvPr/>
              </p:nvSpPr>
              <p:spPr>
                <a:xfrm>
                  <a:off x="5121428" y="4294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2" name="Freeform 3061">
                  <a:extLst>
                    <a:ext uri="{FF2B5EF4-FFF2-40B4-BE49-F238E27FC236}">
                      <a16:creationId xmlns:a16="http://schemas.microsoft.com/office/drawing/2014/main" id="{4FA9E9F0-EB0A-8529-6078-2FF06CED1D11}"/>
                    </a:ext>
                  </a:extLst>
                </p:cNvPr>
                <p:cNvSpPr/>
                <p:nvPr/>
              </p:nvSpPr>
              <p:spPr>
                <a:xfrm>
                  <a:off x="5125354" y="39991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3" name="Freeform 3062">
                  <a:extLst>
                    <a:ext uri="{FF2B5EF4-FFF2-40B4-BE49-F238E27FC236}">
                      <a16:creationId xmlns:a16="http://schemas.microsoft.com/office/drawing/2014/main" id="{0B125D16-09CB-EA7C-9340-6F6E48758EB6}"/>
                    </a:ext>
                  </a:extLst>
                </p:cNvPr>
                <p:cNvSpPr/>
                <p:nvPr/>
              </p:nvSpPr>
              <p:spPr>
                <a:xfrm>
                  <a:off x="4640885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4" name="Freeform 3063">
                  <a:extLst>
                    <a:ext uri="{FF2B5EF4-FFF2-40B4-BE49-F238E27FC236}">
                      <a16:creationId xmlns:a16="http://schemas.microsoft.com/office/drawing/2014/main" id="{221F015A-0ABA-2263-CCEF-65AED01A662E}"/>
                    </a:ext>
                  </a:extLst>
                </p:cNvPr>
                <p:cNvSpPr/>
                <p:nvPr/>
              </p:nvSpPr>
              <p:spPr>
                <a:xfrm>
                  <a:off x="4785485" y="41874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5" name="Freeform 3064">
                  <a:extLst>
                    <a:ext uri="{FF2B5EF4-FFF2-40B4-BE49-F238E27FC236}">
                      <a16:creationId xmlns:a16="http://schemas.microsoft.com/office/drawing/2014/main" id="{1A1C4C27-972A-8707-39A0-F98C47F14FEF}"/>
                    </a:ext>
                  </a:extLst>
                </p:cNvPr>
                <p:cNvSpPr/>
                <p:nvPr/>
              </p:nvSpPr>
              <p:spPr>
                <a:xfrm>
                  <a:off x="5068699" y="40238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6" name="Freeform 3065">
                  <a:extLst>
                    <a:ext uri="{FF2B5EF4-FFF2-40B4-BE49-F238E27FC236}">
                      <a16:creationId xmlns:a16="http://schemas.microsoft.com/office/drawing/2014/main" id="{3E444F4E-65F7-2C4E-1ADA-FF14793F79FE}"/>
                    </a:ext>
                  </a:extLst>
                </p:cNvPr>
                <p:cNvSpPr/>
                <p:nvPr/>
              </p:nvSpPr>
              <p:spPr>
                <a:xfrm>
                  <a:off x="4740547" y="41489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7" name="Freeform 3066">
                  <a:extLst>
                    <a:ext uri="{FF2B5EF4-FFF2-40B4-BE49-F238E27FC236}">
                      <a16:creationId xmlns:a16="http://schemas.microsoft.com/office/drawing/2014/main" id="{65639C23-1D10-84BA-E6A7-8E500CA1EACA}"/>
                    </a:ext>
                  </a:extLst>
                </p:cNvPr>
                <p:cNvSpPr/>
                <p:nvPr/>
              </p:nvSpPr>
              <p:spPr>
                <a:xfrm>
                  <a:off x="5007432" y="4277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8" name="Freeform 3067">
                  <a:extLst>
                    <a:ext uri="{FF2B5EF4-FFF2-40B4-BE49-F238E27FC236}">
                      <a16:creationId xmlns:a16="http://schemas.microsoft.com/office/drawing/2014/main" id="{70C861A5-AD06-ED76-B139-1ECEA7E05EE4}"/>
                    </a:ext>
                  </a:extLst>
                </p:cNvPr>
                <p:cNvSpPr/>
                <p:nvPr/>
              </p:nvSpPr>
              <p:spPr>
                <a:xfrm>
                  <a:off x="4962930" y="40626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9" name="Freeform 3068">
                  <a:extLst>
                    <a:ext uri="{FF2B5EF4-FFF2-40B4-BE49-F238E27FC236}">
                      <a16:creationId xmlns:a16="http://schemas.microsoft.com/office/drawing/2014/main" id="{3097AE9C-BE0E-1261-6476-1531FDF122AE}"/>
                    </a:ext>
                  </a:extLst>
                </p:cNvPr>
                <p:cNvSpPr/>
                <p:nvPr/>
              </p:nvSpPr>
              <p:spPr>
                <a:xfrm>
                  <a:off x="4907147" y="4141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0" name="Freeform 3069">
                  <a:extLst>
                    <a:ext uri="{FF2B5EF4-FFF2-40B4-BE49-F238E27FC236}">
                      <a16:creationId xmlns:a16="http://schemas.microsoft.com/office/drawing/2014/main" id="{3FFF5D47-3C92-C154-2FBE-D7CE3BA815A6}"/>
                    </a:ext>
                  </a:extLst>
                </p:cNvPr>
                <p:cNvSpPr/>
                <p:nvPr/>
              </p:nvSpPr>
              <p:spPr>
                <a:xfrm>
                  <a:off x="4759868" y="43128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1" name="Freeform 3070">
                  <a:extLst>
                    <a:ext uri="{FF2B5EF4-FFF2-40B4-BE49-F238E27FC236}">
                      <a16:creationId xmlns:a16="http://schemas.microsoft.com/office/drawing/2014/main" id="{C24CA18F-ECB8-CCC6-41BD-959CEEB06BAF}"/>
                    </a:ext>
                  </a:extLst>
                </p:cNvPr>
                <p:cNvSpPr/>
                <p:nvPr/>
              </p:nvSpPr>
              <p:spPr>
                <a:xfrm>
                  <a:off x="5219344" y="42679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2" name="Freeform 3071">
                  <a:extLst>
                    <a:ext uri="{FF2B5EF4-FFF2-40B4-BE49-F238E27FC236}">
                      <a16:creationId xmlns:a16="http://schemas.microsoft.com/office/drawing/2014/main" id="{C3C8811E-9111-C789-1558-2DB8ABF0546D}"/>
                    </a:ext>
                  </a:extLst>
                </p:cNvPr>
                <p:cNvSpPr/>
                <p:nvPr/>
              </p:nvSpPr>
              <p:spPr>
                <a:xfrm>
                  <a:off x="5149039" y="41854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3" name="Freeform 3072">
                  <a:extLst>
                    <a:ext uri="{FF2B5EF4-FFF2-40B4-BE49-F238E27FC236}">
                      <a16:creationId xmlns:a16="http://schemas.microsoft.com/office/drawing/2014/main" id="{77A57687-C91C-A752-8A8B-99BBD8B6A122}"/>
                    </a:ext>
                  </a:extLst>
                </p:cNvPr>
                <p:cNvSpPr/>
                <p:nvPr/>
              </p:nvSpPr>
              <p:spPr>
                <a:xfrm>
                  <a:off x="4968104" y="42827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4" name="Freeform 3073">
                  <a:extLst>
                    <a:ext uri="{FF2B5EF4-FFF2-40B4-BE49-F238E27FC236}">
                      <a16:creationId xmlns:a16="http://schemas.microsoft.com/office/drawing/2014/main" id="{AFEBE4A9-83E4-312B-2370-0387351EA25C}"/>
                    </a:ext>
                  </a:extLst>
                </p:cNvPr>
                <p:cNvSpPr/>
                <p:nvPr/>
              </p:nvSpPr>
              <p:spPr>
                <a:xfrm>
                  <a:off x="4965485" y="4306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5" name="Freeform 3074">
                  <a:extLst>
                    <a:ext uri="{FF2B5EF4-FFF2-40B4-BE49-F238E27FC236}">
                      <a16:creationId xmlns:a16="http://schemas.microsoft.com/office/drawing/2014/main" id="{3511BABF-4830-E5CE-4648-14C758CD00D2}"/>
                    </a:ext>
                  </a:extLst>
                </p:cNvPr>
                <p:cNvSpPr/>
                <p:nvPr/>
              </p:nvSpPr>
              <p:spPr>
                <a:xfrm>
                  <a:off x="5082224" y="41368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6" name="Freeform 3075">
                  <a:extLst>
                    <a:ext uri="{FF2B5EF4-FFF2-40B4-BE49-F238E27FC236}">
                      <a16:creationId xmlns:a16="http://schemas.microsoft.com/office/drawing/2014/main" id="{2F0F7722-915E-E763-06F0-8FB3ED177CA7}"/>
                    </a:ext>
                  </a:extLst>
                </p:cNvPr>
                <p:cNvSpPr/>
                <p:nvPr/>
              </p:nvSpPr>
              <p:spPr>
                <a:xfrm>
                  <a:off x="4827369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7" name="Freeform 3076">
                  <a:extLst>
                    <a:ext uri="{FF2B5EF4-FFF2-40B4-BE49-F238E27FC236}">
                      <a16:creationId xmlns:a16="http://schemas.microsoft.com/office/drawing/2014/main" id="{F26E17EC-AE2C-7B5F-65FF-277E3743EABA}"/>
                    </a:ext>
                  </a:extLst>
                </p:cNvPr>
                <p:cNvSpPr/>
                <p:nvPr/>
              </p:nvSpPr>
              <p:spPr>
                <a:xfrm>
                  <a:off x="4798698" y="42485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8" name="Freeform 3077">
                  <a:extLst>
                    <a:ext uri="{FF2B5EF4-FFF2-40B4-BE49-F238E27FC236}">
                      <a16:creationId xmlns:a16="http://schemas.microsoft.com/office/drawing/2014/main" id="{F42C850D-B105-417E-AD53-77FE4A7BF9BF}"/>
                    </a:ext>
                  </a:extLst>
                </p:cNvPr>
                <p:cNvSpPr/>
                <p:nvPr/>
              </p:nvSpPr>
              <p:spPr>
                <a:xfrm>
                  <a:off x="5166927" y="4207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9" name="Freeform 3078">
                  <a:extLst>
                    <a:ext uri="{FF2B5EF4-FFF2-40B4-BE49-F238E27FC236}">
                      <a16:creationId xmlns:a16="http://schemas.microsoft.com/office/drawing/2014/main" id="{2355D1C2-BA5B-4E06-E962-6BC1C5033507}"/>
                    </a:ext>
                  </a:extLst>
                </p:cNvPr>
                <p:cNvSpPr/>
                <p:nvPr/>
              </p:nvSpPr>
              <p:spPr>
                <a:xfrm>
                  <a:off x="4794771" y="4059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0" name="Freeform 3079">
                  <a:extLst>
                    <a:ext uri="{FF2B5EF4-FFF2-40B4-BE49-F238E27FC236}">
                      <a16:creationId xmlns:a16="http://schemas.microsoft.com/office/drawing/2014/main" id="{A591EC62-A79C-713A-197D-AC33B729A580}"/>
                    </a:ext>
                  </a:extLst>
                </p:cNvPr>
                <p:cNvSpPr/>
                <p:nvPr/>
              </p:nvSpPr>
              <p:spPr>
                <a:xfrm>
                  <a:off x="5009987" y="4231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1" name="Freeform 3080">
                  <a:extLst>
                    <a:ext uri="{FF2B5EF4-FFF2-40B4-BE49-F238E27FC236}">
                      <a16:creationId xmlns:a16="http://schemas.microsoft.com/office/drawing/2014/main" id="{F127DA61-BCE3-BC27-1D72-44C6F8B97183}"/>
                    </a:ext>
                  </a:extLst>
                </p:cNvPr>
                <p:cNvSpPr/>
                <p:nvPr/>
              </p:nvSpPr>
              <p:spPr>
                <a:xfrm>
                  <a:off x="4845444" y="41792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2" name="Freeform 3081">
                  <a:extLst>
                    <a:ext uri="{FF2B5EF4-FFF2-40B4-BE49-F238E27FC236}">
                      <a16:creationId xmlns:a16="http://schemas.microsoft.com/office/drawing/2014/main" id="{520C7344-4470-2B08-D047-B0965AEDC1E5}"/>
                    </a:ext>
                  </a:extLst>
                </p:cNvPr>
                <p:cNvSpPr/>
                <p:nvPr/>
              </p:nvSpPr>
              <p:spPr>
                <a:xfrm>
                  <a:off x="5187994" y="41385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3" name="Freeform 3082">
                  <a:extLst>
                    <a:ext uri="{FF2B5EF4-FFF2-40B4-BE49-F238E27FC236}">
                      <a16:creationId xmlns:a16="http://schemas.microsoft.com/office/drawing/2014/main" id="{EEF6C114-3F3B-772D-22B7-996F1FADC2BB}"/>
                    </a:ext>
                  </a:extLst>
                </p:cNvPr>
                <p:cNvSpPr/>
                <p:nvPr/>
              </p:nvSpPr>
              <p:spPr>
                <a:xfrm>
                  <a:off x="4950215" y="4199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4" name="Freeform 3083">
                  <a:extLst>
                    <a:ext uri="{FF2B5EF4-FFF2-40B4-BE49-F238E27FC236}">
                      <a16:creationId xmlns:a16="http://schemas.microsoft.com/office/drawing/2014/main" id="{732AAC27-D9FA-5A61-E985-074689896CBC}"/>
                    </a:ext>
                  </a:extLst>
                </p:cNvPr>
                <p:cNvSpPr/>
                <p:nvPr/>
              </p:nvSpPr>
              <p:spPr>
                <a:xfrm>
                  <a:off x="5045327" y="41379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5" name="Freeform 3084">
                  <a:extLst>
                    <a:ext uri="{FF2B5EF4-FFF2-40B4-BE49-F238E27FC236}">
                      <a16:creationId xmlns:a16="http://schemas.microsoft.com/office/drawing/2014/main" id="{5DFA22FF-86F4-EA9E-5116-8213891349E1}"/>
                    </a:ext>
                  </a:extLst>
                </p:cNvPr>
                <p:cNvSpPr/>
                <p:nvPr/>
              </p:nvSpPr>
              <p:spPr>
                <a:xfrm>
                  <a:off x="5070569" y="4260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6" name="Freeform 3085">
                  <a:extLst>
                    <a:ext uri="{FF2B5EF4-FFF2-40B4-BE49-F238E27FC236}">
                      <a16:creationId xmlns:a16="http://schemas.microsoft.com/office/drawing/2014/main" id="{47E04039-7942-3CCB-68B7-6E843C045422}"/>
                    </a:ext>
                  </a:extLst>
                </p:cNvPr>
                <p:cNvSpPr/>
                <p:nvPr/>
              </p:nvSpPr>
              <p:spPr>
                <a:xfrm>
                  <a:off x="5200147" y="40932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7" name="Freeform 3086">
                  <a:extLst>
                    <a:ext uri="{FF2B5EF4-FFF2-40B4-BE49-F238E27FC236}">
                      <a16:creationId xmlns:a16="http://schemas.microsoft.com/office/drawing/2014/main" id="{1D841E80-868C-179A-A527-C49521ED3375}"/>
                    </a:ext>
                  </a:extLst>
                </p:cNvPr>
                <p:cNvSpPr/>
                <p:nvPr/>
              </p:nvSpPr>
              <p:spPr>
                <a:xfrm>
                  <a:off x="5118623" y="41972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8" name="Freeform 3087">
                  <a:extLst>
                    <a:ext uri="{FF2B5EF4-FFF2-40B4-BE49-F238E27FC236}">
                      <a16:creationId xmlns:a16="http://schemas.microsoft.com/office/drawing/2014/main" id="{C399C90D-BB9D-E07B-418D-BB3AC741B900}"/>
                    </a:ext>
                  </a:extLst>
                </p:cNvPr>
                <p:cNvSpPr/>
                <p:nvPr/>
              </p:nvSpPr>
              <p:spPr>
                <a:xfrm>
                  <a:off x="4639203" y="42938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9" name="Freeform 3088">
                  <a:extLst>
                    <a:ext uri="{FF2B5EF4-FFF2-40B4-BE49-F238E27FC236}">
                      <a16:creationId xmlns:a16="http://schemas.microsoft.com/office/drawing/2014/main" id="{8F91982D-67F5-C2A1-CE2E-2A2B43736130}"/>
                    </a:ext>
                  </a:extLst>
                </p:cNvPr>
                <p:cNvSpPr/>
                <p:nvPr/>
              </p:nvSpPr>
              <p:spPr>
                <a:xfrm>
                  <a:off x="4838088" y="41396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0" name="Freeform 3089">
                  <a:extLst>
                    <a:ext uri="{FF2B5EF4-FFF2-40B4-BE49-F238E27FC236}">
                      <a16:creationId xmlns:a16="http://schemas.microsoft.com/office/drawing/2014/main" id="{212F9FF5-7BB6-996A-D211-39C581842103}"/>
                    </a:ext>
                  </a:extLst>
                </p:cNvPr>
                <p:cNvSpPr/>
                <p:nvPr/>
              </p:nvSpPr>
              <p:spPr>
                <a:xfrm>
                  <a:off x="5131400" y="41385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1" name="Freeform 3090">
                  <a:extLst>
                    <a:ext uri="{FF2B5EF4-FFF2-40B4-BE49-F238E27FC236}">
                      <a16:creationId xmlns:a16="http://schemas.microsoft.com/office/drawing/2014/main" id="{8D742311-A2C1-32C9-8FC1-A7F6D185BB5C}"/>
                    </a:ext>
                  </a:extLst>
                </p:cNvPr>
                <p:cNvSpPr/>
                <p:nvPr/>
              </p:nvSpPr>
              <p:spPr>
                <a:xfrm>
                  <a:off x="5004814" y="4288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2" name="Freeform 3091">
                  <a:extLst>
                    <a:ext uri="{FF2B5EF4-FFF2-40B4-BE49-F238E27FC236}">
                      <a16:creationId xmlns:a16="http://schemas.microsoft.com/office/drawing/2014/main" id="{1905BB1D-D02A-5C20-E025-B914664DC11A}"/>
                    </a:ext>
                  </a:extLst>
                </p:cNvPr>
                <p:cNvSpPr/>
                <p:nvPr/>
              </p:nvSpPr>
              <p:spPr>
                <a:xfrm>
                  <a:off x="5033235" y="4307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3" name="Freeform 3092">
                  <a:extLst>
                    <a:ext uri="{FF2B5EF4-FFF2-40B4-BE49-F238E27FC236}">
                      <a16:creationId xmlns:a16="http://schemas.microsoft.com/office/drawing/2014/main" id="{FF444DC0-20EC-4A51-B0FC-01A5808907E3}"/>
                    </a:ext>
                  </a:extLst>
                </p:cNvPr>
                <p:cNvSpPr/>
                <p:nvPr/>
              </p:nvSpPr>
              <p:spPr>
                <a:xfrm>
                  <a:off x="4670553" y="41521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4" name="Freeform 3093">
                  <a:extLst>
                    <a:ext uri="{FF2B5EF4-FFF2-40B4-BE49-F238E27FC236}">
                      <a16:creationId xmlns:a16="http://schemas.microsoft.com/office/drawing/2014/main" id="{74DEEE58-7FDA-A584-476F-1DC1F77EE2A1}"/>
                    </a:ext>
                  </a:extLst>
                </p:cNvPr>
                <p:cNvSpPr/>
                <p:nvPr/>
              </p:nvSpPr>
              <p:spPr>
                <a:xfrm>
                  <a:off x="4800443" y="41483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5" name="Freeform 3094">
                  <a:extLst>
                    <a:ext uri="{FF2B5EF4-FFF2-40B4-BE49-F238E27FC236}">
                      <a16:creationId xmlns:a16="http://schemas.microsoft.com/office/drawing/2014/main" id="{19B2DFAD-C503-2791-B7B6-38B0C73E539C}"/>
                    </a:ext>
                  </a:extLst>
                </p:cNvPr>
                <p:cNvSpPr/>
                <p:nvPr/>
              </p:nvSpPr>
              <p:spPr>
                <a:xfrm>
                  <a:off x="4996400" y="4310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6" name="Freeform 3095">
                  <a:extLst>
                    <a:ext uri="{FF2B5EF4-FFF2-40B4-BE49-F238E27FC236}">
                      <a16:creationId xmlns:a16="http://schemas.microsoft.com/office/drawing/2014/main" id="{5652B3D5-A37C-1377-5929-1FEAAE01C19C}"/>
                    </a:ext>
                  </a:extLst>
                </p:cNvPr>
                <p:cNvSpPr/>
                <p:nvPr/>
              </p:nvSpPr>
              <p:spPr>
                <a:xfrm>
                  <a:off x="4685512" y="4123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7" name="Freeform 3096">
                  <a:extLst>
                    <a:ext uri="{FF2B5EF4-FFF2-40B4-BE49-F238E27FC236}">
                      <a16:creationId xmlns:a16="http://schemas.microsoft.com/office/drawing/2014/main" id="{D9867B50-E789-58B8-1E21-AC542B1BD7F1}"/>
                    </a:ext>
                  </a:extLst>
                </p:cNvPr>
                <p:cNvSpPr/>
                <p:nvPr/>
              </p:nvSpPr>
              <p:spPr>
                <a:xfrm>
                  <a:off x="5015036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8" name="Freeform 3097">
                  <a:extLst>
                    <a:ext uri="{FF2B5EF4-FFF2-40B4-BE49-F238E27FC236}">
                      <a16:creationId xmlns:a16="http://schemas.microsoft.com/office/drawing/2014/main" id="{C59DF5B9-1111-E13A-1D74-9402A51867AE}"/>
                    </a:ext>
                  </a:extLst>
                </p:cNvPr>
                <p:cNvSpPr/>
                <p:nvPr/>
              </p:nvSpPr>
              <p:spPr>
                <a:xfrm>
                  <a:off x="4663011" y="41872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9" name="Freeform 3098">
                  <a:extLst>
                    <a:ext uri="{FF2B5EF4-FFF2-40B4-BE49-F238E27FC236}">
                      <a16:creationId xmlns:a16="http://schemas.microsoft.com/office/drawing/2014/main" id="{14F9F2B5-C6FC-3283-7B32-9E43B1D16ED1}"/>
                    </a:ext>
                  </a:extLst>
                </p:cNvPr>
                <p:cNvSpPr/>
                <p:nvPr/>
              </p:nvSpPr>
              <p:spPr>
                <a:xfrm>
                  <a:off x="5189551" y="42412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0" name="Freeform 3099">
                  <a:extLst>
                    <a:ext uri="{FF2B5EF4-FFF2-40B4-BE49-F238E27FC236}">
                      <a16:creationId xmlns:a16="http://schemas.microsoft.com/office/drawing/2014/main" id="{B22D6D00-508C-1BAE-83F1-57724AFD1EA2}"/>
                    </a:ext>
                  </a:extLst>
                </p:cNvPr>
                <p:cNvSpPr/>
                <p:nvPr/>
              </p:nvSpPr>
              <p:spPr>
                <a:xfrm>
                  <a:off x="4842390" y="4307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1" name="Freeform 3100">
                  <a:extLst>
                    <a:ext uri="{FF2B5EF4-FFF2-40B4-BE49-F238E27FC236}">
                      <a16:creationId xmlns:a16="http://schemas.microsoft.com/office/drawing/2014/main" id="{E0C06CBF-BC70-4A80-2314-46529445352B}"/>
                    </a:ext>
                  </a:extLst>
                </p:cNvPr>
                <p:cNvSpPr/>
                <p:nvPr/>
              </p:nvSpPr>
              <p:spPr>
                <a:xfrm>
                  <a:off x="4990354" y="42095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2" name="Freeform 3101">
                  <a:extLst>
                    <a:ext uri="{FF2B5EF4-FFF2-40B4-BE49-F238E27FC236}">
                      <a16:creationId xmlns:a16="http://schemas.microsoft.com/office/drawing/2014/main" id="{1D8F970F-3699-689D-BA53-DC3FE1790F55}"/>
                    </a:ext>
                  </a:extLst>
                </p:cNvPr>
                <p:cNvSpPr/>
                <p:nvPr/>
              </p:nvSpPr>
              <p:spPr>
                <a:xfrm>
                  <a:off x="5134392" y="42675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3" name="Freeform 3102">
                  <a:extLst>
                    <a:ext uri="{FF2B5EF4-FFF2-40B4-BE49-F238E27FC236}">
                      <a16:creationId xmlns:a16="http://schemas.microsoft.com/office/drawing/2014/main" id="{44F8B856-053D-DE1D-E54C-B7CC2BF28E43}"/>
                    </a:ext>
                  </a:extLst>
                </p:cNvPr>
                <p:cNvSpPr/>
                <p:nvPr/>
              </p:nvSpPr>
              <p:spPr>
                <a:xfrm>
                  <a:off x="4872743" y="42437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4" name="Freeform 3103">
                  <a:extLst>
                    <a:ext uri="{FF2B5EF4-FFF2-40B4-BE49-F238E27FC236}">
                      <a16:creationId xmlns:a16="http://schemas.microsoft.com/office/drawing/2014/main" id="{970A231F-677F-F71B-A67C-D2534CFA0913}"/>
                    </a:ext>
                  </a:extLst>
                </p:cNvPr>
                <p:cNvSpPr/>
                <p:nvPr/>
              </p:nvSpPr>
              <p:spPr>
                <a:xfrm>
                  <a:off x="4702839" y="41050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5" name="Freeform 3104">
                  <a:extLst>
                    <a:ext uri="{FF2B5EF4-FFF2-40B4-BE49-F238E27FC236}">
                      <a16:creationId xmlns:a16="http://schemas.microsoft.com/office/drawing/2014/main" id="{41898937-E5E2-7C36-E338-423DCF6C3E1E}"/>
                    </a:ext>
                  </a:extLst>
                </p:cNvPr>
                <p:cNvSpPr/>
                <p:nvPr/>
              </p:nvSpPr>
              <p:spPr>
                <a:xfrm>
                  <a:off x="4698164" y="42483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6" name="Freeform 3105">
                  <a:extLst>
                    <a:ext uri="{FF2B5EF4-FFF2-40B4-BE49-F238E27FC236}">
                      <a16:creationId xmlns:a16="http://schemas.microsoft.com/office/drawing/2014/main" id="{04D98FEB-52C9-9366-2247-4957EF8556DC}"/>
                    </a:ext>
                  </a:extLst>
                </p:cNvPr>
                <p:cNvSpPr/>
                <p:nvPr/>
              </p:nvSpPr>
              <p:spPr>
                <a:xfrm>
                  <a:off x="4770028" y="38236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7" name="Freeform 3106">
                  <a:extLst>
                    <a:ext uri="{FF2B5EF4-FFF2-40B4-BE49-F238E27FC236}">
                      <a16:creationId xmlns:a16="http://schemas.microsoft.com/office/drawing/2014/main" id="{BE1C9455-F90B-1D57-43E2-1964C99EA91A}"/>
                    </a:ext>
                  </a:extLst>
                </p:cNvPr>
                <p:cNvSpPr/>
                <p:nvPr/>
              </p:nvSpPr>
              <p:spPr>
                <a:xfrm>
                  <a:off x="4910825" y="41886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8" name="Freeform 3107">
                  <a:extLst>
                    <a:ext uri="{FF2B5EF4-FFF2-40B4-BE49-F238E27FC236}">
                      <a16:creationId xmlns:a16="http://schemas.microsoft.com/office/drawing/2014/main" id="{550E58B3-3766-CD4B-0C36-9DDCF2D4FC91}"/>
                    </a:ext>
                  </a:extLst>
                </p:cNvPr>
                <p:cNvSpPr/>
                <p:nvPr/>
              </p:nvSpPr>
              <p:spPr>
                <a:xfrm>
                  <a:off x="5128658" y="40933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9" name="Freeform 3108">
                  <a:extLst>
                    <a:ext uri="{FF2B5EF4-FFF2-40B4-BE49-F238E27FC236}">
                      <a16:creationId xmlns:a16="http://schemas.microsoft.com/office/drawing/2014/main" id="{2E969236-92AE-FA23-1094-1C57F5E93F1C}"/>
                    </a:ext>
                  </a:extLst>
                </p:cNvPr>
                <p:cNvSpPr/>
                <p:nvPr/>
              </p:nvSpPr>
              <p:spPr>
                <a:xfrm>
                  <a:off x="5184940" y="4117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0" name="Freeform 3109">
                  <a:extLst>
                    <a:ext uri="{FF2B5EF4-FFF2-40B4-BE49-F238E27FC236}">
                      <a16:creationId xmlns:a16="http://schemas.microsoft.com/office/drawing/2014/main" id="{60F8415A-74FA-0E10-CB1F-D379675EC708}"/>
                    </a:ext>
                  </a:extLst>
                </p:cNvPr>
                <p:cNvSpPr/>
                <p:nvPr/>
              </p:nvSpPr>
              <p:spPr>
                <a:xfrm>
                  <a:off x="4985680" y="41708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1" name="Freeform 3110">
                  <a:extLst>
                    <a:ext uri="{FF2B5EF4-FFF2-40B4-BE49-F238E27FC236}">
                      <a16:creationId xmlns:a16="http://schemas.microsoft.com/office/drawing/2014/main" id="{6282308A-0EE0-17C2-4E07-00952BA91057}"/>
                    </a:ext>
                  </a:extLst>
                </p:cNvPr>
                <p:cNvSpPr/>
                <p:nvPr/>
              </p:nvSpPr>
              <p:spPr>
                <a:xfrm>
                  <a:off x="4882902" y="37425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2" name="Freeform 3111">
                  <a:extLst>
                    <a:ext uri="{FF2B5EF4-FFF2-40B4-BE49-F238E27FC236}">
                      <a16:creationId xmlns:a16="http://schemas.microsoft.com/office/drawing/2014/main" id="{08CE0352-8B63-B70C-A30B-E024DDAC15A8}"/>
                    </a:ext>
                  </a:extLst>
                </p:cNvPr>
                <p:cNvSpPr/>
                <p:nvPr/>
              </p:nvSpPr>
              <p:spPr>
                <a:xfrm>
                  <a:off x="4690810" y="4173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3" name="Freeform 3112">
                  <a:extLst>
                    <a:ext uri="{FF2B5EF4-FFF2-40B4-BE49-F238E27FC236}">
                      <a16:creationId xmlns:a16="http://schemas.microsoft.com/office/drawing/2014/main" id="{AC112899-AE0D-C4EC-3CE8-85AF3CA4560D}"/>
                    </a:ext>
                  </a:extLst>
                </p:cNvPr>
                <p:cNvSpPr/>
                <p:nvPr/>
              </p:nvSpPr>
              <p:spPr>
                <a:xfrm>
                  <a:off x="4854730" y="42977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4" name="Freeform 3113">
                  <a:extLst>
                    <a:ext uri="{FF2B5EF4-FFF2-40B4-BE49-F238E27FC236}">
                      <a16:creationId xmlns:a16="http://schemas.microsoft.com/office/drawing/2014/main" id="{D03C9460-6F29-6CE7-1A4B-A1028A4A059E}"/>
                    </a:ext>
                  </a:extLst>
                </p:cNvPr>
                <p:cNvSpPr/>
                <p:nvPr/>
              </p:nvSpPr>
              <p:spPr>
                <a:xfrm>
                  <a:off x="4865263" y="42773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5" name="Freeform 3114">
                  <a:extLst>
                    <a:ext uri="{FF2B5EF4-FFF2-40B4-BE49-F238E27FC236}">
                      <a16:creationId xmlns:a16="http://schemas.microsoft.com/office/drawing/2014/main" id="{8F03678F-DBFF-33A3-B7BD-7DFEB7A9C20F}"/>
                    </a:ext>
                  </a:extLst>
                </p:cNvPr>
                <p:cNvSpPr/>
                <p:nvPr/>
              </p:nvSpPr>
              <p:spPr>
                <a:xfrm>
                  <a:off x="4870686" y="401988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6" name="Freeform 3115">
                  <a:extLst>
                    <a:ext uri="{FF2B5EF4-FFF2-40B4-BE49-F238E27FC236}">
                      <a16:creationId xmlns:a16="http://schemas.microsoft.com/office/drawing/2014/main" id="{FA046071-EFC2-3238-636A-29DF07E5B26F}"/>
                    </a:ext>
                  </a:extLst>
                </p:cNvPr>
                <p:cNvSpPr/>
                <p:nvPr/>
              </p:nvSpPr>
              <p:spPr>
                <a:xfrm>
                  <a:off x="4907334" y="43079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7" name="Freeform 3116">
                  <a:extLst>
                    <a:ext uri="{FF2B5EF4-FFF2-40B4-BE49-F238E27FC236}">
                      <a16:creationId xmlns:a16="http://schemas.microsoft.com/office/drawing/2014/main" id="{37ABF9FC-17EC-8372-29F7-5E3405D5BF0F}"/>
                    </a:ext>
                  </a:extLst>
                </p:cNvPr>
                <p:cNvSpPr/>
                <p:nvPr/>
              </p:nvSpPr>
              <p:spPr>
                <a:xfrm>
                  <a:off x="5175341" y="41147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8" name="Freeform 3117">
                  <a:extLst>
                    <a:ext uri="{FF2B5EF4-FFF2-40B4-BE49-F238E27FC236}">
                      <a16:creationId xmlns:a16="http://schemas.microsoft.com/office/drawing/2014/main" id="{0AD8FFF8-7AE5-47E6-A50C-BC856B15454D}"/>
                    </a:ext>
                  </a:extLst>
                </p:cNvPr>
                <p:cNvSpPr/>
                <p:nvPr/>
              </p:nvSpPr>
              <p:spPr>
                <a:xfrm>
                  <a:off x="5141622" y="42507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9" name="Freeform 3118">
                  <a:extLst>
                    <a:ext uri="{FF2B5EF4-FFF2-40B4-BE49-F238E27FC236}">
                      <a16:creationId xmlns:a16="http://schemas.microsoft.com/office/drawing/2014/main" id="{B3D4A186-FD9D-D439-734F-440FA6AA0708}"/>
                    </a:ext>
                  </a:extLst>
                </p:cNvPr>
                <p:cNvSpPr/>
                <p:nvPr/>
              </p:nvSpPr>
              <p:spPr>
                <a:xfrm>
                  <a:off x="4964488" y="42967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0" name="Freeform 3119">
                  <a:extLst>
                    <a:ext uri="{FF2B5EF4-FFF2-40B4-BE49-F238E27FC236}">
                      <a16:creationId xmlns:a16="http://schemas.microsoft.com/office/drawing/2014/main" id="{182C069B-AEC6-23A2-3912-F58E5B7CC69B}"/>
                    </a:ext>
                  </a:extLst>
                </p:cNvPr>
                <p:cNvSpPr/>
                <p:nvPr/>
              </p:nvSpPr>
              <p:spPr>
                <a:xfrm>
                  <a:off x="5185937" y="4279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1" name="Freeform 3120">
                  <a:extLst>
                    <a:ext uri="{FF2B5EF4-FFF2-40B4-BE49-F238E27FC236}">
                      <a16:creationId xmlns:a16="http://schemas.microsoft.com/office/drawing/2014/main" id="{4A3D0CE2-3714-8F97-BE86-B7B8B2A5F9A4}"/>
                    </a:ext>
                  </a:extLst>
                </p:cNvPr>
                <p:cNvSpPr/>
                <p:nvPr/>
              </p:nvSpPr>
              <p:spPr>
                <a:xfrm>
                  <a:off x="5088956" y="4130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2" name="Freeform 3121">
                  <a:extLst>
                    <a:ext uri="{FF2B5EF4-FFF2-40B4-BE49-F238E27FC236}">
                      <a16:creationId xmlns:a16="http://schemas.microsoft.com/office/drawing/2014/main" id="{4F6B10F1-0899-3FA8-CB91-18084E11C63A}"/>
                    </a:ext>
                  </a:extLst>
                </p:cNvPr>
                <p:cNvSpPr/>
                <p:nvPr/>
              </p:nvSpPr>
              <p:spPr>
                <a:xfrm>
                  <a:off x="4751703" y="4263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3" name="Freeform 3122">
                  <a:extLst>
                    <a:ext uri="{FF2B5EF4-FFF2-40B4-BE49-F238E27FC236}">
                      <a16:creationId xmlns:a16="http://schemas.microsoft.com/office/drawing/2014/main" id="{8D4905D1-8EE7-6E6D-85F7-BEDAE7371034}"/>
                    </a:ext>
                  </a:extLst>
                </p:cNvPr>
                <p:cNvSpPr/>
                <p:nvPr/>
              </p:nvSpPr>
              <p:spPr>
                <a:xfrm>
                  <a:off x="5012231" y="42624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4" name="Freeform 3123">
                  <a:extLst>
                    <a:ext uri="{FF2B5EF4-FFF2-40B4-BE49-F238E27FC236}">
                      <a16:creationId xmlns:a16="http://schemas.microsoft.com/office/drawing/2014/main" id="{C14B34A0-FE17-1291-2840-9A5784F857E9}"/>
                    </a:ext>
                  </a:extLst>
                </p:cNvPr>
                <p:cNvSpPr/>
                <p:nvPr/>
              </p:nvSpPr>
              <p:spPr>
                <a:xfrm>
                  <a:off x="5096123" y="42670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5" name="Freeform 3124">
                  <a:extLst>
                    <a:ext uri="{FF2B5EF4-FFF2-40B4-BE49-F238E27FC236}">
                      <a16:creationId xmlns:a16="http://schemas.microsoft.com/office/drawing/2014/main" id="{9C8403C1-32F4-7DE4-EA6C-F3934CB37D5E}"/>
                    </a:ext>
                  </a:extLst>
                </p:cNvPr>
                <p:cNvSpPr/>
                <p:nvPr/>
              </p:nvSpPr>
              <p:spPr>
                <a:xfrm>
                  <a:off x="4995589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6" name="Freeform 3125">
                  <a:extLst>
                    <a:ext uri="{FF2B5EF4-FFF2-40B4-BE49-F238E27FC236}">
                      <a16:creationId xmlns:a16="http://schemas.microsoft.com/office/drawing/2014/main" id="{0720BCC5-E30A-8493-2583-BC0CE95B7D7E}"/>
                    </a:ext>
                  </a:extLst>
                </p:cNvPr>
                <p:cNvSpPr/>
                <p:nvPr/>
              </p:nvSpPr>
              <p:spPr>
                <a:xfrm>
                  <a:off x="4818580" y="43006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7" name="Freeform 3126">
                  <a:extLst>
                    <a:ext uri="{FF2B5EF4-FFF2-40B4-BE49-F238E27FC236}">
                      <a16:creationId xmlns:a16="http://schemas.microsoft.com/office/drawing/2014/main" id="{FE93FDE4-40FC-821F-456F-4AE4D63DC259}"/>
                    </a:ext>
                  </a:extLst>
                </p:cNvPr>
                <p:cNvSpPr/>
                <p:nvPr/>
              </p:nvSpPr>
              <p:spPr>
                <a:xfrm>
                  <a:off x="5220528" y="41853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8" name="Freeform 3127">
                  <a:extLst>
                    <a:ext uri="{FF2B5EF4-FFF2-40B4-BE49-F238E27FC236}">
                      <a16:creationId xmlns:a16="http://schemas.microsoft.com/office/drawing/2014/main" id="{855662E7-51E7-D2BC-AC59-5FB231199276}"/>
                    </a:ext>
                  </a:extLst>
                </p:cNvPr>
                <p:cNvSpPr/>
                <p:nvPr/>
              </p:nvSpPr>
              <p:spPr>
                <a:xfrm>
                  <a:off x="4664632" y="40466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9" name="Freeform 3128">
                  <a:extLst>
                    <a:ext uri="{FF2B5EF4-FFF2-40B4-BE49-F238E27FC236}">
                      <a16:creationId xmlns:a16="http://schemas.microsoft.com/office/drawing/2014/main" id="{03936A4A-3DC1-6A0C-E89F-D202CF86A776}"/>
                    </a:ext>
                  </a:extLst>
                </p:cNvPr>
                <p:cNvSpPr/>
                <p:nvPr/>
              </p:nvSpPr>
              <p:spPr>
                <a:xfrm>
                  <a:off x="4863954" y="4183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0" name="Freeform 3129">
                  <a:extLst>
                    <a:ext uri="{FF2B5EF4-FFF2-40B4-BE49-F238E27FC236}">
                      <a16:creationId xmlns:a16="http://schemas.microsoft.com/office/drawing/2014/main" id="{44E34FC2-0193-A4AB-1C18-A56D66B57939}"/>
                    </a:ext>
                  </a:extLst>
                </p:cNvPr>
                <p:cNvSpPr/>
                <p:nvPr/>
              </p:nvSpPr>
              <p:spPr>
                <a:xfrm>
                  <a:off x="5014101" y="42503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1" name="Freeform 3130">
                  <a:extLst>
                    <a:ext uri="{FF2B5EF4-FFF2-40B4-BE49-F238E27FC236}">
                      <a16:creationId xmlns:a16="http://schemas.microsoft.com/office/drawing/2014/main" id="{032029FA-EEDD-075F-BC16-EB9491F7B717}"/>
                    </a:ext>
                  </a:extLst>
                </p:cNvPr>
                <p:cNvSpPr/>
                <p:nvPr/>
              </p:nvSpPr>
              <p:spPr>
                <a:xfrm>
                  <a:off x="4691557" y="4212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2" name="Freeform 3131">
                  <a:extLst>
                    <a:ext uri="{FF2B5EF4-FFF2-40B4-BE49-F238E27FC236}">
                      <a16:creationId xmlns:a16="http://schemas.microsoft.com/office/drawing/2014/main" id="{74726468-65BB-712A-A0D0-77974C9CEDC6}"/>
                    </a:ext>
                  </a:extLst>
                </p:cNvPr>
                <p:cNvSpPr/>
                <p:nvPr/>
              </p:nvSpPr>
              <p:spPr>
                <a:xfrm>
                  <a:off x="4960873" y="43017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3" name="Freeform 3132">
                  <a:extLst>
                    <a:ext uri="{FF2B5EF4-FFF2-40B4-BE49-F238E27FC236}">
                      <a16:creationId xmlns:a16="http://schemas.microsoft.com/office/drawing/2014/main" id="{6ABDFDE3-F1CA-CD63-6F55-BB0A7C18FCA1}"/>
                    </a:ext>
                  </a:extLst>
                </p:cNvPr>
                <p:cNvSpPr/>
                <p:nvPr/>
              </p:nvSpPr>
              <p:spPr>
                <a:xfrm>
                  <a:off x="5203762" y="41398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4" name="Freeform 3133">
                  <a:extLst>
                    <a:ext uri="{FF2B5EF4-FFF2-40B4-BE49-F238E27FC236}">
                      <a16:creationId xmlns:a16="http://schemas.microsoft.com/office/drawing/2014/main" id="{7F1D05AA-A28F-EE2B-9B24-9D8136E6C83F}"/>
                    </a:ext>
                  </a:extLst>
                </p:cNvPr>
                <p:cNvSpPr/>
                <p:nvPr/>
              </p:nvSpPr>
              <p:spPr>
                <a:xfrm>
                  <a:off x="5109025" y="4052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5" name="Freeform 3134">
                  <a:extLst>
                    <a:ext uri="{FF2B5EF4-FFF2-40B4-BE49-F238E27FC236}">
                      <a16:creationId xmlns:a16="http://schemas.microsoft.com/office/drawing/2014/main" id="{C23CCF84-209F-4896-DEC3-CFD97744E056}"/>
                    </a:ext>
                  </a:extLst>
                </p:cNvPr>
                <p:cNvSpPr/>
                <p:nvPr/>
              </p:nvSpPr>
              <p:spPr>
                <a:xfrm>
                  <a:off x="4672423" y="43124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6" name="Freeform 3135">
                  <a:extLst>
                    <a:ext uri="{FF2B5EF4-FFF2-40B4-BE49-F238E27FC236}">
                      <a16:creationId xmlns:a16="http://schemas.microsoft.com/office/drawing/2014/main" id="{988E4561-38DC-931E-E549-2800978580D4}"/>
                    </a:ext>
                  </a:extLst>
                </p:cNvPr>
                <p:cNvSpPr/>
                <p:nvPr/>
              </p:nvSpPr>
              <p:spPr>
                <a:xfrm>
                  <a:off x="4813470" y="40672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7" name="Freeform 3136">
                  <a:extLst>
                    <a:ext uri="{FF2B5EF4-FFF2-40B4-BE49-F238E27FC236}">
                      <a16:creationId xmlns:a16="http://schemas.microsoft.com/office/drawing/2014/main" id="{E0C5644F-58D1-3763-17C8-04FD7765656F}"/>
                    </a:ext>
                  </a:extLst>
                </p:cNvPr>
                <p:cNvSpPr/>
                <p:nvPr/>
              </p:nvSpPr>
              <p:spPr>
                <a:xfrm>
                  <a:off x="5033235" y="42329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8" name="Freeform 3137">
                  <a:extLst>
                    <a:ext uri="{FF2B5EF4-FFF2-40B4-BE49-F238E27FC236}">
                      <a16:creationId xmlns:a16="http://schemas.microsoft.com/office/drawing/2014/main" id="{F8841431-DEDF-E862-E197-55559868478D}"/>
                    </a:ext>
                  </a:extLst>
                </p:cNvPr>
                <p:cNvSpPr/>
                <p:nvPr/>
              </p:nvSpPr>
              <p:spPr>
                <a:xfrm>
                  <a:off x="4924038" y="39600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9" name="Freeform 3138">
                  <a:extLst>
                    <a:ext uri="{FF2B5EF4-FFF2-40B4-BE49-F238E27FC236}">
                      <a16:creationId xmlns:a16="http://schemas.microsoft.com/office/drawing/2014/main" id="{D9B5AF13-3A21-CC9B-0A0A-6FBA26A3C503}"/>
                    </a:ext>
                  </a:extLst>
                </p:cNvPr>
                <p:cNvSpPr/>
                <p:nvPr/>
              </p:nvSpPr>
              <p:spPr>
                <a:xfrm>
                  <a:off x="5128409" y="4274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0" name="Freeform 3139">
                  <a:extLst>
                    <a:ext uri="{FF2B5EF4-FFF2-40B4-BE49-F238E27FC236}">
                      <a16:creationId xmlns:a16="http://schemas.microsoft.com/office/drawing/2014/main" id="{4D45A6B1-3CDE-C6A3-1003-2006F5A3C201}"/>
                    </a:ext>
                  </a:extLst>
                </p:cNvPr>
                <p:cNvSpPr/>
                <p:nvPr/>
              </p:nvSpPr>
              <p:spPr>
                <a:xfrm>
                  <a:off x="4769653" y="39210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1" name="Freeform 3140">
                  <a:extLst>
                    <a:ext uri="{FF2B5EF4-FFF2-40B4-BE49-F238E27FC236}">
                      <a16:creationId xmlns:a16="http://schemas.microsoft.com/office/drawing/2014/main" id="{CC1AB2EA-465A-CE14-2A40-F89E250A823E}"/>
                    </a:ext>
                  </a:extLst>
                </p:cNvPr>
                <p:cNvSpPr/>
                <p:nvPr/>
              </p:nvSpPr>
              <p:spPr>
                <a:xfrm>
                  <a:off x="5088644" y="4218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2" name="Freeform 3141">
                  <a:extLst>
                    <a:ext uri="{FF2B5EF4-FFF2-40B4-BE49-F238E27FC236}">
                      <a16:creationId xmlns:a16="http://schemas.microsoft.com/office/drawing/2014/main" id="{10161F77-3CED-FEF7-A5C3-EEA4ACC52D1B}"/>
                    </a:ext>
                  </a:extLst>
                </p:cNvPr>
                <p:cNvSpPr/>
                <p:nvPr/>
              </p:nvSpPr>
              <p:spPr>
                <a:xfrm>
                  <a:off x="4964551" y="42365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3" name="Freeform 3142">
                  <a:extLst>
                    <a:ext uri="{FF2B5EF4-FFF2-40B4-BE49-F238E27FC236}">
                      <a16:creationId xmlns:a16="http://schemas.microsoft.com/office/drawing/2014/main" id="{F06108BD-2552-92DB-1C89-E3D670E0090C}"/>
                    </a:ext>
                  </a:extLst>
                </p:cNvPr>
                <p:cNvSpPr/>
                <p:nvPr/>
              </p:nvSpPr>
              <p:spPr>
                <a:xfrm>
                  <a:off x="5067203" y="41652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4" name="Freeform 3143">
                  <a:extLst>
                    <a:ext uri="{FF2B5EF4-FFF2-40B4-BE49-F238E27FC236}">
                      <a16:creationId xmlns:a16="http://schemas.microsoft.com/office/drawing/2014/main" id="{BFF0087B-6796-5C37-8AD2-4FCCF7051555}"/>
                    </a:ext>
                  </a:extLst>
                </p:cNvPr>
                <p:cNvSpPr/>
                <p:nvPr/>
              </p:nvSpPr>
              <p:spPr>
                <a:xfrm>
                  <a:off x="4966856" y="4313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5" name="Freeform 3144">
                  <a:extLst>
                    <a:ext uri="{FF2B5EF4-FFF2-40B4-BE49-F238E27FC236}">
                      <a16:creationId xmlns:a16="http://schemas.microsoft.com/office/drawing/2014/main" id="{BE0F1C35-12F0-E987-0C8C-9C4A1954FC7D}"/>
                    </a:ext>
                  </a:extLst>
                </p:cNvPr>
                <p:cNvSpPr/>
                <p:nvPr/>
              </p:nvSpPr>
              <p:spPr>
                <a:xfrm>
                  <a:off x="4932452" y="42478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6" name="Freeform 3145">
                  <a:extLst>
                    <a:ext uri="{FF2B5EF4-FFF2-40B4-BE49-F238E27FC236}">
                      <a16:creationId xmlns:a16="http://schemas.microsoft.com/office/drawing/2014/main" id="{CF22FF25-1612-9077-87E9-6B869948BEA9}"/>
                    </a:ext>
                  </a:extLst>
                </p:cNvPr>
                <p:cNvSpPr/>
                <p:nvPr/>
              </p:nvSpPr>
              <p:spPr>
                <a:xfrm>
                  <a:off x="5116006" y="4206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7" name="Freeform 3146">
                  <a:extLst>
                    <a:ext uri="{FF2B5EF4-FFF2-40B4-BE49-F238E27FC236}">
                      <a16:creationId xmlns:a16="http://schemas.microsoft.com/office/drawing/2014/main" id="{3623395D-2890-B590-8E96-CEAF2D8324D4}"/>
                    </a:ext>
                  </a:extLst>
                </p:cNvPr>
                <p:cNvSpPr/>
                <p:nvPr/>
              </p:nvSpPr>
              <p:spPr>
                <a:xfrm>
                  <a:off x="4936130" y="40955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8" name="Freeform 3147">
                  <a:extLst>
                    <a:ext uri="{FF2B5EF4-FFF2-40B4-BE49-F238E27FC236}">
                      <a16:creationId xmlns:a16="http://schemas.microsoft.com/office/drawing/2014/main" id="{55A4EA95-D50D-45AE-3341-3FAEDF733832}"/>
                    </a:ext>
                  </a:extLst>
                </p:cNvPr>
                <p:cNvSpPr/>
                <p:nvPr/>
              </p:nvSpPr>
              <p:spPr>
                <a:xfrm>
                  <a:off x="4884398" y="42847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9" name="Freeform 3148">
                  <a:extLst>
                    <a:ext uri="{FF2B5EF4-FFF2-40B4-BE49-F238E27FC236}">
                      <a16:creationId xmlns:a16="http://schemas.microsoft.com/office/drawing/2014/main" id="{571D1EE3-756D-CB4E-A7C9-FCA52F3DD297}"/>
                    </a:ext>
                  </a:extLst>
                </p:cNvPr>
                <p:cNvSpPr/>
                <p:nvPr/>
              </p:nvSpPr>
              <p:spPr>
                <a:xfrm>
                  <a:off x="4972092" y="41886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0" name="Freeform 3149">
                  <a:extLst>
                    <a:ext uri="{FF2B5EF4-FFF2-40B4-BE49-F238E27FC236}">
                      <a16:creationId xmlns:a16="http://schemas.microsoft.com/office/drawing/2014/main" id="{19DC39B3-9FD2-779E-16B6-C27733E84334}"/>
                    </a:ext>
                  </a:extLst>
                </p:cNvPr>
                <p:cNvSpPr/>
                <p:nvPr/>
              </p:nvSpPr>
              <p:spPr>
                <a:xfrm>
                  <a:off x="5036102" y="42787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1" name="Freeform 3150">
                  <a:extLst>
                    <a:ext uri="{FF2B5EF4-FFF2-40B4-BE49-F238E27FC236}">
                      <a16:creationId xmlns:a16="http://schemas.microsoft.com/office/drawing/2014/main" id="{AE0ED12F-5A1B-C626-BC9B-5E0993219E2C}"/>
                    </a:ext>
                  </a:extLst>
                </p:cNvPr>
                <p:cNvSpPr/>
                <p:nvPr/>
              </p:nvSpPr>
              <p:spPr>
                <a:xfrm>
                  <a:off x="5018214" y="41879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2" name="Freeform 3151">
                  <a:extLst>
                    <a:ext uri="{FF2B5EF4-FFF2-40B4-BE49-F238E27FC236}">
                      <a16:creationId xmlns:a16="http://schemas.microsoft.com/office/drawing/2014/main" id="{AB0F3B55-24EB-F7ED-A86A-E953D28B2912}"/>
                    </a:ext>
                  </a:extLst>
                </p:cNvPr>
                <p:cNvSpPr/>
                <p:nvPr/>
              </p:nvSpPr>
              <p:spPr>
                <a:xfrm>
                  <a:off x="4805117" y="4237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3" name="Freeform 3152">
                  <a:extLst>
                    <a:ext uri="{FF2B5EF4-FFF2-40B4-BE49-F238E27FC236}">
                      <a16:creationId xmlns:a16="http://schemas.microsoft.com/office/drawing/2014/main" id="{66BF5152-401A-9D95-B8A1-42384CCFA25C}"/>
                    </a:ext>
                  </a:extLst>
                </p:cNvPr>
                <p:cNvSpPr/>
                <p:nvPr/>
              </p:nvSpPr>
              <p:spPr>
                <a:xfrm>
                  <a:off x="4721537" y="42851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4" name="Freeform 3153">
                  <a:extLst>
                    <a:ext uri="{FF2B5EF4-FFF2-40B4-BE49-F238E27FC236}">
                      <a16:creationId xmlns:a16="http://schemas.microsoft.com/office/drawing/2014/main" id="{25A7CAB4-C836-87D0-5144-C2DCC43B5042}"/>
                    </a:ext>
                  </a:extLst>
                </p:cNvPr>
                <p:cNvSpPr/>
                <p:nvPr/>
              </p:nvSpPr>
              <p:spPr>
                <a:xfrm>
                  <a:off x="4970098" y="4252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5" name="Freeform 3154">
                  <a:extLst>
                    <a:ext uri="{FF2B5EF4-FFF2-40B4-BE49-F238E27FC236}">
                      <a16:creationId xmlns:a16="http://schemas.microsoft.com/office/drawing/2014/main" id="{C08D5960-BF17-DB66-3B86-556FF92A9AAE}"/>
                    </a:ext>
                  </a:extLst>
                </p:cNvPr>
                <p:cNvSpPr/>
                <p:nvPr/>
              </p:nvSpPr>
              <p:spPr>
                <a:xfrm>
                  <a:off x="4785983" y="42251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6" name="Freeform 3155">
                  <a:extLst>
                    <a:ext uri="{FF2B5EF4-FFF2-40B4-BE49-F238E27FC236}">
                      <a16:creationId xmlns:a16="http://schemas.microsoft.com/office/drawing/2014/main" id="{CBFCE948-5213-5EC4-1C22-373FABF32F5C}"/>
                    </a:ext>
                  </a:extLst>
                </p:cNvPr>
                <p:cNvSpPr/>
                <p:nvPr/>
              </p:nvSpPr>
              <p:spPr>
                <a:xfrm>
                  <a:off x="5177336" y="4089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7" name="Freeform 3156">
                  <a:extLst>
                    <a:ext uri="{FF2B5EF4-FFF2-40B4-BE49-F238E27FC236}">
                      <a16:creationId xmlns:a16="http://schemas.microsoft.com/office/drawing/2014/main" id="{98DE832A-5B2E-6D3E-E6CF-148306F92303}"/>
                    </a:ext>
                  </a:extLst>
                </p:cNvPr>
                <p:cNvSpPr/>
                <p:nvPr/>
              </p:nvSpPr>
              <p:spPr>
                <a:xfrm>
                  <a:off x="5128097" y="42679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8" name="Freeform 3157">
                  <a:extLst>
                    <a:ext uri="{FF2B5EF4-FFF2-40B4-BE49-F238E27FC236}">
                      <a16:creationId xmlns:a16="http://schemas.microsoft.com/office/drawing/2014/main" id="{FB2F8629-E7AE-2B98-2715-4A8A77BA8647}"/>
                    </a:ext>
                  </a:extLst>
                </p:cNvPr>
                <p:cNvSpPr/>
                <p:nvPr/>
              </p:nvSpPr>
              <p:spPr>
                <a:xfrm>
                  <a:off x="5194101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9" name="Freeform 3158">
                  <a:extLst>
                    <a:ext uri="{FF2B5EF4-FFF2-40B4-BE49-F238E27FC236}">
                      <a16:creationId xmlns:a16="http://schemas.microsoft.com/office/drawing/2014/main" id="{B0F907A3-3473-D921-0606-1BFF46ACF530}"/>
                    </a:ext>
                  </a:extLst>
                </p:cNvPr>
                <p:cNvSpPr/>
                <p:nvPr/>
              </p:nvSpPr>
              <p:spPr>
                <a:xfrm>
                  <a:off x="4691122" y="408969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0" name="Freeform 3159">
                  <a:extLst>
                    <a:ext uri="{FF2B5EF4-FFF2-40B4-BE49-F238E27FC236}">
                      <a16:creationId xmlns:a16="http://schemas.microsoft.com/office/drawing/2014/main" id="{05D73E0E-9F47-EBEC-6690-76869ECBC092}"/>
                    </a:ext>
                  </a:extLst>
                </p:cNvPr>
                <p:cNvSpPr/>
                <p:nvPr/>
              </p:nvSpPr>
              <p:spPr>
                <a:xfrm>
                  <a:off x="5196345" y="42513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1" name="Freeform 3160">
                  <a:extLst>
                    <a:ext uri="{FF2B5EF4-FFF2-40B4-BE49-F238E27FC236}">
                      <a16:creationId xmlns:a16="http://schemas.microsoft.com/office/drawing/2014/main" id="{09F283FD-1D3B-B5B0-8D2C-6301F2CBD15E}"/>
                    </a:ext>
                  </a:extLst>
                </p:cNvPr>
                <p:cNvSpPr/>
                <p:nvPr/>
              </p:nvSpPr>
              <p:spPr>
                <a:xfrm>
                  <a:off x="4858657" y="42271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2" name="Freeform 3161">
                  <a:extLst>
                    <a:ext uri="{FF2B5EF4-FFF2-40B4-BE49-F238E27FC236}">
                      <a16:creationId xmlns:a16="http://schemas.microsoft.com/office/drawing/2014/main" id="{9BDE2C1B-DEA5-9D20-1BFA-4ADC74525F7F}"/>
                    </a:ext>
                  </a:extLst>
                </p:cNvPr>
                <p:cNvSpPr/>
                <p:nvPr/>
              </p:nvSpPr>
              <p:spPr>
                <a:xfrm>
                  <a:off x="4810041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3" name="Freeform 3162">
                  <a:extLst>
                    <a:ext uri="{FF2B5EF4-FFF2-40B4-BE49-F238E27FC236}">
                      <a16:creationId xmlns:a16="http://schemas.microsoft.com/office/drawing/2014/main" id="{2A91F3FF-964C-4F5C-2406-A8C6F0AB3A5C}"/>
                    </a:ext>
                  </a:extLst>
                </p:cNvPr>
                <p:cNvSpPr/>
                <p:nvPr/>
              </p:nvSpPr>
              <p:spPr>
                <a:xfrm>
                  <a:off x="5080043" y="4244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4" name="Freeform 3163">
                  <a:extLst>
                    <a:ext uri="{FF2B5EF4-FFF2-40B4-BE49-F238E27FC236}">
                      <a16:creationId xmlns:a16="http://schemas.microsoft.com/office/drawing/2014/main" id="{F7691856-54E9-30AA-53BB-F068C228C8CF}"/>
                    </a:ext>
                  </a:extLst>
                </p:cNvPr>
                <p:cNvSpPr/>
                <p:nvPr/>
              </p:nvSpPr>
              <p:spPr>
                <a:xfrm>
                  <a:off x="4915749" y="42932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5" name="Freeform 3164">
                  <a:extLst>
                    <a:ext uri="{FF2B5EF4-FFF2-40B4-BE49-F238E27FC236}">
                      <a16:creationId xmlns:a16="http://schemas.microsoft.com/office/drawing/2014/main" id="{0EBC4315-417A-DAC7-0E9C-9A1F58E8B5E5}"/>
                    </a:ext>
                  </a:extLst>
                </p:cNvPr>
                <p:cNvSpPr/>
                <p:nvPr/>
              </p:nvSpPr>
              <p:spPr>
                <a:xfrm>
                  <a:off x="5132834" y="4300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6" name="Freeform 3165">
                  <a:extLst>
                    <a:ext uri="{FF2B5EF4-FFF2-40B4-BE49-F238E27FC236}">
                      <a16:creationId xmlns:a16="http://schemas.microsoft.com/office/drawing/2014/main" id="{B770C4CD-F2CF-84B4-831A-5096152267EB}"/>
                    </a:ext>
                  </a:extLst>
                </p:cNvPr>
                <p:cNvSpPr/>
                <p:nvPr/>
              </p:nvSpPr>
              <p:spPr>
                <a:xfrm>
                  <a:off x="4894059" y="427113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7" name="Freeform 3166">
                  <a:extLst>
                    <a:ext uri="{FF2B5EF4-FFF2-40B4-BE49-F238E27FC236}">
                      <a16:creationId xmlns:a16="http://schemas.microsoft.com/office/drawing/2014/main" id="{FC2AF247-D1B6-D280-1BEE-7CBBF21165FF}"/>
                    </a:ext>
                  </a:extLst>
                </p:cNvPr>
                <p:cNvSpPr/>
                <p:nvPr/>
              </p:nvSpPr>
              <p:spPr>
                <a:xfrm>
                  <a:off x="5081040" y="4293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8" name="Freeform 3167">
                  <a:extLst>
                    <a:ext uri="{FF2B5EF4-FFF2-40B4-BE49-F238E27FC236}">
                      <a16:creationId xmlns:a16="http://schemas.microsoft.com/office/drawing/2014/main" id="{BFE2903F-B469-28CF-D312-84655D36FE96}"/>
                    </a:ext>
                  </a:extLst>
                </p:cNvPr>
                <p:cNvSpPr/>
                <p:nvPr/>
              </p:nvSpPr>
              <p:spPr>
                <a:xfrm>
                  <a:off x="5136823" y="40492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9" name="Freeform 3168">
                  <a:extLst>
                    <a:ext uri="{FF2B5EF4-FFF2-40B4-BE49-F238E27FC236}">
                      <a16:creationId xmlns:a16="http://schemas.microsoft.com/office/drawing/2014/main" id="{B92F92B7-A5F5-E23F-2098-ADDAA78FADAB}"/>
                    </a:ext>
                  </a:extLst>
                </p:cNvPr>
                <p:cNvSpPr/>
                <p:nvPr/>
              </p:nvSpPr>
              <p:spPr>
                <a:xfrm>
                  <a:off x="4651045" y="41200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0" name="Freeform 3169">
                  <a:extLst>
                    <a:ext uri="{FF2B5EF4-FFF2-40B4-BE49-F238E27FC236}">
                      <a16:creationId xmlns:a16="http://schemas.microsoft.com/office/drawing/2014/main" id="{A2884923-06AD-A8A5-1BD7-0E0652033BB7}"/>
                    </a:ext>
                  </a:extLst>
                </p:cNvPr>
                <p:cNvSpPr/>
                <p:nvPr/>
              </p:nvSpPr>
              <p:spPr>
                <a:xfrm>
                  <a:off x="4883775" y="42305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1" name="Freeform 3170">
                  <a:extLst>
                    <a:ext uri="{FF2B5EF4-FFF2-40B4-BE49-F238E27FC236}">
                      <a16:creationId xmlns:a16="http://schemas.microsoft.com/office/drawing/2014/main" id="{13AC05E6-FF69-630E-836F-FA1BA81739E2}"/>
                    </a:ext>
                  </a:extLst>
                </p:cNvPr>
                <p:cNvSpPr/>
                <p:nvPr/>
              </p:nvSpPr>
              <p:spPr>
                <a:xfrm>
                  <a:off x="5069822" y="4175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2" name="Freeform 3171">
                  <a:extLst>
                    <a:ext uri="{FF2B5EF4-FFF2-40B4-BE49-F238E27FC236}">
                      <a16:creationId xmlns:a16="http://schemas.microsoft.com/office/drawing/2014/main" id="{A5046D09-B967-06CF-0914-02F2C92A0139}"/>
                    </a:ext>
                  </a:extLst>
                </p:cNvPr>
                <p:cNvSpPr/>
                <p:nvPr/>
              </p:nvSpPr>
              <p:spPr>
                <a:xfrm>
                  <a:off x="4966919" y="42945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3" name="Freeform 3172">
                  <a:extLst>
                    <a:ext uri="{FF2B5EF4-FFF2-40B4-BE49-F238E27FC236}">
                      <a16:creationId xmlns:a16="http://schemas.microsoft.com/office/drawing/2014/main" id="{4E6281CE-AC06-3EF3-25BE-7EC81298420E}"/>
                    </a:ext>
                  </a:extLst>
                </p:cNvPr>
                <p:cNvSpPr/>
                <p:nvPr/>
              </p:nvSpPr>
              <p:spPr>
                <a:xfrm>
                  <a:off x="4811288" y="42334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4" name="Freeform 3173">
                  <a:extLst>
                    <a:ext uri="{FF2B5EF4-FFF2-40B4-BE49-F238E27FC236}">
                      <a16:creationId xmlns:a16="http://schemas.microsoft.com/office/drawing/2014/main" id="{467F1DC0-B2DC-0ED5-878B-81E20E3EB79D}"/>
                    </a:ext>
                  </a:extLst>
                </p:cNvPr>
                <p:cNvSpPr/>
                <p:nvPr/>
              </p:nvSpPr>
              <p:spPr>
                <a:xfrm>
                  <a:off x="4618759" y="41543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5" name="Freeform 3174">
                  <a:extLst>
                    <a:ext uri="{FF2B5EF4-FFF2-40B4-BE49-F238E27FC236}">
                      <a16:creationId xmlns:a16="http://schemas.microsoft.com/office/drawing/2014/main" id="{B58DBFA7-356E-9E10-73FE-96C962994EA7}"/>
                    </a:ext>
                  </a:extLst>
                </p:cNvPr>
                <p:cNvSpPr/>
                <p:nvPr/>
              </p:nvSpPr>
              <p:spPr>
                <a:xfrm>
                  <a:off x="5150722" y="4301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6" name="Freeform 3175">
                  <a:extLst>
                    <a:ext uri="{FF2B5EF4-FFF2-40B4-BE49-F238E27FC236}">
                      <a16:creationId xmlns:a16="http://schemas.microsoft.com/office/drawing/2014/main" id="{D0D332B8-7352-6108-2F9D-4A72D4A86218}"/>
                    </a:ext>
                  </a:extLst>
                </p:cNvPr>
                <p:cNvSpPr/>
                <p:nvPr/>
              </p:nvSpPr>
              <p:spPr>
                <a:xfrm>
                  <a:off x="5184316" y="40770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7" name="Freeform 3176">
                  <a:extLst>
                    <a:ext uri="{FF2B5EF4-FFF2-40B4-BE49-F238E27FC236}">
                      <a16:creationId xmlns:a16="http://schemas.microsoft.com/office/drawing/2014/main" id="{E3E29820-46A3-7C62-EE49-171A818A4248}"/>
                    </a:ext>
                  </a:extLst>
                </p:cNvPr>
                <p:cNvSpPr/>
                <p:nvPr/>
              </p:nvSpPr>
              <p:spPr>
                <a:xfrm>
                  <a:off x="4626301" y="40043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8" name="Freeform 3177">
                  <a:extLst>
                    <a:ext uri="{FF2B5EF4-FFF2-40B4-BE49-F238E27FC236}">
                      <a16:creationId xmlns:a16="http://schemas.microsoft.com/office/drawing/2014/main" id="{518D0AC7-D80E-C33A-F77E-8CC1C34A7449}"/>
                    </a:ext>
                  </a:extLst>
                </p:cNvPr>
                <p:cNvSpPr/>
                <p:nvPr/>
              </p:nvSpPr>
              <p:spPr>
                <a:xfrm>
                  <a:off x="4886704" y="42066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9" name="Freeform 3178">
                  <a:extLst>
                    <a:ext uri="{FF2B5EF4-FFF2-40B4-BE49-F238E27FC236}">
                      <a16:creationId xmlns:a16="http://schemas.microsoft.com/office/drawing/2014/main" id="{A9D80E57-7AA0-7FBF-609E-1D9A15E669CA}"/>
                    </a:ext>
                  </a:extLst>
                </p:cNvPr>
                <p:cNvSpPr/>
                <p:nvPr/>
              </p:nvSpPr>
              <p:spPr>
                <a:xfrm>
                  <a:off x="4624992" y="41265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0" name="Freeform 3179">
                  <a:extLst>
                    <a:ext uri="{FF2B5EF4-FFF2-40B4-BE49-F238E27FC236}">
                      <a16:creationId xmlns:a16="http://schemas.microsoft.com/office/drawing/2014/main" id="{2FABDF50-7F3E-63A2-1CA4-B785063DFE5E}"/>
                    </a:ext>
                  </a:extLst>
                </p:cNvPr>
                <p:cNvSpPr/>
                <p:nvPr/>
              </p:nvSpPr>
              <p:spPr>
                <a:xfrm>
                  <a:off x="5144053" y="4156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1" name="Freeform 3180">
                  <a:extLst>
                    <a:ext uri="{FF2B5EF4-FFF2-40B4-BE49-F238E27FC236}">
                      <a16:creationId xmlns:a16="http://schemas.microsoft.com/office/drawing/2014/main" id="{BF1AD76E-FA57-1247-4570-4053A8EED7BF}"/>
                    </a:ext>
                  </a:extLst>
                </p:cNvPr>
                <p:cNvSpPr/>
                <p:nvPr/>
              </p:nvSpPr>
              <p:spPr>
                <a:xfrm>
                  <a:off x="4779750" y="41162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2" name="Freeform 3181">
                  <a:extLst>
                    <a:ext uri="{FF2B5EF4-FFF2-40B4-BE49-F238E27FC236}">
                      <a16:creationId xmlns:a16="http://schemas.microsoft.com/office/drawing/2014/main" id="{CF831086-11FD-1AFE-2FDB-97C7BF66C2BE}"/>
                    </a:ext>
                  </a:extLst>
                </p:cNvPr>
                <p:cNvSpPr/>
                <p:nvPr/>
              </p:nvSpPr>
              <p:spPr>
                <a:xfrm>
                  <a:off x="4790035" y="4106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3" name="Freeform 3182">
                  <a:extLst>
                    <a:ext uri="{FF2B5EF4-FFF2-40B4-BE49-F238E27FC236}">
                      <a16:creationId xmlns:a16="http://schemas.microsoft.com/office/drawing/2014/main" id="{FE00486B-4125-D78A-B17B-41B518D0BD5F}"/>
                    </a:ext>
                  </a:extLst>
                </p:cNvPr>
                <p:cNvSpPr/>
                <p:nvPr/>
              </p:nvSpPr>
              <p:spPr>
                <a:xfrm>
                  <a:off x="4702527" y="4198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4" name="Freeform 3183">
                  <a:extLst>
                    <a:ext uri="{FF2B5EF4-FFF2-40B4-BE49-F238E27FC236}">
                      <a16:creationId xmlns:a16="http://schemas.microsoft.com/office/drawing/2014/main" id="{FE284C3F-7779-3D72-5156-C838DC959511}"/>
                    </a:ext>
                  </a:extLst>
                </p:cNvPr>
                <p:cNvSpPr/>
                <p:nvPr/>
              </p:nvSpPr>
              <p:spPr>
                <a:xfrm>
                  <a:off x="4646744" y="4245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5" name="Freeform 3184">
                  <a:extLst>
                    <a:ext uri="{FF2B5EF4-FFF2-40B4-BE49-F238E27FC236}">
                      <a16:creationId xmlns:a16="http://schemas.microsoft.com/office/drawing/2014/main" id="{435871DF-2F33-4836-CC22-5A3D494B8474}"/>
                    </a:ext>
                  </a:extLst>
                </p:cNvPr>
                <p:cNvSpPr/>
                <p:nvPr/>
              </p:nvSpPr>
              <p:spPr>
                <a:xfrm>
                  <a:off x="4741981" y="42085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6" name="Freeform 3185">
                  <a:extLst>
                    <a:ext uri="{FF2B5EF4-FFF2-40B4-BE49-F238E27FC236}">
                      <a16:creationId xmlns:a16="http://schemas.microsoft.com/office/drawing/2014/main" id="{EC03D17D-F837-7518-AFA9-FD987DE277D0}"/>
                    </a:ext>
                  </a:extLst>
                </p:cNvPr>
                <p:cNvSpPr/>
                <p:nvPr/>
              </p:nvSpPr>
              <p:spPr>
                <a:xfrm>
                  <a:off x="4917680" y="4180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7" name="Freeform 3186">
                  <a:extLst>
                    <a:ext uri="{FF2B5EF4-FFF2-40B4-BE49-F238E27FC236}">
                      <a16:creationId xmlns:a16="http://schemas.microsoft.com/office/drawing/2014/main" id="{F1C52361-8E7B-AF20-331E-FE68522310CC}"/>
                    </a:ext>
                  </a:extLst>
                </p:cNvPr>
                <p:cNvSpPr/>
                <p:nvPr/>
              </p:nvSpPr>
              <p:spPr>
                <a:xfrm>
                  <a:off x="4706391" y="4304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8" name="Freeform 3187">
                  <a:extLst>
                    <a:ext uri="{FF2B5EF4-FFF2-40B4-BE49-F238E27FC236}">
                      <a16:creationId xmlns:a16="http://schemas.microsoft.com/office/drawing/2014/main" id="{DE501AA8-099C-00E5-F36C-88FF99541DBB}"/>
                    </a:ext>
                  </a:extLst>
                </p:cNvPr>
                <p:cNvSpPr/>
                <p:nvPr/>
              </p:nvSpPr>
              <p:spPr>
                <a:xfrm>
                  <a:off x="4772209" y="41227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9" name="Freeform 3188">
                  <a:extLst>
                    <a:ext uri="{FF2B5EF4-FFF2-40B4-BE49-F238E27FC236}">
                      <a16:creationId xmlns:a16="http://schemas.microsoft.com/office/drawing/2014/main" id="{690F0DC5-43F0-24E9-2C42-42607A195FB0}"/>
                    </a:ext>
                  </a:extLst>
                </p:cNvPr>
                <p:cNvSpPr/>
                <p:nvPr/>
              </p:nvSpPr>
              <p:spPr>
                <a:xfrm>
                  <a:off x="4954080" y="4192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0" name="Freeform 3189">
                  <a:extLst>
                    <a:ext uri="{FF2B5EF4-FFF2-40B4-BE49-F238E27FC236}">
                      <a16:creationId xmlns:a16="http://schemas.microsoft.com/office/drawing/2014/main" id="{1D2DCC56-1506-71AC-A097-705E8477E808}"/>
                    </a:ext>
                  </a:extLst>
                </p:cNvPr>
                <p:cNvSpPr/>
                <p:nvPr/>
              </p:nvSpPr>
              <p:spPr>
                <a:xfrm>
                  <a:off x="4927964" y="41860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1" name="Freeform 3190">
                  <a:extLst>
                    <a:ext uri="{FF2B5EF4-FFF2-40B4-BE49-F238E27FC236}">
                      <a16:creationId xmlns:a16="http://schemas.microsoft.com/office/drawing/2014/main" id="{DC12A528-AC56-5768-969D-0777484312AB}"/>
                    </a:ext>
                  </a:extLst>
                </p:cNvPr>
                <p:cNvSpPr/>
                <p:nvPr/>
              </p:nvSpPr>
              <p:spPr>
                <a:xfrm>
                  <a:off x="5196096" y="42721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2" name="Freeform 3191">
                  <a:extLst>
                    <a:ext uri="{FF2B5EF4-FFF2-40B4-BE49-F238E27FC236}">
                      <a16:creationId xmlns:a16="http://schemas.microsoft.com/office/drawing/2014/main" id="{B93BE7BD-6D8A-082E-D7B1-B02239E1EFA1}"/>
                    </a:ext>
                  </a:extLst>
                </p:cNvPr>
                <p:cNvSpPr/>
                <p:nvPr/>
              </p:nvSpPr>
              <p:spPr>
                <a:xfrm>
                  <a:off x="4757064" y="42585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3" name="Freeform 3192">
                  <a:extLst>
                    <a:ext uri="{FF2B5EF4-FFF2-40B4-BE49-F238E27FC236}">
                      <a16:creationId xmlns:a16="http://schemas.microsoft.com/office/drawing/2014/main" id="{C3661C29-DBD6-21B4-0841-C67519D77997}"/>
                    </a:ext>
                  </a:extLst>
                </p:cNvPr>
                <p:cNvSpPr/>
                <p:nvPr/>
              </p:nvSpPr>
              <p:spPr>
                <a:xfrm>
                  <a:off x="4869377" y="42087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4" name="Freeform 3193">
                  <a:extLst>
                    <a:ext uri="{FF2B5EF4-FFF2-40B4-BE49-F238E27FC236}">
                      <a16:creationId xmlns:a16="http://schemas.microsoft.com/office/drawing/2014/main" id="{DC11B1E8-7366-AB1E-D048-96721050418E}"/>
                    </a:ext>
                  </a:extLst>
                </p:cNvPr>
                <p:cNvSpPr/>
                <p:nvPr/>
              </p:nvSpPr>
              <p:spPr>
                <a:xfrm>
                  <a:off x="4809979" y="42825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5" name="Freeform 3194">
                  <a:extLst>
                    <a:ext uri="{FF2B5EF4-FFF2-40B4-BE49-F238E27FC236}">
                      <a16:creationId xmlns:a16="http://schemas.microsoft.com/office/drawing/2014/main" id="{18ABE8D6-CABC-0181-E274-7B321AA313CE}"/>
                    </a:ext>
                  </a:extLst>
                </p:cNvPr>
                <p:cNvSpPr/>
                <p:nvPr/>
              </p:nvSpPr>
              <p:spPr>
                <a:xfrm>
                  <a:off x="5029122" y="42530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6" name="Freeform 3195">
                  <a:extLst>
                    <a:ext uri="{FF2B5EF4-FFF2-40B4-BE49-F238E27FC236}">
                      <a16:creationId xmlns:a16="http://schemas.microsoft.com/office/drawing/2014/main" id="{55FD9F8D-CF4F-B68B-9053-D12850CA03C9}"/>
                    </a:ext>
                  </a:extLst>
                </p:cNvPr>
                <p:cNvSpPr/>
                <p:nvPr/>
              </p:nvSpPr>
              <p:spPr>
                <a:xfrm>
                  <a:off x="5175466" y="4167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7" name="Freeform 3196">
                  <a:extLst>
                    <a:ext uri="{FF2B5EF4-FFF2-40B4-BE49-F238E27FC236}">
                      <a16:creationId xmlns:a16="http://schemas.microsoft.com/office/drawing/2014/main" id="{771DA655-1D86-D07D-EE51-33A3F69FDDCC}"/>
                    </a:ext>
                  </a:extLst>
                </p:cNvPr>
                <p:cNvSpPr/>
                <p:nvPr/>
              </p:nvSpPr>
              <p:spPr>
                <a:xfrm>
                  <a:off x="4631973" y="42870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8" name="Freeform 3197">
                  <a:extLst>
                    <a:ext uri="{FF2B5EF4-FFF2-40B4-BE49-F238E27FC236}">
                      <a16:creationId xmlns:a16="http://schemas.microsoft.com/office/drawing/2014/main" id="{19AE6F1F-3284-B025-F2AC-48E0617698B6}"/>
                    </a:ext>
                  </a:extLst>
                </p:cNvPr>
                <p:cNvSpPr/>
                <p:nvPr/>
              </p:nvSpPr>
              <p:spPr>
                <a:xfrm>
                  <a:off x="4660332" y="42021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9" name="Freeform 3198">
                  <a:extLst>
                    <a:ext uri="{FF2B5EF4-FFF2-40B4-BE49-F238E27FC236}">
                      <a16:creationId xmlns:a16="http://schemas.microsoft.com/office/drawing/2014/main" id="{4B9477FA-7DEC-0592-4204-1268D94C5F6A}"/>
                    </a:ext>
                  </a:extLst>
                </p:cNvPr>
                <p:cNvSpPr/>
                <p:nvPr/>
              </p:nvSpPr>
              <p:spPr>
                <a:xfrm>
                  <a:off x="4901725" y="42983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0" name="Freeform 3199">
                  <a:extLst>
                    <a:ext uri="{FF2B5EF4-FFF2-40B4-BE49-F238E27FC236}">
                      <a16:creationId xmlns:a16="http://schemas.microsoft.com/office/drawing/2014/main" id="{38F07F91-1532-A328-8FE5-ADB0F2C1583E}"/>
                    </a:ext>
                  </a:extLst>
                </p:cNvPr>
                <p:cNvSpPr/>
                <p:nvPr/>
              </p:nvSpPr>
              <p:spPr>
                <a:xfrm>
                  <a:off x="4994904" y="42461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1" name="Freeform 3200">
                  <a:extLst>
                    <a:ext uri="{FF2B5EF4-FFF2-40B4-BE49-F238E27FC236}">
                      <a16:creationId xmlns:a16="http://schemas.microsoft.com/office/drawing/2014/main" id="{56526947-2A42-A937-C0FD-EB9632EFFA18}"/>
                    </a:ext>
                  </a:extLst>
                </p:cNvPr>
                <p:cNvSpPr/>
                <p:nvPr/>
              </p:nvSpPr>
              <p:spPr>
                <a:xfrm>
                  <a:off x="5064960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2" name="Freeform 3201">
                  <a:extLst>
                    <a:ext uri="{FF2B5EF4-FFF2-40B4-BE49-F238E27FC236}">
                      <a16:creationId xmlns:a16="http://schemas.microsoft.com/office/drawing/2014/main" id="{083B2FA8-D2BC-EC5C-2D34-07FB7DE9E3FF}"/>
                    </a:ext>
                  </a:extLst>
                </p:cNvPr>
                <p:cNvSpPr/>
                <p:nvPr/>
              </p:nvSpPr>
              <p:spPr>
                <a:xfrm>
                  <a:off x="4961933" y="4009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3" name="Freeform 3202">
                  <a:extLst>
                    <a:ext uri="{FF2B5EF4-FFF2-40B4-BE49-F238E27FC236}">
                      <a16:creationId xmlns:a16="http://schemas.microsoft.com/office/drawing/2014/main" id="{F596F844-410B-517B-907A-DBD54DAE1F19}"/>
                    </a:ext>
                  </a:extLst>
                </p:cNvPr>
                <p:cNvSpPr/>
                <p:nvPr/>
              </p:nvSpPr>
              <p:spPr>
                <a:xfrm>
                  <a:off x="4854543" y="4310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4" name="Freeform 3203">
                  <a:extLst>
                    <a:ext uri="{FF2B5EF4-FFF2-40B4-BE49-F238E27FC236}">
                      <a16:creationId xmlns:a16="http://schemas.microsoft.com/office/drawing/2014/main" id="{D0613388-1237-1944-CB58-B1292FF91127}"/>
                    </a:ext>
                  </a:extLst>
                </p:cNvPr>
                <p:cNvSpPr/>
                <p:nvPr/>
              </p:nvSpPr>
              <p:spPr>
                <a:xfrm>
                  <a:off x="5005686" y="40965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5" name="Freeform 3204">
                  <a:extLst>
                    <a:ext uri="{FF2B5EF4-FFF2-40B4-BE49-F238E27FC236}">
                      <a16:creationId xmlns:a16="http://schemas.microsoft.com/office/drawing/2014/main" id="{D586ECF2-7B62-9423-E82E-F1E244C3D0B3}"/>
                    </a:ext>
                  </a:extLst>
                </p:cNvPr>
                <p:cNvSpPr/>
                <p:nvPr/>
              </p:nvSpPr>
              <p:spPr>
                <a:xfrm>
                  <a:off x="4980194" y="43135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6" name="Freeform 3205">
                  <a:extLst>
                    <a:ext uri="{FF2B5EF4-FFF2-40B4-BE49-F238E27FC236}">
                      <a16:creationId xmlns:a16="http://schemas.microsoft.com/office/drawing/2014/main" id="{F8EDB2A1-4EFC-1FB0-75A3-715C001D1803}"/>
                    </a:ext>
                  </a:extLst>
                </p:cNvPr>
                <p:cNvSpPr/>
                <p:nvPr/>
              </p:nvSpPr>
              <p:spPr>
                <a:xfrm>
                  <a:off x="5210618" y="4290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7" name="Freeform 3206">
                  <a:extLst>
                    <a:ext uri="{FF2B5EF4-FFF2-40B4-BE49-F238E27FC236}">
                      <a16:creationId xmlns:a16="http://schemas.microsoft.com/office/drawing/2014/main" id="{6E43B396-8C95-3041-D3F8-0DB5CF40A78E}"/>
                    </a:ext>
                  </a:extLst>
                </p:cNvPr>
                <p:cNvSpPr/>
                <p:nvPr/>
              </p:nvSpPr>
              <p:spPr>
                <a:xfrm>
                  <a:off x="4622250" y="38417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8" name="Freeform 3207">
                  <a:extLst>
                    <a:ext uri="{FF2B5EF4-FFF2-40B4-BE49-F238E27FC236}">
                      <a16:creationId xmlns:a16="http://schemas.microsoft.com/office/drawing/2014/main" id="{335AE2AA-4DA2-FB8D-710C-11BFE91E46B5}"/>
                    </a:ext>
                  </a:extLst>
                </p:cNvPr>
                <p:cNvSpPr/>
                <p:nvPr/>
              </p:nvSpPr>
              <p:spPr>
                <a:xfrm>
                  <a:off x="5145175" y="39140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9" name="Freeform 3208">
                  <a:extLst>
                    <a:ext uri="{FF2B5EF4-FFF2-40B4-BE49-F238E27FC236}">
                      <a16:creationId xmlns:a16="http://schemas.microsoft.com/office/drawing/2014/main" id="{FEF04A94-F56B-5F4D-CF0D-B0DECD4F9A49}"/>
                    </a:ext>
                  </a:extLst>
                </p:cNvPr>
                <p:cNvSpPr/>
                <p:nvPr/>
              </p:nvSpPr>
              <p:spPr>
                <a:xfrm>
                  <a:off x="5045327" y="4283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0" name="Freeform 3209">
                  <a:extLst>
                    <a:ext uri="{FF2B5EF4-FFF2-40B4-BE49-F238E27FC236}">
                      <a16:creationId xmlns:a16="http://schemas.microsoft.com/office/drawing/2014/main" id="{2F29A81B-6173-FED1-ACA3-C5E66DD4600B}"/>
                    </a:ext>
                  </a:extLst>
                </p:cNvPr>
                <p:cNvSpPr/>
                <p:nvPr/>
              </p:nvSpPr>
              <p:spPr>
                <a:xfrm>
                  <a:off x="5211803" y="4258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1" name="Freeform 3210">
                  <a:extLst>
                    <a:ext uri="{FF2B5EF4-FFF2-40B4-BE49-F238E27FC236}">
                      <a16:creationId xmlns:a16="http://schemas.microsoft.com/office/drawing/2014/main" id="{6FE1D41F-41EF-BC45-3C55-82A5771A56D7}"/>
                    </a:ext>
                  </a:extLst>
                </p:cNvPr>
                <p:cNvSpPr/>
                <p:nvPr/>
              </p:nvSpPr>
              <p:spPr>
                <a:xfrm>
                  <a:off x="4721849" y="42457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2" name="Freeform 3211">
                  <a:extLst>
                    <a:ext uri="{FF2B5EF4-FFF2-40B4-BE49-F238E27FC236}">
                      <a16:creationId xmlns:a16="http://schemas.microsoft.com/office/drawing/2014/main" id="{767220A3-01A5-8397-3F1D-266D3DDBC2A9}"/>
                    </a:ext>
                  </a:extLst>
                </p:cNvPr>
                <p:cNvSpPr/>
                <p:nvPr/>
              </p:nvSpPr>
              <p:spPr>
                <a:xfrm>
                  <a:off x="4814716" y="42718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3" name="Freeform 3212">
                  <a:extLst>
                    <a:ext uri="{FF2B5EF4-FFF2-40B4-BE49-F238E27FC236}">
                      <a16:creationId xmlns:a16="http://schemas.microsoft.com/office/drawing/2014/main" id="{625DA51D-88C2-1D46-2BAD-7B2573468D8D}"/>
                    </a:ext>
                  </a:extLst>
                </p:cNvPr>
                <p:cNvSpPr/>
                <p:nvPr/>
              </p:nvSpPr>
              <p:spPr>
                <a:xfrm>
                  <a:off x="4942362" y="42037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4" name="Freeform 3213">
                  <a:extLst>
                    <a:ext uri="{FF2B5EF4-FFF2-40B4-BE49-F238E27FC236}">
                      <a16:creationId xmlns:a16="http://schemas.microsoft.com/office/drawing/2014/main" id="{CDC2D405-BFCF-A798-4F10-89DF0AF09B6F}"/>
                    </a:ext>
                  </a:extLst>
                </p:cNvPr>
                <p:cNvSpPr/>
                <p:nvPr/>
              </p:nvSpPr>
              <p:spPr>
                <a:xfrm>
                  <a:off x="4658213" y="41477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5" name="Freeform 3214">
                  <a:extLst>
                    <a:ext uri="{FF2B5EF4-FFF2-40B4-BE49-F238E27FC236}">
                      <a16:creationId xmlns:a16="http://schemas.microsoft.com/office/drawing/2014/main" id="{9F346FA7-9454-C94B-958F-3D978D1B6D76}"/>
                    </a:ext>
                  </a:extLst>
                </p:cNvPr>
                <p:cNvSpPr/>
                <p:nvPr/>
              </p:nvSpPr>
              <p:spPr>
                <a:xfrm>
                  <a:off x="5000701" y="41250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6" name="Freeform 3215">
                  <a:extLst>
                    <a:ext uri="{FF2B5EF4-FFF2-40B4-BE49-F238E27FC236}">
                      <a16:creationId xmlns:a16="http://schemas.microsoft.com/office/drawing/2014/main" id="{7F17A688-3A41-12CB-CCAE-F7D2671FDA59}"/>
                    </a:ext>
                  </a:extLst>
                </p:cNvPr>
                <p:cNvSpPr/>
                <p:nvPr/>
              </p:nvSpPr>
              <p:spPr>
                <a:xfrm>
                  <a:off x="5014599" y="41119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7" name="Freeform 3216">
                  <a:extLst>
                    <a:ext uri="{FF2B5EF4-FFF2-40B4-BE49-F238E27FC236}">
                      <a16:creationId xmlns:a16="http://schemas.microsoft.com/office/drawing/2014/main" id="{03A330F1-C6F4-FDC1-DFBE-1B15195F50E5}"/>
                    </a:ext>
                  </a:extLst>
                </p:cNvPr>
                <p:cNvSpPr/>
                <p:nvPr/>
              </p:nvSpPr>
              <p:spPr>
                <a:xfrm>
                  <a:off x="5099676" y="4309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8" name="Freeform 3217">
                  <a:extLst>
                    <a:ext uri="{FF2B5EF4-FFF2-40B4-BE49-F238E27FC236}">
                      <a16:creationId xmlns:a16="http://schemas.microsoft.com/office/drawing/2014/main" id="{ABE7A84A-61B1-E85A-FE7E-F02FA1AB3D40}"/>
                    </a:ext>
                  </a:extLst>
                </p:cNvPr>
                <p:cNvSpPr/>
                <p:nvPr/>
              </p:nvSpPr>
              <p:spPr>
                <a:xfrm>
                  <a:off x="4636460" y="3966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9" name="Freeform 3218">
                  <a:extLst>
                    <a:ext uri="{FF2B5EF4-FFF2-40B4-BE49-F238E27FC236}">
                      <a16:creationId xmlns:a16="http://schemas.microsoft.com/office/drawing/2014/main" id="{04371AE7-3925-C9D2-4E28-CE595C0288C5}"/>
                    </a:ext>
                  </a:extLst>
                </p:cNvPr>
                <p:cNvSpPr/>
                <p:nvPr/>
              </p:nvSpPr>
              <p:spPr>
                <a:xfrm>
                  <a:off x="4937875" y="417686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0" name="Freeform 3219">
                  <a:extLst>
                    <a:ext uri="{FF2B5EF4-FFF2-40B4-BE49-F238E27FC236}">
                      <a16:creationId xmlns:a16="http://schemas.microsoft.com/office/drawing/2014/main" id="{587672FF-AD32-2388-2E3D-D6ADBAC851AD}"/>
                    </a:ext>
                  </a:extLst>
                </p:cNvPr>
                <p:cNvSpPr/>
                <p:nvPr/>
              </p:nvSpPr>
              <p:spPr>
                <a:xfrm>
                  <a:off x="4969163" y="42401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1" name="Freeform 3220">
                  <a:extLst>
                    <a:ext uri="{FF2B5EF4-FFF2-40B4-BE49-F238E27FC236}">
                      <a16:creationId xmlns:a16="http://schemas.microsoft.com/office/drawing/2014/main" id="{C8F7A192-884A-3E63-9C3B-5897F5C9C7F2}"/>
                    </a:ext>
                  </a:extLst>
                </p:cNvPr>
                <p:cNvSpPr/>
                <p:nvPr/>
              </p:nvSpPr>
              <p:spPr>
                <a:xfrm>
                  <a:off x="5072875" y="42397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2" name="Freeform 3221">
                  <a:extLst>
                    <a:ext uri="{FF2B5EF4-FFF2-40B4-BE49-F238E27FC236}">
                      <a16:creationId xmlns:a16="http://schemas.microsoft.com/office/drawing/2014/main" id="{E2F8295F-A3C3-36ED-7B8E-BD2680D55CF5}"/>
                    </a:ext>
                  </a:extLst>
                </p:cNvPr>
                <p:cNvSpPr/>
                <p:nvPr/>
              </p:nvSpPr>
              <p:spPr>
                <a:xfrm>
                  <a:off x="4788975" y="41754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3" name="Freeform 3222">
                  <a:extLst>
                    <a:ext uri="{FF2B5EF4-FFF2-40B4-BE49-F238E27FC236}">
                      <a16:creationId xmlns:a16="http://schemas.microsoft.com/office/drawing/2014/main" id="{4C7409A5-1DA6-48CB-4E6C-11B35D408E69}"/>
                    </a:ext>
                  </a:extLst>
                </p:cNvPr>
                <p:cNvSpPr/>
                <p:nvPr/>
              </p:nvSpPr>
              <p:spPr>
                <a:xfrm>
                  <a:off x="4976767" y="4178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4" name="Freeform 3223">
                  <a:extLst>
                    <a:ext uri="{FF2B5EF4-FFF2-40B4-BE49-F238E27FC236}">
                      <a16:creationId xmlns:a16="http://schemas.microsoft.com/office/drawing/2014/main" id="{F7B2447A-1D28-C214-A1AF-D7AE370C32B6}"/>
                    </a:ext>
                  </a:extLst>
                </p:cNvPr>
                <p:cNvSpPr/>
                <p:nvPr/>
              </p:nvSpPr>
              <p:spPr>
                <a:xfrm>
                  <a:off x="4611841" y="42298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5" name="Freeform 3224">
                  <a:extLst>
                    <a:ext uri="{FF2B5EF4-FFF2-40B4-BE49-F238E27FC236}">
                      <a16:creationId xmlns:a16="http://schemas.microsoft.com/office/drawing/2014/main" id="{9F8E35C7-7336-87B0-2635-2687ED5BF4E0}"/>
                    </a:ext>
                  </a:extLst>
                </p:cNvPr>
                <p:cNvSpPr/>
                <p:nvPr/>
              </p:nvSpPr>
              <p:spPr>
                <a:xfrm>
                  <a:off x="5185002" y="4297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6" name="Freeform 3225">
                  <a:extLst>
                    <a:ext uri="{FF2B5EF4-FFF2-40B4-BE49-F238E27FC236}">
                      <a16:creationId xmlns:a16="http://schemas.microsoft.com/office/drawing/2014/main" id="{39BCB351-C5B0-2CD3-3A3A-DF2AA5E41C2C}"/>
                    </a:ext>
                  </a:extLst>
                </p:cNvPr>
                <p:cNvSpPr/>
                <p:nvPr/>
              </p:nvSpPr>
              <p:spPr>
                <a:xfrm>
                  <a:off x="5045451" y="41633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7" name="Freeform 3226">
                  <a:extLst>
                    <a:ext uri="{FF2B5EF4-FFF2-40B4-BE49-F238E27FC236}">
                      <a16:creationId xmlns:a16="http://schemas.microsoft.com/office/drawing/2014/main" id="{EC49FA38-5C70-E0D1-F8F7-D7E4D8FB8965}"/>
                    </a:ext>
                  </a:extLst>
                </p:cNvPr>
                <p:cNvSpPr/>
                <p:nvPr/>
              </p:nvSpPr>
              <p:spPr>
                <a:xfrm>
                  <a:off x="5122799" y="4313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8" name="Freeform 3227">
                  <a:extLst>
                    <a:ext uri="{FF2B5EF4-FFF2-40B4-BE49-F238E27FC236}">
                      <a16:creationId xmlns:a16="http://schemas.microsoft.com/office/drawing/2014/main" id="{90F10F92-2972-00DC-350D-76D6502A4508}"/>
                    </a:ext>
                  </a:extLst>
                </p:cNvPr>
                <p:cNvSpPr/>
                <p:nvPr/>
              </p:nvSpPr>
              <p:spPr>
                <a:xfrm>
                  <a:off x="4852487" y="42380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9" name="Freeform 3228">
                  <a:extLst>
                    <a:ext uri="{FF2B5EF4-FFF2-40B4-BE49-F238E27FC236}">
                      <a16:creationId xmlns:a16="http://schemas.microsoft.com/office/drawing/2014/main" id="{F5A3F460-B8CA-7823-2FC8-648ED6F6170D}"/>
                    </a:ext>
                  </a:extLst>
                </p:cNvPr>
                <p:cNvSpPr/>
                <p:nvPr/>
              </p:nvSpPr>
              <p:spPr>
                <a:xfrm>
                  <a:off x="4736247" y="4095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0" name="Freeform 3229">
                  <a:extLst>
                    <a:ext uri="{FF2B5EF4-FFF2-40B4-BE49-F238E27FC236}">
                      <a16:creationId xmlns:a16="http://schemas.microsoft.com/office/drawing/2014/main" id="{7E1F7284-C86E-FAAE-000C-1B3EE261C3F2}"/>
                    </a:ext>
                  </a:extLst>
                </p:cNvPr>
                <p:cNvSpPr/>
                <p:nvPr/>
              </p:nvSpPr>
              <p:spPr>
                <a:xfrm>
                  <a:off x="5054863" y="4267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1" name="Freeform 3230">
                  <a:extLst>
                    <a:ext uri="{FF2B5EF4-FFF2-40B4-BE49-F238E27FC236}">
                      <a16:creationId xmlns:a16="http://schemas.microsoft.com/office/drawing/2014/main" id="{4AA34E3F-5F17-1107-BD42-9BD3708F9432}"/>
                    </a:ext>
                  </a:extLst>
                </p:cNvPr>
                <p:cNvSpPr/>
                <p:nvPr/>
              </p:nvSpPr>
              <p:spPr>
                <a:xfrm>
                  <a:off x="5119995" y="4236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2" name="Freeform 3231">
                  <a:extLst>
                    <a:ext uri="{FF2B5EF4-FFF2-40B4-BE49-F238E27FC236}">
                      <a16:creationId xmlns:a16="http://schemas.microsoft.com/office/drawing/2014/main" id="{2EA4EF29-EE90-25BA-2163-9305F3A89658}"/>
                    </a:ext>
                  </a:extLst>
                </p:cNvPr>
                <p:cNvSpPr/>
                <p:nvPr/>
              </p:nvSpPr>
              <p:spPr>
                <a:xfrm>
                  <a:off x="5186062" y="4259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3" name="Freeform 3232">
                  <a:extLst>
                    <a:ext uri="{FF2B5EF4-FFF2-40B4-BE49-F238E27FC236}">
                      <a16:creationId xmlns:a16="http://schemas.microsoft.com/office/drawing/2014/main" id="{87F19B00-46D7-66EA-E754-10CB2ED9FEFF}"/>
                    </a:ext>
                  </a:extLst>
                </p:cNvPr>
                <p:cNvSpPr/>
                <p:nvPr/>
              </p:nvSpPr>
              <p:spPr>
                <a:xfrm>
                  <a:off x="4975396" y="416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4" name="Freeform 3233">
                  <a:extLst>
                    <a:ext uri="{FF2B5EF4-FFF2-40B4-BE49-F238E27FC236}">
                      <a16:creationId xmlns:a16="http://schemas.microsoft.com/office/drawing/2014/main" id="{81BB4C70-4EC9-4995-51E9-90A40E599350}"/>
                    </a:ext>
                  </a:extLst>
                </p:cNvPr>
                <p:cNvSpPr/>
                <p:nvPr/>
              </p:nvSpPr>
              <p:spPr>
                <a:xfrm>
                  <a:off x="4884772" y="4269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5" name="Freeform 3234">
                  <a:extLst>
                    <a:ext uri="{FF2B5EF4-FFF2-40B4-BE49-F238E27FC236}">
                      <a16:creationId xmlns:a16="http://schemas.microsoft.com/office/drawing/2014/main" id="{6006CED9-BA54-955A-0AC4-AC964A3C95B7}"/>
                    </a:ext>
                  </a:extLst>
                </p:cNvPr>
                <p:cNvSpPr/>
                <p:nvPr/>
              </p:nvSpPr>
              <p:spPr>
                <a:xfrm>
                  <a:off x="4856600" y="42813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6" name="Freeform 3235">
                  <a:extLst>
                    <a:ext uri="{FF2B5EF4-FFF2-40B4-BE49-F238E27FC236}">
                      <a16:creationId xmlns:a16="http://schemas.microsoft.com/office/drawing/2014/main" id="{B21AA3F7-136D-76D2-B03A-AE99981E038D}"/>
                    </a:ext>
                  </a:extLst>
                </p:cNvPr>
                <p:cNvSpPr/>
                <p:nvPr/>
              </p:nvSpPr>
              <p:spPr>
                <a:xfrm>
                  <a:off x="4782742" y="42696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7" name="Freeform 3236">
                  <a:extLst>
                    <a:ext uri="{FF2B5EF4-FFF2-40B4-BE49-F238E27FC236}">
                      <a16:creationId xmlns:a16="http://schemas.microsoft.com/office/drawing/2014/main" id="{FE71FB61-5540-7401-ED81-8CEA4AF0452B}"/>
                    </a:ext>
                  </a:extLst>
                </p:cNvPr>
                <p:cNvSpPr/>
                <p:nvPr/>
              </p:nvSpPr>
              <p:spPr>
                <a:xfrm>
                  <a:off x="4986614" y="42902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8" name="Freeform 3237">
                  <a:extLst>
                    <a:ext uri="{FF2B5EF4-FFF2-40B4-BE49-F238E27FC236}">
                      <a16:creationId xmlns:a16="http://schemas.microsoft.com/office/drawing/2014/main" id="{B03933AD-87C7-F16E-2144-E77CC7303D22}"/>
                    </a:ext>
                  </a:extLst>
                </p:cNvPr>
                <p:cNvSpPr/>
                <p:nvPr/>
              </p:nvSpPr>
              <p:spPr>
                <a:xfrm>
                  <a:off x="5033110" y="41614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9" name="Freeform 3238">
                  <a:extLst>
                    <a:ext uri="{FF2B5EF4-FFF2-40B4-BE49-F238E27FC236}">
                      <a16:creationId xmlns:a16="http://schemas.microsoft.com/office/drawing/2014/main" id="{3F79E522-83EF-F25A-AF6B-790FDC5273BA}"/>
                    </a:ext>
                  </a:extLst>
                </p:cNvPr>
                <p:cNvSpPr/>
                <p:nvPr/>
              </p:nvSpPr>
              <p:spPr>
                <a:xfrm>
                  <a:off x="4622250" y="4211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0" name="Freeform 3239">
                  <a:extLst>
                    <a:ext uri="{FF2B5EF4-FFF2-40B4-BE49-F238E27FC236}">
                      <a16:creationId xmlns:a16="http://schemas.microsoft.com/office/drawing/2014/main" id="{C084196C-7947-1353-59C4-AE6F0597AE3C}"/>
                    </a:ext>
                  </a:extLst>
                </p:cNvPr>
                <p:cNvSpPr/>
                <p:nvPr/>
              </p:nvSpPr>
              <p:spPr>
                <a:xfrm>
                  <a:off x="5095999" y="42428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1" name="Freeform 3240">
                  <a:extLst>
                    <a:ext uri="{FF2B5EF4-FFF2-40B4-BE49-F238E27FC236}">
                      <a16:creationId xmlns:a16="http://schemas.microsoft.com/office/drawing/2014/main" id="{666F8B3B-4231-A20D-9396-DE6CDAF73DD7}"/>
                    </a:ext>
                  </a:extLst>
                </p:cNvPr>
                <p:cNvSpPr/>
                <p:nvPr/>
              </p:nvSpPr>
              <p:spPr>
                <a:xfrm>
                  <a:off x="4771898" y="42839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2" name="Freeform 3241">
                  <a:extLst>
                    <a:ext uri="{FF2B5EF4-FFF2-40B4-BE49-F238E27FC236}">
                      <a16:creationId xmlns:a16="http://schemas.microsoft.com/office/drawing/2014/main" id="{2DD98630-6F13-B695-E5F6-747AB9A3C148}"/>
                    </a:ext>
                  </a:extLst>
                </p:cNvPr>
                <p:cNvSpPr/>
                <p:nvPr/>
              </p:nvSpPr>
              <p:spPr>
                <a:xfrm>
                  <a:off x="4658836" y="4260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3" name="Freeform 3242">
                  <a:extLst>
                    <a:ext uri="{FF2B5EF4-FFF2-40B4-BE49-F238E27FC236}">
                      <a16:creationId xmlns:a16="http://schemas.microsoft.com/office/drawing/2014/main" id="{0C9C5C1C-1E76-170A-974B-3E13551BDE4E}"/>
                    </a:ext>
                  </a:extLst>
                </p:cNvPr>
                <p:cNvSpPr/>
                <p:nvPr/>
              </p:nvSpPr>
              <p:spPr>
                <a:xfrm>
                  <a:off x="4998332" y="43099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4" name="Freeform 3243">
                  <a:extLst>
                    <a:ext uri="{FF2B5EF4-FFF2-40B4-BE49-F238E27FC236}">
                      <a16:creationId xmlns:a16="http://schemas.microsoft.com/office/drawing/2014/main" id="{5BB06B6D-DC7A-9FE8-87B2-92611023116D}"/>
                    </a:ext>
                  </a:extLst>
                </p:cNvPr>
                <p:cNvSpPr/>
                <p:nvPr/>
              </p:nvSpPr>
              <p:spPr>
                <a:xfrm>
                  <a:off x="4668372" y="4197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5" name="Freeform 3244">
                  <a:extLst>
                    <a:ext uri="{FF2B5EF4-FFF2-40B4-BE49-F238E27FC236}">
                      <a16:creationId xmlns:a16="http://schemas.microsoft.com/office/drawing/2014/main" id="{3E102BC7-60CF-6F98-F80B-5A0226A97DAE}"/>
                    </a:ext>
                  </a:extLst>
                </p:cNvPr>
                <p:cNvSpPr/>
                <p:nvPr/>
              </p:nvSpPr>
              <p:spPr>
                <a:xfrm>
                  <a:off x="4714930" y="3815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6" name="Freeform 3245">
                  <a:extLst>
                    <a:ext uri="{FF2B5EF4-FFF2-40B4-BE49-F238E27FC236}">
                      <a16:creationId xmlns:a16="http://schemas.microsoft.com/office/drawing/2014/main" id="{7B8B0988-4644-3CA9-78D8-F1486004EE68}"/>
                    </a:ext>
                  </a:extLst>
                </p:cNvPr>
                <p:cNvSpPr/>
                <p:nvPr/>
              </p:nvSpPr>
              <p:spPr>
                <a:xfrm>
                  <a:off x="4823442" y="41943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7" name="Freeform 3246">
                  <a:extLst>
                    <a:ext uri="{FF2B5EF4-FFF2-40B4-BE49-F238E27FC236}">
                      <a16:creationId xmlns:a16="http://schemas.microsoft.com/office/drawing/2014/main" id="{5126A396-40C9-EA50-4B1F-1106C0B6BB51}"/>
                    </a:ext>
                  </a:extLst>
                </p:cNvPr>
                <p:cNvSpPr/>
                <p:nvPr/>
              </p:nvSpPr>
              <p:spPr>
                <a:xfrm>
                  <a:off x="4722410" y="4237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8" name="Freeform 3247">
                  <a:extLst>
                    <a:ext uri="{FF2B5EF4-FFF2-40B4-BE49-F238E27FC236}">
                      <a16:creationId xmlns:a16="http://schemas.microsoft.com/office/drawing/2014/main" id="{8F5DF8BF-18C2-11A6-D3B7-A72EF56DB51F}"/>
                    </a:ext>
                  </a:extLst>
                </p:cNvPr>
                <p:cNvSpPr/>
                <p:nvPr/>
              </p:nvSpPr>
              <p:spPr>
                <a:xfrm>
                  <a:off x="4848061" y="42828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9" name="Freeform 3248">
                  <a:extLst>
                    <a:ext uri="{FF2B5EF4-FFF2-40B4-BE49-F238E27FC236}">
                      <a16:creationId xmlns:a16="http://schemas.microsoft.com/office/drawing/2014/main" id="{DD040A7D-63B9-82F7-5E56-31CF1F5E9E31}"/>
                    </a:ext>
                  </a:extLst>
                </p:cNvPr>
                <p:cNvSpPr/>
                <p:nvPr/>
              </p:nvSpPr>
              <p:spPr>
                <a:xfrm>
                  <a:off x="4813594" y="42883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0" name="Freeform 3249">
                  <a:extLst>
                    <a:ext uri="{FF2B5EF4-FFF2-40B4-BE49-F238E27FC236}">
                      <a16:creationId xmlns:a16="http://schemas.microsoft.com/office/drawing/2014/main" id="{9833EEAD-394F-0D8E-9453-06CA964E303B}"/>
                    </a:ext>
                  </a:extLst>
                </p:cNvPr>
                <p:cNvSpPr/>
                <p:nvPr/>
              </p:nvSpPr>
              <p:spPr>
                <a:xfrm>
                  <a:off x="4855852" y="42296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1" name="Freeform 3250">
                  <a:extLst>
                    <a:ext uri="{FF2B5EF4-FFF2-40B4-BE49-F238E27FC236}">
                      <a16:creationId xmlns:a16="http://schemas.microsoft.com/office/drawing/2014/main" id="{D6E47A7C-6E03-88E6-2E8B-414AD47B7A33}"/>
                    </a:ext>
                  </a:extLst>
                </p:cNvPr>
                <p:cNvSpPr/>
                <p:nvPr/>
              </p:nvSpPr>
              <p:spPr>
                <a:xfrm>
                  <a:off x="4641883" y="4226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2" name="Freeform 3251">
                  <a:extLst>
                    <a:ext uri="{FF2B5EF4-FFF2-40B4-BE49-F238E27FC236}">
                      <a16:creationId xmlns:a16="http://schemas.microsoft.com/office/drawing/2014/main" id="{E0DEEED5-D069-66FB-0490-1F6E1ECED922}"/>
                    </a:ext>
                  </a:extLst>
                </p:cNvPr>
                <p:cNvSpPr/>
                <p:nvPr/>
              </p:nvSpPr>
              <p:spPr>
                <a:xfrm>
                  <a:off x="5218284" y="4246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3" name="Freeform 3252">
                  <a:extLst>
                    <a:ext uri="{FF2B5EF4-FFF2-40B4-BE49-F238E27FC236}">
                      <a16:creationId xmlns:a16="http://schemas.microsoft.com/office/drawing/2014/main" id="{6F53EECA-8DB0-D76E-8850-209709683E7B}"/>
                    </a:ext>
                  </a:extLst>
                </p:cNvPr>
                <p:cNvSpPr/>
                <p:nvPr/>
              </p:nvSpPr>
              <p:spPr>
                <a:xfrm>
                  <a:off x="4704148" y="42915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4" name="Freeform 3253">
                  <a:extLst>
                    <a:ext uri="{FF2B5EF4-FFF2-40B4-BE49-F238E27FC236}">
                      <a16:creationId xmlns:a16="http://schemas.microsoft.com/office/drawing/2014/main" id="{E41A0C1C-C829-C038-E3A9-26ECF28E4042}"/>
                    </a:ext>
                  </a:extLst>
                </p:cNvPr>
                <p:cNvSpPr/>
                <p:nvPr/>
              </p:nvSpPr>
              <p:spPr>
                <a:xfrm>
                  <a:off x="5105348" y="4243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5" name="Freeform 3254">
                  <a:extLst>
                    <a:ext uri="{FF2B5EF4-FFF2-40B4-BE49-F238E27FC236}">
                      <a16:creationId xmlns:a16="http://schemas.microsoft.com/office/drawing/2014/main" id="{1D0F7C95-00B6-12E4-31B0-8E3595598150}"/>
                    </a:ext>
                  </a:extLst>
                </p:cNvPr>
                <p:cNvSpPr/>
                <p:nvPr/>
              </p:nvSpPr>
              <p:spPr>
                <a:xfrm>
                  <a:off x="5207378" y="42947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6" name="Freeform 3255">
                  <a:extLst>
                    <a:ext uri="{FF2B5EF4-FFF2-40B4-BE49-F238E27FC236}">
                      <a16:creationId xmlns:a16="http://schemas.microsoft.com/office/drawing/2014/main" id="{809C33F8-0B72-4D18-6208-564692E0533B}"/>
                    </a:ext>
                  </a:extLst>
                </p:cNvPr>
                <p:cNvSpPr/>
                <p:nvPr/>
              </p:nvSpPr>
              <p:spPr>
                <a:xfrm>
                  <a:off x="5147107" y="4298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7" name="Freeform 3256">
                  <a:extLst>
                    <a:ext uri="{FF2B5EF4-FFF2-40B4-BE49-F238E27FC236}">
                      <a16:creationId xmlns:a16="http://schemas.microsoft.com/office/drawing/2014/main" id="{73C71FD0-067A-3F10-94FE-AD7F7474EA63}"/>
                    </a:ext>
                  </a:extLst>
                </p:cNvPr>
                <p:cNvSpPr/>
                <p:nvPr/>
              </p:nvSpPr>
              <p:spPr>
                <a:xfrm>
                  <a:off x="5216228" y="42502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8" name="Freeform 3257">
                  <a:extLst>
                    <a:ext uri="{FF2B5EF4-FFF2-40B4-BE49-F238E27FC236}">
                      <a16:creationId xmlns:a16="http://schemas.microsoft.com/office/drawing/2014/main" id="{B10F1254-A9F5-54FF-45E8-66BD3F311DB9}"/>
                    </a:ext>
                  </a:extLst>
                </p:cNvPr>
                <p:cNvSpPr/>
                <p:nvPr/>
              </p:nvSpPr>
              <p:spPr>
                <a:xfrm>
                  <a:off x="4682832" y="4312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9" name="Freeform 3258">
                  <a:extLst>
                    <a:ext uri="{FF2B5EF4-FFF2-40B4-BE49-F238E27FC236}">
                      <a16:creationId xmlns:a16="http://schemas.microsoft.com/office/drawing/2014/main" id="{B0DAF5BB-4985-2877-012A-5542D7CB0EB8}"/>
                    </a:ext>
                  </a:extLst>
                </p:cNvPr>
                <p:cNvSpPr/>
                <p:nvPr/>
              </p:nvSpPr>
              <p:spPr>
                <a:xfrm>
                  <a:off x="5052931" y="41775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0" name="Freeform 3259">
                  <a:extLst>
                    <a:ext uri="{FF2B5EF4-FFF2-40B4-BE49-F238E27FC236}">
                      <a16:creationId xmlns:a16="http://schemas.microsoft.com/office/drawing/2014/main" id="{F367B53A-6A04-381D-5E88-C3B1763D4FBA}"/>
                    </a:ext>
                  </a:extLst>
                </p:cNvPr>
                <p:cNvSpPr/>
                <p:nvPr/>
              </p:nvSpPr>
              <p:spPr>
                <a:xfrm>
                  <a:off x="4889509" y="43115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1" name="Freeform 3260">
                  <a:extLst>
                    <a:ext uri="{FF2B5EF4-FFF2-40B4-BE49-F238E27FC236}">
                      <a16:creationId xmlns:a16="http://schemas.microsoft.com/office/drawing/2014/main" id="{3F3FEC17-AF92-C96A-602C-284E4A84C34B}"/>
                    </a:ext>
                  </a:extLst>
                </p:cNvPr>
                <p:cNvSpPr/>
                <p:nvPr/>
              </p:nvSpPr>
              <p:spPr>
                <a:xfrm>
                  <a:off x="5215230" y="4309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2" name="Freeform 3261">
                  <a:extLst>
                    <a:ext uri="{FF2B5EF4-FFF2-40B4-BE49-F238E27FC236}">
                      <a16:creationId xmlns:a16="http://schemas.microsoft.com/office/drawing/2014/main" id="{28804297-7CC8-FF2F-0C00-092101017420}"/>
                    </a:ext>
                  </a:extLst>
                </p:cNvPr>
                <p:cNvSpPr/>
                <p:nvPr/>
              </p:nvSpPr>
              <p:spPr>
                <a:xfrm>
                  <a:off x="4858345" y="42571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3" name="Freeform 3262">
                  <a:extLst>
                    <a:ext uri="{FF2B5EF4-FFF2-40B4-BE49-F238E27FC236}">
                      <a16:creationId xmlns:a16="http://schemas.microsoft.com/office/drawing/2014/main" id="{EA93FCFE-5855-76F5-9F8F-0429FE13ADF0}"/>
                    </a:ext>
                  </a:extLst>
                </p:cNvPr>
                <p:cNvSpPr/>
                <p:nvPr/>
              </p:nvSpPr>
              <p:spPr>
                <a:xfrm>
                  <a:off x="4729577" y="42865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4" name="Freeform 3263">
                  <a:extLst>
                    <a:ext uri="{FF2B5EF4-FFF2-40B4-BE49-F238E27FC236}">
                      <a16:creationId xmlns:a16="http://schemas.microsoft.com/office/drawing/2014/main" id="{AB1E1733-2DE0-E518-FFDF-A772CE6C08E8}"/>
                    </a:ext>
                  </a:extLst>
                </p:cNvPr>
                <p:cNvSpPr/>
                <p:nvPr/>
              </p:nvSpPr>
              <p:spPr>
                <a:xfrm>
                  <a:off x="5112578" y="41971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5" name="Freeform 3264">
                  <a:extLst>
                    <a:ext uri="{FF2B5EF4-FFF2-40B4-BE49-F238E27FC236}">
                      <a16:creationId xmlns:a16="http://schemas.microsoft.com/office/drawing/2014/main" id="{C2081105-BBD4-460D-3A54-5CFEEFF1B06E}"/>
                    </a:ext>
                  </a:extLst>
                </p:cNvPr>
                <p:cNvSpPr/>
                <p:nvPr/>
              </p:nvSpPr>
              <p:spPr>
                <a:xfrm>
                  <a:off x="5116317" y="4269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6" name="Freeform 3265">
                  <a:extLst>
                    <a:ext uri="{FF2B5EF4-FFF2-40B4-BE49-F238E27FC236}">
                      <a16:creationId xmlns:a16="http://schemas.microsoft.com/office/drawing/2014/main" id="{235CF976-9607-5874-F397-5B7F70C172BC}"/>
                    </a:ext>
                  </a:extLst>
                </p:cNvPr>
                <p:cNvSpPr/>
                <p:nvPr/>
              </p:nvSpPr>
              <p:spPr>
                <a:xfrm>
                  <a:off x="4784612" y="42972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7" name="Freeform 3266">
                  <a:extLst>
                    <a:ext uri="{FF2B5EF4-FFF2-40B4-BE49-F238E27FC236}">
                      <a16:creationId xmlns:a16="http://schemas.microsoft.com/office/drawing/2014/main" id="{46EBA1A8-43BA-60C1-C8F5-7CDCF4642A76}"/>
                    </a:ext>
                  </a:extLst>
                </p:cNvPr>
                <p:cNvSpPr/>
                <p:nvPr/>
              </p:nvSpPr>
              <p:spPr>
                <a:xfrm>
                  <a:off x="5175840" y="4297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8" name="Freeform 3267">
                  <a:extLst>
                    <a:ext uri="{FF2B5EF4-FFF2-40B4-BE49-F238E27FC236}">
                      <a16:creationId xmlns:a16="http://schemas.microsoft.com/office/drawing/2014/main" id="{379AA227-9553-8F78-1497-7AD91AFC467F}"/>
                    </a:ext>
                  </a:extLst>
                </p:cNvPr>
                <p:cNvSpPr/>
                <p:nvPr/>
              </p:nvSpPr>
              <p:spPr>
                <a:xfrm>
                  <a:off x="5033921" y="403670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9" name="Freeform 3268">
                  <a:extLst>
                    <a:ext uri="{FF2B5EF4-FFF2-40B4-BE49-F238E27FC236}">
                      <a16:creationId xmlns:a16="http://schemas.microsoft.com/office/drawing/2014/main" id="{095363B3-A28A-26E9-9987-9FB590D2EB9F}"/>
                    </a:ext>
                  </a:extLst>
                </p:cNvPr>
                <p:cNvSpPr/>
                <p:nvPr/>
              </p:nvSpPr>
              <p:spPr>
                <a:xfrm>
                  <a:off x="5185563" y="41509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0" name="Freeform 3269">
                  <a:extLst>
                    <a:ext uri="{FF2B5EF4-FFF2-40B4-BE49-F238E27FC236}">
                      <a16:creationId xmlns:a16="http://schemas.microsoft.com/office/drawing/2014/main" id="{4BA5BFF6-88F1-7B28-5E06-CBDE8DE0D4F0}"/>
                    </a:ext>
                  </a:extLst>
                </p:cNvPr>
                <p:cNvSpPr/>
                <p:nvPr/>
              </p:nvSpPr>
              <p:spPr>
                <a:xfrm>
                  <a:off x="4761115" y="4145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1" name="Freeform 3270">
                  <a:extLst>
                    <a:ext uri="{FF2B5EF4-FFF2-40B4-BE49-F238E27FC236}">
                      <a16:creationId xmlns:a16="http://schemas.microsoft.com/office/drawing/2014/main" id="{DC79C950-CCAE-61D0-D61A-0117AFC07EC8}"/>
                    </a:ext>
                  </a:extLst>
                </p:cNvPr>
                <p:cNvSpPr/>
                <p:nvPr/>
              </p:nvSpPr>
              <p:spPr>
                <a:xfrm>
                  <a:off x="5029184" y="43128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2" name="Freeform 3271">
                  <a:extLst>
                    <a:ext uri="{FF2B5EF4-FFF2-40B4-BE49-F238E27FC236}">
                      <a16:creationId xmlns:a16="http://schemas.microsoft.com/office/drawing/2014/main" id="{C10B5AF2-52FF-9CB9-FFE6-021FE4F60B8A}"/>
                    </a:ext>
                  </a:extLst>
                </p:cNvPr>
                <p:cNvSpPr/>
                <p:nvPr/>
              </p:nvSpPr>
              <p:spPr>
                <a:xfrm>
                  <a:off x="4657963" y="42858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3" name="Freeform 3272">
                  <a:extLst>
                    <a:ext uri="{FF2B5EF4-FFF2-40B4-BE49-F238E27FC236}">
                      <a16:creationId xmlns:a16="http://schemas.microsoft.com/office/drawing/2014/main" id="{DBE5DE51-B6BB-773E-5BAF-595EAE75165A}"/>
                    </a:ext>
                  </a:extLst>
                </p:cNvPr>
                <p:cNvSpPr/>
                <p:nvPr/>
              </p:nvSpPr>
              <p:spPr>
                <a:xfrm>
                  <a:off x="4859966" y="41411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4" name="Freeform 3273">
                  <a:extLst>
                    <a:ext uri="{FF2B5EF4-FFF2-40B4-BE49-F238E27FC236}">
                      <a16:creationId xmlns:a16="http://schemas.microsoft.com/office/drawing/2014/main" id="{4A162FC0-AA0B-D2DE-641D-99C8219F253B}"/>
                    </a:ext>
                  </a:extLst>
                </p:cNvPr>
                <p:cNvSpPr/>
                <p:nvPr/>
              </p:nvSpPr>
              <p:spPr>
                <a:xfrm>
                  <a:off x="4632721" y="42598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5" name="Freeform 3274">
                  <a:extLst>
                    <a:ext uri="{FF2B5EF4-FFF2-40B4-BE49-F238E27FC236}">
                      <a16:creationId xmlns:a16="http://schemas.microsoft.com/office/drawing/2014/main" id="{547C2624-521D-EBC7-B499-3A40CFFC16FE}"/>
                    </a:ext>
                  </a:extLst>
                </p:cNvPr>
                <p:cNvSpPr/>
                <p:nvPr/>
              </p:nvSpPr>
              <p:spPr>
                <a:xfrm>
                  <a:off x="5220840" y="42362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6" name="Freeform 3275">
                  <a:extLst>
                    <a:ext uri="{FF2B5EF4-FFF2-40B4-BE49-F238E27FC236}">
                      <a16:creationId xmlns:a16="http://schemas.microsoft.com/office/drawing/2014/main" id="{2472B3D2-807F-2F7E-C23C-25E5031F60F9}"/>
                    </a:ext>
                  </a:extLst>
                </p:cNvPr>
                <p:cNvSpPr/>
                <p:nvPr/>
              </p:nvSpPr>
              <p:spPr>
                <a:xfrm>
                  <a:off x="4797638" y="41822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7" name="Freeform 3276">
                  <a:extLst>
                    <a:ext uri="{FF2B5EF4-FFF2-40B4-BE49-F238E27FC236}">
                      <a16:creationId xmlns:a16="http://schemas.microsoft.com/office/drawing/2014/main" id="{FC0BF2A8-EFC9-57D3-836B-3E6369B1C71A}"/>
                    </a:ext>
                  </a:extLst>
                </p:cNvPr>
                <p:cNvSpPr/>
                <p:nvPr/>
              </p:nvSpPr>
              <p:spPr>
                <a:xfrm>
                  <a:off x="5195099" y="42763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8" name="Freeform 3277">
                  <a:extLst>
                    <a:ext uri="{FF2B5EF4-FFF2-40B4-BE49-F238E27FC236}">
                      <a16:creationId xmlns:a16="http://schemas.microsoft.com/office/drawing/2014/main" id="{D792E4D3-872A-30FA-4E66-3B731BBB6882}"/>
                    </a:ext>
                  </a:extLst>
                </p:cNvPr>
                <p:cNvSpPr/>
                <p:nvPr/>
              </p:nvSpPr>
              <p:spPr>
                <a:xfrm>
                  <a:off x="4658836" y="42831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9" name="Freeform 3278">
                  <a:extLst>
                    <a:ext uri="{FF2B5EF4-FFF2-40B4-BE49-F238E27FC236}">
                      <a16:creationId xmlns:a16="http://schemas.microsoft.com/office/drawing/2014/main" id="{DBC1509C-FE49-F61C-3304-767167B5DEE8}"/>
                    </a:ext>
                  </a:extLst>
                </p:cNvPr>
                <p:cNvSpPr/>
                <p:nvPr/>
              </p:nvSpPr>
              <p:spPr>
                <a:xfrm>
                  <a:off x="5023450" y="42662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0" name="Freeform 3279">
                  <a:extLst>
                    <a:ext uri="{FF2B5EF4-FFF2-40B4-BE49-F238E27FC236}">
                      <a16:creationId xmlns:a16="http://schemas.microsoft.com/office/drawing/2014/main" id="{EFCB70D2-4291-FC6C-377A-7CB2A85CC941}"/>
                    </a:ext>
                  </a:extLst>
                </p:cNvPr>
                <p:cNvSpPr/>
                <p:nvPr/>
              </p:nvSpPr>
              <p:spPr>
                <a:xfrm>
                  <a:off x="4872244" y="42132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1" name="Freeform 3280">
                  <a:extLst>
                    <a:ext uri="{FF2B5EF4-FFF2-40B4-BE49-F238E27FC236}">
                      <a16:creationId xmlns:a16="http://schemas.microsoft.com/office/drawing/2014/main" id="{1930482F-9743-F7EF-71BD-F52509BAB9AC}"/>
                    </a:ext>
                  </a:extLst>
                </p:cNvPr>
                <p:cNvSpPr/>
                <p:nvPr/>
              </p:nvSpPr>
              <p:spPr>
                <a:xfrm>
                  <a:off x="4883837" y="41870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2" name="Freeform 3281">
                  <a:extLst>
                    <a:ext uri="{FF2B5EF4-FFF2-40B4-BE49-F238E27FC236}">
                      <a16:creationId xmlns:a16="http://schemas.microsoft.com/office/drawing/2014/main" id="{998C6B77-E615-DB88-1510-78541044A0DE}"/>
                    </a:ext>
                  </a:extLst>
                </p:cNvPr>
                <p:cNvSpPr/>
                <p:nvPr/>
              </p:nvSpPr>
              <p:spPr>
                <a:xfrm>
                  <a:off x="5015410" y="413818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3" name="Freeform 3282">
                  <a:extLst>
                    <a:ext uri="{FF2B5EF4-FFF2-40B4-BE49-F238E27FC236}">
                      <a16:creationId xmlns:a16="http://schemas.microsoft.com/office/drawing/2014/main" id="{DD9EF9CF-D947-9FF1-D5B3-80213A91D07C}"/>
                    </a:ext>
                  </a:extLst>
                </p:cNvPr>
                <p:cNvSpPr/>
                <p:nvPr/>
              </p:nvSpPr>
              <p:spPr>
                <a:xfrm>
                  <a:off x="4710630" y="42826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4" name="Freeform 3283">
                  <a:extLst>
                    <a:ext uri="{FF2B5EF4-FFF2-40B4-BE49-F238E27FC236}">
                      <a16:creationId xmlns:a16="http://schemas.microsoft.com/office/drawing/2014/main" id="{A67FBC38-9335-1EAE-22E7-ED9AC4EF99A6}"/>
                    </a:ext>
                  </a:extLst>
                </p:cNvPr>
                <p:cNvSpPr/>
                <p:nvPr/>
              </p:nvSpPr>
              <p:spPr>
                <a:xfrm>
                  <a:off x="4725339" y="38387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5" name="Freeform 3284">
                  <a:extLst>
                    <a:ext uri="{FF2B5EF4-FFF2-40B4-BE49-F238E27FC236}">
                      <a16:creationId xmlns:a16="http://schemas.microsoft.com/office/drawing/2014/main" id="{AA3307E8-130C-A2C4-5056-743EB87E3EA7}"/>
                    </a:ext>
                  </a:extLst>
                </p:cNvPr>
                <p:cNvSpPr/>
                <p:nvPr/>
              </p:nvSpPr>
              <p:spPr>
                <a:xfrm>
                  <a:off x="5154524" y="4091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6" name="Freeform 3285">
                  <a:extLst>
                    <a:ext uri="{FF2B5EF4-FFF2-40B4-BE49-F238E27FC236}">
                      <a16:creationId xmlns:a16="http://schemas.microsoft.com/office/drawing/2014/main" id="{98FC0522-2655-451B-E036-F44898852A98}"/>
                    </a:ext>
                  </a:extLst>
                </p:cNvPr>
                <p:cNvSpPr/>
                <p:nvPr/>
              </p:nvSpPr>
              <p:spPr>
                <a:xfrm>
                  <a:off x="4841454" y="37667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7" name="Freeform 3286">
                  <a:extLst>
                    <a:ext uri="{FF2B5EF4-FFF2-40B4-BE49-F238E27FC236}">
                      <a16:creationId xmlns:a16="http://schemas.microsoft.com/office/drawing/2014/main" id="{583FE6B5-B5EC-1B4E-7422-701753AA167F}"/>
                    </a:ext>
                  </a:extLst>
                </p:cNvPr>
                <p:cNvSpPr/>
                <p:nvPr/>
              </p:nvSpPr>
              <p:spPr>
                <a:xfrm>
                  <a:off x="4661205" y="43119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8" name="Freeform 3287">
                  <a:extLst>
                    <a:ext uri="{FF2B5EF4-FFF2-40B4-BE49-F238E27FC236}">
                      <a16:creationId xmlns:a16="http://schemas.microsoft.com/office/drawing/2014/main" id="{E8B3612B-350A-DA38-161B-E600AB487C74}"/>
                    </a:ext>
                  </a:extLst>
                </p:cNvPr>
                <p:cNvSpPr/>
                <p:nvPr/>
              </p:nvSpPr>
              <p:spPr>
                <a:xfrm>
                  <a:off x="4915686" y="4277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9" name="Freeform 3288">
                  <a:extLst>
                    <a:ext uri="{FF2B5EF4-FFF2-40B4-BE49-F238E27FC236}">
                      <a16:creationId xmlns:a16="http://schemas.microsoft.com/office/drawing/2014/main" id="{FD368278-151F-8FF2-34D6-F656FC2912A3}"/>
                    </a:ext>
                  </a:extLst>
                </p:cNvPr>
                <p:cNvSpPr/>
                <p:nvPr/>
              </p:nvSpPr>
              <p:spPr>
                <a:xfrm>
                  <a:off x="4855790" y="4287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0" name="Freeform 3289">
                  <a:extLst>
                    <a:ext uri="{FF2B5EF4-FFF2-40B4-BE49-F238E27FC236}">
                      <a16:creationId xmlns:a16="http://schemas.microsoft.com/office/drawing/2014/main" id="{7E85C97B-8884-5A69-4E4F-391F0A7AE303}"/>
                    </a:ext>
                  </a:extLst>
                </p:cNvPr>
                <p:cNvSpPr/>
                <p:nvPr/>
              </p:nvSpPr>
              <p:spPr>
                <a:xfrm>
                  <a:off x="4624556" y="4272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1" name="Freeform 3290">
                  <a:extLst>
                    <a:ext uri="{FF2B5EF4-FFF2-40B4-BE49-F238E27FC236}">
                      <a16:creationId xmlns:a16="http://schemas.microsoft.com/office/drawing/2014/main" id="{788880FD-C846-CFB7-FA6B-1EB9B757FDBC}"/>
                    </a:ext>
                  </a:extLst>
                </p:cNvPr>
                <p:cNvSpPr/>
                <p:nvPr/>
              </p:nvSpPr>
              <p:spPr>
                <a:xfrm>
                  <a:off x="4671114" y="41733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2" name="Freeform 3291">
                  <a:extLst>
                    <a:ext uri="{FF2B5EF4-FFF2-40B4-BE49-F238E27FC236}">
                      <a16:creationId xmlns:a16="http://schemas.microsoft.com/office/drawing/2014/main" id="{615FEC6A-8C5E-C9DE-0E4B-EF79E054EB63}"/>
                    </a:ext>
                  </a:extLst>
                </p:cNvPr>
                <p:cNvSpPr/>
                <p:nvPr/>
              </p:nvSpPr>
              <p:spPr>
                <a:xfrm>
                  <a:off x="5087335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3" name="Freeform 3292">
                  <a:extLst>
                    <a:ext uri="{FF2B5EF4-FFF2-40B4-BE49-F238E27FC236}">
                      <a16:creationId xmlns:a16="http://schemas.microsoft.com/office/drawing/2014/main" id="{F6FA5292-269E-C617-B30E-F72E9837A718}"/>
                    </a:ext>
                  </a:extLst>
                </p:cNvPr>
                <p:cNvSpPr/>
                <p:nvPr/>
              </p:nvSpPr>
              <p:spPr>
                <a:xfrm>
                  <a:off x="4618074" y="42499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4" name="Freeform 3293">
                  <a:extLst>
                    <a:ext uri="{FF2B5EF4-FFF2-40B4-BE49-F238E27FC236}">
                      <a16:creationId xmlns:a16="http://schemas.microsoft.com/office/drawing/2014/main" id="{4F57D65F-7326-D372-9D13-73412D3AA213}"/>
                    </a:ext>
                  </a:extLst>
                </p:cNvPr>
                <p:cNvSpPr/>
                <p:nvPr/>
              </p:nvSpPr>
              <p:spPr>
                <a:xfrm>
                  <a:off x="5117813" y="42979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5" name="Freeform 3294">
                  <a:extLst>
                    <a:ext uri="{FF2B5EF4-FFF2-40B4-BE49-F238E27FC236}">
                      <a16:creationId xmlns:a16="http://schemas.microsoft.com/office/drawing/2014/main" id="{48288371-781B-B925-E8FC-1A283BA725DC}"/>
                    </a:ext>
                  </a:extLst>
                </p:cNvPr>
                <p:cNvSpPr/>
                <p:nvPr/>
              </p:nvSpPr>
              <p:spPr>
                <a:xfrm>
                  <a:off x="4697977" y="42983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6" name="Freeform 3295">
                  <a:extLst>
                    <a:ext uri="{FF2B5EF4-FFF2-40B4-BE49-F238E27FC236}">
                      <a16:creationId xmlns:a16="http://schemas.microsoft.com/office/drawing/2014/main" id="{DD708555-477D-FA4A-27A2-CBB56F600F7C}"/>
                    </a:ext>
                  </a:extLst>
                </p:cNvPr>
                <p:cNvSpPr/>
                <p:nvPr/>
              </p:nvSpPr>
              <p:spPr>
                <a:xfrm>
                  <a:off x="5219468" y="41534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7" name="Freeform 3296">
                  <a:extLst>
                    <a:ext uri="{FF2B5EF4-FFF2-40B4-BE49-F238E27FC236}">
                      <a16:creationId xmlns:a16="http://schemas.microsoft.com/office/drawing/2014/main" id="{9A514FED-8B0F-AE50-56AE-1F9A9E941E67}"/>
                    </a:ext>
                  </a:extLst>
                </p:cNvPr>
                <p:cNvSpPr/>
                <p:nvPr/>
              </p:nvSpPr>
              <p:spPr>
                <a:xfrm>
                  <a:off x="4741232" y="4295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8" name="Freeform 3297">
                  <a:extLst>
                    <a:ext uri="{FF2B5EF4-FFF2-40B4-BE49-F238E27FC236}">
                      <a16:creationId xmlns:a16="http://schemas.microsoft.com/office/drawing/2014/main" id="{3E6B19BA-6A10-5F68-41BB-CEA48CFBD0AC}"/>
                    </a:ext>
                  </a:extLst>
                </p:cNvPr>
                <p:cNvSpPr/>
                <p:nvPr/>
              </p:nvSpPr>
              <p:spPr>
                <a:xfrm>
                  <a:off x="5155272" y="42225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9" name="Freeform 3298">
                  <a:extLst>
                    <a:ext uri="{FF2B5EF4-FFF2-40B4-BE49-F238E27FC236}">
                      <a16:creationId xmlns:a16="http://schemas.microsoft.com/office/drawing/2014/main" id="{623010D0-82E7-6A82-AD75-70B29A037C53}"/>
                    </a:ext>
                  </a:extLst>
                </p:cNvPr>
                <p:cNvSpPr/>
                <p:nvPr/>
              </p:nvSpPr>
              <p:spPr>
                <a:xfrm>
                  <a:off x="4694549" y="42823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0" name="Freeform 3299">
                  <a:extLst>
                    <a:ext uri="{FF2B5EF4-FFF2-40B4-BE49-F238E27FC236}">
                      <a16:creationId xmlns:a16="http://schemas.microsoft.com/office/drawing/2014/main" id="{5CB873FF-7C60-47B4-CBFA-0B2036CED1D1}"/>
                    </a:ext>
                  </a:extLst>
                </p:cNvPr>
                <p:cNvSpPr/>
                <p:nvPr/>
              </p:nvSpPr>
              <p:spPr>
                <a:xfrm>
                  <a:off x="4695796" y="42041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1" name="Freeform 3300">
                  <a:extLst>
                    <a:ext uri="{FF2B5EF4-FFF2-40B4-BE49-F238E27FC236}">
                      <a16:creationId xmlns:a16="http://schemas.microsoft.com/office/drawing/2014/main" id="{8FCA29C0-1250-1958-1393-C6F810574ED5}"/>
                    </a:ext>
                  </a:extLst>
                </p:cNvPr>
                <p:cNvSpPr/>
                <p:nvPr/>
              </p:nvSpPr>
              <p:spPr>
                <a:xfrm>
                  <a:off x="4710568" y="41622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2" name="Freeform 3301">
                  <a:extLst>
                    <a:ext uri="{FF2B5EF4-FFF2-40B4-BE49-F238E27FC236}">
                      <a16:creationId xmlns:a16="http://schemas.microsoft.com/office/drawing/2014/main" id="{3A566487-2556-E489-C663-3F6D8E9FBCF1}"/>
                    </a:ext>
                  </a:extLst>
                </p:cNvPr>
                <p:cNvSpPr/>
                <p:nvPr/>
              </p:nvSpPr>
              <p:spPr>
                <a:xfrm>
                  <a:off x="4946102" y="4269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3" name="Freeform 3302">
                  <a:extLst>
                    <a:ext uri="{FF2B5EF4-FFF2-40B4-BE49-F238E27FC236}">
                      <a16:creationId xmlns:a16="http://schemas.microsoft.com/office/drawing/2014/main" id="{89024AE1-24A0-9802-0208-7A57665E219C}"/>
                    </a:ext>
                  </a:extLst>
                </p:cNvPr>
                <p:cNvSpPr/>
                <p:nvPr/>
              </p:nvSpPr>
              <p:spPr>
                <a:xfrm>
                  <a:off x="4993969" y="42069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4" name="Freeform 3303">
                  <a:extLst>
                    <a:ext uri="{FF2B5EF4-FFF2-40B4-BE49-F238E27FC236}">
                      <a16:creationId xmlns:a16="http://schemas.microsoft.com/office/drawing/2014/main" id="{A96A4A56-941E-2BD9-766A-1E3577D68730}"/>
                    </a:ext>
                  </a:extLst>
                </p:cNvPr>
                <p:cNvSpPr/>
                <p:nvPr/>
              </p:nvSpPr>
              <p:spPr>
                <a:xfrm>
                  <a:off x="5091573" y="417299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5" name="Freeform 3304">
                  <a:extLst>
                    <a:ext uri="{FF2B5EF4-FFF2-40B4-BE49-F238E27FC236}">
                      <a16:creationId xmlns:a16="http://schemas.microsoft.com/office/drawing/2014/main" id="{7F6694B2-7C26-E168-F83D-C4727AC69787}"/>
                    </a:ext>
                  </a:extLst>
                </p:cNvPr>
                <p:cNvSpPr/>
                <p:nvPr/>
              </p:nvSpPr>
              <p:spPr>
                <a:xfrm>
                  <a:off x="5058789" y="4270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6" name="Freeform 3305">
                  <a:extLst>
                    <a:ext uri="{FF2B5EF4-FFF2-40B4-BE49-F238E27FC236}">
                      <a16:creationId xmlns:a16="http://schemas.microsoft.com/office/drawing/2014/main" id="{B5A1554B-87D3-11F5-CEF7-58AEC9F1387A}"/>
                    </a:ext>
                  </a:extLst>
                </p:cNvPr>
                <p:cNvSpPr/>
                <p:nvPr/>
              </p:nvSpPr>
              <p:spPr>
                <a:xfrm>
                  <a:off x="4710505" y="43123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7" name="Freeform 3306">
                  <a:extLst>
                    <a:ext uri="{FF2B5EF4-FFF2-40B4-BE49-F238E27FC236}">
                      <a16:creationId xmlns:a16="http://schemas.microsoft.com/office/drawing/2014/main" id="{73E5CC56-A036-73D3-0F6C-4C948E2B10D7}"/>
                    </a:ext>
                  </a:extLst>
                </p:cNvPr>
                <p:cNvSpPr/>
                <p:nvPr/>
              </p:nvSpPr>
              <p:spPr>
                <a:xfrm>
                  <a:off x="4661890" y="42434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8" name="Freeform 3307">
                  <a:extLst>
                    <a:ext uri="{FF2B5EF4-FFF2-40B4-BE49-F238E27FC236}">
                      <a16:creationId xmlns:a16="http://schemas.microsoft.com/office/drawing/2014/main" id="{8E950962-6E01-CC07-2D45-92833858A0AE}"/>
                    </a:ext>
                  </a:extLst>
                </p:cNvPr>
                <p:cNvSpPr/>
                <p:nvPr/>
              </p:nvSpPr>
              <p:spPr>
                <a:xfrm>
                  <a:off x="4967729" y="42554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9" name="Freeform 3308">
                  <a:extLst>
                    <a:ext uri="{FF2B5EF4-FFF2-40B4-BE49-F238E27FC236}">
                      <a16:creationId xmlns:a16="http://schemas.microsoft.com/office/drawing/2014/main" id="{4EA8A249-A552-6B1D-067B-FE9EF8B76CE3}"/>
                    </a:ext>
                  </a:extLst>
                </p:cNvPr>
                <p:cNvSpPr/>
                <p:nvPr/>
              </p:nvSpPr>
              <p:spPr>
                <a:xfrm>
                  <a:off x="5138257" y="42862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0" name="Freeform 3309">
                  <a:extLst>
                    <a:ext uri="{FF2B5EF4-FFF2-40B4-BE49-F238E27FC236}">
                      <a16:creationId xmlns:a16="http://schemas.microsoft.com/office/drawing/2014/main" id="{CD597E1B-0A18-A615-10FA-61DCB0786AE7}"/>
                    </a:ext>
                  </a:extLst>
                </p:cNvPr>
                <p:cNvSpPr/>
                <p:nvPr/>
              </p:nvSpPr>
              <p:spPr>
                <a:xfrm>
                  <a:off x="4978388" y="4192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1" name="Freeform 3310">
                  <a:extLst>
                    <a:ext uri="{FF2B5EF4-FFF2-40B4-BE49-F238E27FC236}">
                      <a16:creationId xmlns:a16="http://schemas.microsoft.com/office/drawing/2014/main" id="{691853FC-215B-9025-C6BC-A8F1F09C3F76}"/>
                    </a:ext>
                  </a:extLst>
                </p:cNvPr>
                <p:cNvSpPr/>
                <p:nvPr/>
              </p:nvSpPr>
              <p:spPr>
                <a:xfrm>
                  <a:off x="5159946" y="41331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2" name="Freeform 3311">
                  <a:extLst>
                    <a:ext uri="{FF2B5EF4-FFF2-40B4-BE49-F238E27FC236}">
                      <a16:creationId xmlns:a16="http://schemas.microsoft.com/office/drawing/2014/main" id="{30D1A1A1-7A70-DE40-295B-9A061EF895BB}"/>
                    </a:ext>
                  </a:extLst>
                </p:cNvPr>
                <p:cNvSpPr/>
                <p:nvPr/>
              </p:nvSpPr>
              <p:spPr>
                <a:xfrm>
                  <a:off x="5154399" y="4279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3" name="Freeform 3312">
                  <a:extLst>
                    <a:ext uri="{FF2B5EF4-FFF2-40B4-BE49-F238E27FC236}">
                      <a16:creationId xmlns:a16="http://schemas.microsoft.com/office/drawing/2014/main" id="{1C6D3476-3AB7-19B2-4A75-1CB592AABC50}"/>
                    </a:ext>
                  </a:extLst>
                </p:cNvPr>
                <p:cNvSpPr/>
                <p:nvPr/>
              </p:nvSpPr>
              <p:spPr>
                <a:xfrm>
                  <a:off x="5205196" y="43086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4" name="Freeform 3313">
                  <a:extLst>
                    <a:ext uri="{FF2B5EF4-FFF2-40B4-BE49-F238E27FC236}">
                      <a16:creationId xmlns:a16="http://schemas.microsoft.com/office/drawing/2014/main" id="{BA1E8FE2-E058-BB7D-5D14-4138AA901CE9}"/>
                    </a:ext>
                  </a:extLst>
                </p:cNvPr>
                <p:cNvSpPr/>
                <p:nvPr/>
              </p:nvSpPr>
              <p:spPr>
                <a:xfrm>
                  <a:off x="5032612" y="4230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5" name="Freeform 3314">
                  <a:extLst>
                    <a:ext uri="{FF2B5EF4-FFF2-40B4-BE49-F238E27FC236}">
                      <a16:creationId xmlns:a16="http://schemas.microsoft.com/office/drawing/2014/main" id="{E835EDAC-7B0E-59FD-6A7C-17EF49F3B332}"/>
                    </a:ext>
                  </a:extLst>
                </p:cNvPr>
                <p:cNvSpPr/>
                <p:nvPr/>
              </p:nvSpPr>
              <p:spPr>
                <a:xfrm>
                  <a:off x="4645685" y="42104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6" name="Freeform 3315">
                  <a:extLst>
                    <a:ext uri="{FF2B5EF4-FFF2-40B4-BE49-F238E27FC236}">
                      <a16:creationId xmlns:a16="http://schemas.microsoft.com/office/drawing/2014/main" id="{985CE7F9-AD8F-6BE3-F263-94EAB555A6A7}"/>
                    </a:ext>
                  </a:extLst>
                </p:cNvPr>
                <p:cNvSpPr/>
                <p:nvPr/>
              </p:nvSpPr>
              <p:spPr>
                <a:xfrm>
                  <a:off x="4969973" y="42577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7" name="Freeform 3316">
                  <a:extLst>
                    <a:ext uri="{FF2B5EF4-FFF2-40B4-BE49-F238E27FC236}">
                      <a16:creationId xmlns:a16="http://schemas.microsoft.com/office/drawing/2014/main" id="{130E9F65-EAA0-13BD-C7A9-198FC3B650A6}"/>
                    </a:ext>
                  </a:extLst>
                </p:cNvPr>
                <p:cNvSpPr/>
                <p:nvPr/>
              </p:nvSpPr>
              <p:spPr>
                <a:xfrm>
                  <a:off x="4976330" y="43127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8" name="Freeform 3317">
                  <a:extLst>
                    <a:ext uri="{FF2B5EF4-FFF2-40B4-BE49-F238E27FC236}">
                      <a16:creationId xmlns:a16="http://schemas.microsoft.com/office/drawing/2014/main" id="{B3CCAB83-9A0F-7EA1-1605-15A3211B2B36}"/>
                    </a:ext>
                  </a:extLst>
                </p:cNvPr>
                <p:cNvSpPr/>
                <p:nvPr/>
              </p:nvSpPr>
              <p:spPr>
                <a:xfrm>
                  <a:off x="5125354" y="42204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9" name="Freeform 3318">
                  <a:extLst>
                    <a:ext uri="{FF2B5EF4-FFF2-40B4-BE49-F238E27FC236}">
                      <a16:creationId xmlns:a16="http://schemas.microsoft.com/office/drawing/2014/main" id="{E63A5C6B-0E45-5590-2194-8839F1E10857}"/>
                    </a:ext>
                  </a:extLst>
                </p:cNvPr>
                <p:cNvSpPr/>
                <p:nvPr/>
              </p:nvSpPr>
              <p:spPr>
                <a:xfrm>
                  <a:off x="4914128" y="42078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0" name="Freeform 3319">
                  <a:extLst>
                    <a:ext uri="{FF2B5EF4-FFF2-40B4-BE49-F238E27FC236}">
                      <a16:creationId xmlns:a16="http://schemas.microsoft.com/office/drawing/2014/main" id="{16CD2C49-CC0B-F34E-FBE4-5CCA9138AD1B}"/>
                    </a:ext>
                  </a:extLst>
                </p:cNvPr>
                <p:cNvSpPr/>
                <p:nvPr/>
              </p:nvSpPr>
              <p:spPr>
                <a:xfrm>
                  <a:off x="4665630" y="43039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1" name="Freeform 3320">
                  <a:extLst>
                    <a:ext uri="{FF2B5EF4-FFF2-40B4-BE49-F238E27FC236}">
                      <a16:creationId xmlns:a16="http://schemas.microsoft.com/office/drawing/2014/main" id="{2B76C010-6526-1414-C93F-096FC7D88480}"/>
                    </a:ext>
                  </a:extLst>
                </p:cNvPr>
                <p:cNvSpPr/>
                <p:nvPr/>
              </p:nvSpPr>
              <p:spPr>
                <a:xfrm>
                  <a:off x="4782119" y="4259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2" name="Freeform 3321">
                  <a:extLst>
                    <a:ext uri="{FF2B5EF4-FFF2-40B4-BE49-F238E27FC236}">
                      <a16:creationId xmlns:a16="http://schemas.microsoft.com/office/drawing/2014/main" id="{B8AA3DE1-FD05-47A3-B098-33ECCACB6B7A}"/>
                    </a:ext>
                  </a:extLst>
                </p:cNvPr>
                <p:cNvSpPr/>
                <p:nvPr/>
              </p:nvSpPr>
              <p:spPr>
                <a:xfrm>
                  <a:off x="5109212" y="4307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3" name="Freeform 3322">
                  <a:extLst>
                    <a:ext uri="{FF2B5EF4-FFF2-40B4-BE49-F238E27FC236}">
                      <a16:creationId xmlns:a16="http://schemas.microsoft.com/office/drawing/2014/main" id="{84452C43-5B0B-8876-4A52-D42F5B78ED0A}"/>
                    </a:ext>
                  </a:extLst>
                </p:cNvPr>
                <p:cNvSpPr/>
                <p:nvPr/>
              </p:nvSpPr>
              <p:spPr>
                <a:xfrm>
                  <a:off x="5125230" y="42231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4" name="Freeform 3323">
                  <a:extLst>
                    <a:ext uri="{FF2B5EF4-FFF2-40B4-BE49-F238E27FC236}">
                      <a16:creationId xmlns:a16="http://schemas.microsoft.com/office/drawing/2014/main" id="{38A6CE2A-BFFE-ACEF-AF61-723ABA7A0906}"/>
                    </a:ext>
                  </a:extLst>
                </p:cNvPr>
                <p:cNvSpPr/>
                <p:nvPr/>
              </p:nvSpPr>
              <p:spPr>
                <a:xfrm>
                  <a:off x="4803746" y="41531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5" name="Freeform 3324">
                  <a:extLst>
                    <a:ext uri="{FF2B5EF4-FFF2-40B4-BE49-F238E27FC236}">
                      <a16:creationId xmlns:a16="http://schemas.microsoft.com/office/drawing/2014/main" id="{21F391E5-79CA-2C74-768A-9CD46AECE20C}"/>
                    </a:ext>
                  </a:extLst>
                </p:cNvPr>
                <p:cNvSpPr/>
                <p:nvPr/>
              </p:nvSpPr>
              <p:spPr>
                <a:xfrm>
                  <a:off x="4731322" y="41956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6" name="Freeform 3325">
                  <a:extLst>
                    <a:ext uri="{FF2B5EF4-FFF2-40B4-BE49-F238E27FC236}">
                      <a16:creationId xmlns:a16="http://schemas.microsoft.com/office/drawing/2014/main" id="{42B0B9E7-8D6B-34B7-188D-58A1DE204C46}"/>
                    </a:ext>
                  </a:extLst>
                </p:cNvPr>
                <p:cNvSpPr/>
                <p:nvPr/>
              </p:nvSpPr>
              <p:spPr>
                <a:xfrm>
                  <a:off x="4906025" y="42629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7" name="Freeform 3326">
                  <a:extLst>
                    <a:ext uri="{FF2B5EF4-FFF2-40B4-BE49-F238E27FC236}">
                      <a16:creationId xmlns:a16="http://schemas.microsoft.com/office/drawing/2014/main" id="{E09E89A5-4E9C-A4D4-38B0-207E6529E12B}"/>
                    </a:ext>
                  </a:extLst>
                </p:cNvPr>
                <p:cNvSpPr/>
                <p:nvPr/>
              </p:nvSpPr>
              <p:spPr>
                <a:xfrm>
                  <a:off x="5097806" y="43082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8" name="Freeform 3327">
                  <a:extLst>
                    <a:ext uri="{FF2B5EF4-FFF2-40B4-BE49-F238E27FC236}">
                      <a16:creationId xmlns:a16="http://schemas.microsoft.com/office/drawing/2014/main" id="{2D9629D4-3250-AC41-AF98-07DEDEF22CA1}"/>
                    </a:ext>
                  </a:extLst>
                </p:cNvPr>
                <p:cNvSpPr/>
                <p:nvPr/>
              </p:nvSpPr>
              <p:spPr>
                <a:xfrm>
                  <a:off x="4846753" y="4223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9" name="Freeform 3328">
                  <a:extLst>
                    <a:ext uri="{FF2B5EF4-FFF2-40B4-BE49-F238E27FC236}">
                      <a16:creationId xmlns:a16="http://schemas.microsoft.com/office/drawing/2014/main" id="{66981629-6941-846E-2345-1E20B9324563}"/>
                    </a:ext>
                  </a:extLst>
                </p:cNvPr>
                <p:cNvSpPr/>
                <p:nvPr/>
              </p:nvSpPr>
              <p:spPr>
                <a:xfrm>
                  <a:off x="5057855" y="4304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0" name="Freeform 3329">
                  <a:extLst>
                    <a:ext uri="{FF2B5EF4-FFF2-40B4-BE49-F238E27FC236}">
                      <a16:creationId xmlns:a16="http://schemas.microsoft.com/office/drawing/2014/main" id="{6DE3A2EE-DA25-DE7B-2DC8-BEFEABDBD786}"/>
                    </a:ext>
                  </a:extLst>
                </p:cNvPr>
                <p:cNvSpPr/>
                <p:nvPr/>
              </p:nvSpPr>
              <p:spPr>
                <a:xfrm>
                  <a:off x="4951088" y="37586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1" name="Freeform 3330">
                  <a:extLst>
                    <a:ext uri="{FF2B5EF4-FFF2-40B4-BE49-F238E27FC236}">
                      <a16:creationId xmlns:a16="http://schemas.microsoft.com/office/drawing/2014/main" id="{A6BA1824-68A1-BC42-6210-B0396D506584}"/>
                    </a:ext>
                  </a:extLst>
                </p:cNvPr>
                <p:cNvSpPr/>
                <p:nvPr/>
              </p:nvSpPr>
              <p:spPr>
                <a:xfrm>
                  <a:off x="4831919" y="416067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2" name="Freeform 3331">
                  <a:extLst>
                    <a:ext uri="{FF2B5EF4-FFF2-40B4-BE49-F238E27FC236}">
                      <a16:creationId xmlns:a16="http://schemas.microsoft.com/office/drawing/2014/main" id="{0FE953CC-35E6-5CFB-E56B-7AAB56F5E0A5}"/>
                    </a:ext>
                  </a:extLst>
                </p:cNvPr>
                <p:cNvSpPr/>
                <p:nvPr/>
              </p:nvSpPr>
              <p:spPr>
                <a:xfrm>
                  <a:off x="4732319" y="41553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3" name="Freeform 3332">
                  <a:extLst>
                    <a:ext uri="{FF2B5EF4-FFF2-40B4-BE49-F238E27FC236}">
                      <a16:creationId xmlns:a16="http://schemas.microsoft.com/office/drawing/2014/main" id="{A140CC76-FFD4-A65A-0A28-D69543A86C9F}"/>
                    </a:ext>
                  </a:extLst>
                </p:cNvPr>
                <p:cNvSpPr/>
                <p:nvPr/>
              </p:nvSpPr>
              <p:spPr>
                <a:xfrm>
                  <a:off x="4927591" y="4287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4" name="Freeform 3333">
                  <a:extLst>
                    <a:ext uri="{FF2B5EF4-FFF2-40B4-BE49-F238E27FC236}">
                      <a16:creationId xmlns:a16="http://schemas.microsoft.com/office/drawing/2014/main" id="{8E08A9B3-4889-A8C8-024B-5BAD5BBD8953}"/>
                    </a:ext>
                  </a:extLst>
                </p:cNvPr>
                <p:cNvSpPr/>
                <p:nvPr/>
              </p:nvSpPr>
              <p:spPr>
                <a:xfrm>
                  <a:off x="4664881" y="4229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5" name="Freeform 3334">
                  <a:extLst>
                    <a:ext uri="{FF2B5EF4-FFF2-40B4-BE49-F238E27FC236}">
                      <a16:creationId xmlns:a16="http://schemas.microsoft.com/office/drawing/2014/main" id="{591BFAC5-D2D8-0FA1-FA28-47249D5367A4}"/>
                    </a:ext>
                  </a:extLst>
                </p:cNvPr>
                <p:cNvSpPr/>
                <p:nvPr/>
              </p:nvSpPr>
              <p:spPr>
                <a:xfrm>
                  <a:off x="4619445" y="41313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6" name="Freeform 3335">
                  <a:extLst>
                    <a:ext uri="{FF2B5EF4-FFF2-40B4-BE49-F238E27FC236}">
                      <a16:creationId xmlns:a16="http://schemas.microsoft.com/office/drawing/2014/main" id="{3C299589-557B-9A35-DF07-4B59048B7507}"/>
                    </a:ext>
                  </a:extLst>
                </p:cNvPr>
                <p:cNvSpPr/>
                <p:nvPr/>
              </p:nvSpPr>
              <p:spPr>
                <a:xfrm>
                  <a:off x="4994842" y="4310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7" name="Freeform 3336">
                  <a:extLst>
                    <a:ext uri="{FF2B5EF4-FFF2-40B4-BE49-F238E27FC236}">
                      <a16:creationId xmlns:a16="http://schemas.microsoft.com/office/drawing/2014/main" id="{5D355AD7-11C1-CA47-A0FB-CF269BBC31B6}"/>
                    </a:ext>
                  </a:extLst>
                </p:cNvPr>
                <p:cNvSpPr/>
                <p:nvPr/>
              </p:nvSpPr>
              <p:spPr>
                <a:xfrm>
                  <a:off x="4993782" y="42932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8" name="Freeform 3337">
                  <a:extLst>
                    <a:ext uri="{FF2B5EF4-FFF2-40B4-BE49-F238E27FC236}">
                      <a16:creationId xmlns:a16="http://schemas.microsoft.com/office/drawing/2014/main" id="{72D7BB2E-A91D-F982-FFA1-8A6D638104BE}"/>
                    </a:ext>
                  </a:extLst>
                </p:cNvPr>
                <p:cNvSpPr/>
                <p:nvPr/>
              </p:nvSpPr>
              <p:spPr>
                <a:xfrm>
                  <a:off x="5053678" y="4288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9" name="Freeform 3338">
                  <a:extLst>
                    <a:ext uri="{FF2B5EF4-FFF2-40B4-BE49-F238E27FC236}">
                      <a16:creationId xmlns:a16="http://schemas.microsoft.com/office/drawing/2014/main" id="{5811D5A5-C62D-0D5B-FF13-351BFFEE4978}"/>
                    </a:ext>
                  </a:extLst>
                </p:cNvPr>
                <p:cNvSpPr/>
                <p:nvPr/>
              </p:nvSpPr>
              <p:spPr>
                <a:xfrm>
                  <a:off x="4712749" y="4162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0" name="Freeform 3339">
                  <a:extLst>
                    <a:ext uri="{FF2B5EF4-FFF2-40B4-BE49-F238E27FC236}">
                      <a16:creationId xmlns:a16="http://schemas.microsoft.com/office/drawing/2014/main" id="{401ED224-A019-91C8-FFA1-CABD866F260E}"/>
                    </a:ext>
                  </a:extLst>
                </p:cNvPr>
                <p:cNvSpPr/>
                <p:nvPr/>
              </p:nvSpPr>
              <p:spPr>
                <a:xfrm>
                  <a:off x="5061220" y="4278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1" name="Freeform 3340">
                  <a:extLst>
                    <a:ext uri="{FF2B5EF4-FFF2-40B4-BE49-F238E27FC236}">
                      <a16:creationId xmlns:a16="http://schemas.microsoft.com/office/drawing/2014/main" id="{9C5541FC-18AD-8F85-C6BC-E2365E5FE944}"/>
                    </a:ext>
                  </a:extLst>
                </p:cNvPr>
                <p:cNvSpPr/>
                <p:nvPr/>
              </p:nvSpPr>
              <p:spPr>
                <a:xfrm>
                  <a:off x="4660519" y="41577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2" name="Freeform 3341">
                  <a:extLst>
                    <a:ext uri="{FF2B5EF4-FFF2-40B4-BE49-F238E27FC236}">
                      <a16:creationId xmlns:a16="http://schemas.microsoft.com/office/drawing/2014/main" id="{BB40E86F-AC13-1650-C13B-F64AEA7C4A46}"/>
                    </a:ext>
                  </a:extLst>
                </p:cNvPr>
                <p:cNvSpPr/>
                <p:nvPr/>
              </p:nvSpPr>
              <p:spPr>
                <a:xfrm>
                  <a:off x="4764668" y="4137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3" name="Freeform 3342">
                  <a:extLst>
                    <a:ext uri="{FF2B5EF4-FFF2-40B4-BE49-F238E27FC236}">
                      <a16:creationId xmlns:a16="http://schemas.microsoft.com/office/drawing/2014/main" id="{6740F068-5F57-5829-153E-CE835E6A5526}"/>
                    </a:ext>
                  </a:extLst>
                </p:cNvPr>
                <p:cNvSpPr/>
                <p:nvPr/>
              </p:nvSpPr>
              <p:spPr>
                <a:xfrm>
                  <a:off x="4881468" y="42725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4" name="Freeform 3343">
                  <a:extLst>
                    <a:ext uri="{FF2B5EF4-FFF2-40B4-BE49-F238E27FC236}">
                      <a16:creationId xmlns:a16="http://schemas.microsoft.com/office/drawing/2014/main" id="{BBD03F11-E73B-A38F-A5DC-0DB20F60199B}"/>
                    </a:ext>
                  </a:extLst>
                </p:cNvPr>
                <p:cNvSpPr/>
                <p:nvPr/>
              </p:nvSpPr>
              <p:spPr>
                <a:xfrm>
                  <a:off x="4822632" y="40878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5" name="Freeform 3344">
                  <a:extLst>
                    <a:ext uri="{FF2B5EF4-FFF2-40B4-BE49-F238E27FC236}">
                      <a16:creationId xmlns:a16="http://schemas.microsoft.com/office/drawing/2014/main" id="{8F74E90A-0F82-B889-81B7-F1B734B172C3}"/>
                    </a:ext>
                  </a:extLst>
                </p:cNvPr>
                <p:cNvSpPr/>
                <p:nvPr/>
              </p:nvSpPr>
              <p:spPr>
                <a:xfrm>
                  <a:off x="5218596" y="40264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6" name="Freeform 3345">
                  <a:extLst>
                    <a:ext uri="{FF2B5EF4-FFF2-40B4-BE49-F238E27FC236}">
                      <a16:creationId xmlns:a16="http://schemas.microsoft.com/office/drawing/2014/main" id="{FAD48D7E-0936-F91F-8112-3E5F6280DD85}"/>
                    </a:ext>
                  </a:extLst>
                </p:cNvPr>
                <p:cNvSpPr/>
                <p:nvPr/>
              </p:nvSpPr>
              <p:spPr>
                <a:xfrm>
                  <a:off x="4774640" y="42786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7" name="Freeform 3346">
                  <a:extLst>
                    <a:ext uri="{FF2B5EF4-FFF2-40B4-BE49-F238E27FC236}">
                      <a16:creationId xmlns:a16="http://schemas.microsoft.com/office/drawing/2014/main" id="{79050EE7-56FE-6E85-FF16-63B8CE271B1F}"/>
                    </a:ext>
                  </a:extLst>
                </p:cNvPr>
                <p:cNvSpPr/>
                <p:nvPr/>
              </p:nvSpPr>
              <p:spPr>
                <a:xfrm>
                  <a:off x="4788850" y="4125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8" name="Freeform 3347">
                  <a:extLst>
                    <a:ext uri="{FF2B5EF4-FFF2-40B4-BE49-F238E27FC236}">
                      <a16:creationId xmlns:a16="http://schemas.microsoft.com/office/drawing/2014/main" id="{E7788B6F-2648-F89D-37EF-FA443A106DB4}"/>
                    </a:ext>
                  </a:extLst>
                </p:cNvPr>
                <p:cNvSpPr/>
                <p:nvPr/>
              </p:nvSpPr>
              <p:spPr>
                <a:xfrm>
                  <a:off x="4938498" y="41710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9" name="Freeform 3348">
                  <a:extLst>
                    <a:ext uri="{FF2B5EF4-FFF2-40B4-BE49-F238E27FC236}">
                      <a16:creationId xmlns:a16="http://schemas.microsoft.com/office/drawing/2014/main" id="{4B005D6A-B238-F66B-1362-4AF1B6E79B4A}"/>
                    </a:ext>
                  </a:extLst>
                </p:cNvPr>
                <p:cNvSpPr/>
                <p:nvPr/>
              </p:nvSpPr>
              <p:spPr>
                <a:xfrm>
                  <a:off x="4934384" y="42960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0" name="Freeform 3349">
                  <a:extLst>
                    <a:ext uri="{FF2B5EF4-FFF2-40B4-BE49-F238E27FC236}">
                      <a16:creationId xmlns:a16="http://schemas.microsoft.com/office/drawing/2014/main" id="{B4C921A0-9ECF-E9D5-B5F8-ECCFD0D41473}"/>
                    </a:ext>
                  </a:extLst>
                </p:cNvPr>
                <p:cNvSpPr/>
                <p:nvPr/>
              </p:nvSpPr>
              <p:spPr>
                <a:xfrm>
                  <a:off x="4703524" y="4255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1" name="Freeform 3350">
                  <a:extLst>
                    <a:ext uri="{FF2B5EF4-FFF2-40B4-BE49-F238E27FC236}">
                      <a16:creationId xmlns:a16="http://schemas.microsoft.com/office/drawing/2014/main" id="{35380125-80F7-5E19-9B7A-2CADB5C0D168}"/>
                    </a:ext>
                  </a:extLst>
                </p:cNvPr>
                <p:cNvSpPr/>
                <p:nvPr/>
              </p:nvSpPr>
              <p:spPr>
                <a:xfrm>
                  <a:off x="4683580" y="4291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2" name="Freeform 3351">
                  <a:extLst>
                    <a:ext uri="{FF2B5EF4-FFF2-40B4-BE49-F238E27FC236}">
                      <a16:creationId xmlns:a16="http://schemas.microsoft.com/office/drawing/2014/main" id="{5ABEA1D0-2CD2-AF13-D812-4E6A1B2DCA31}"/>
                    </a:ext>
                  </a:extLst>
                </p:cNvPr>
                <p:cNvSpPr/>
                <p:nvPr/>
              </p:nvSpPr>
              <p:spPr>
                <a:xfrm>
                  <a:off x="4792216" y="41247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3" name="Freeform 3352">
                  <a:extLst>
                    <a:ext uri="{FF2B5EF4-FFF2-40B4-BE49-F238E27FC236}">
                      <a16:creationId xmlns:a16="http://schemas.microsoft.com/office/drawing/2014/main" id="{AB97CC01-F9FB-7363-E6E7-D0C1B66CAC70}"/>
                    </a:ext>
                  </a:extLst>
                </p:cNvPr>
                <p:cNvSpPr/>
                <p:nvPr/>
              </p:nvSpPr>
              <p:spPr>
                <a:xfrm>
                  <a:off x="5143554" y="42131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4" name="Freeform 3353">
                  <a:extLst>
                    <a:ext uri="{FF2B5EF4-FFF2-40B4-BE49-F238E27FC236}">
                      <a16:creationId xmlns:a16="http://schemas.microsoft.com/office/drawing/2014/main" id="{0990B91E-0B5F-1A01-AECA-C9F42F3ED362}"/>
                    </a:ext>
                  </a:extLst>
                </p:cNvPr>
                <p:cNvSpPr/>
                <p:nvPr/>
              </p:nvSpPr>
              <p:spPr>
                <a:xfrm>
                  <a:off x="5099240" y="41793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5" name="Freeform 3354">
                  <a:extLst>
                    <a:ext uri="{FF2B5EF4-FFF2-40B4-BE49-F238E27FC236}">
                      <a16:creationId xmlns:a16="http://schemas.microsoft.com/office/drawing/2014/main" id="{57A341CD-63D4-5D89-BD1E-46BF051C5B60}"/>
                    </a:ext>
                  </a:extLst>
                </p:cNvPr>
                <p:cNvSpPr/>
                <p:nvPr/>
              </p:nvSpPr>
              <p:spPr>
                <a:xfrm>
                  <a:off x="4798199" y="41979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6" name="Freeform 3355">
                  <a:extLst>
                    <a:ext uri="{FF2B5EF4-FFF2-40B4-BE49-F238E27FC236}">
                      <a16:creationId xmlns:a16="http://schemas.microsoft.com/office/drawing/2014/main" id="{E88BC49B-3AD7-8B82-E9FF-DC106000C585}"/>
                    </a:ext>
                  </a:extLst>
                </p:cNvPr>
                <p:cNvSpPr/>
                <p:nvPr/>
              </p:nvSpPr>
              <p:spPr>
                <a:xfrm>
                  <a:off x="4995340" y="41402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7" name="Freeform 3356">
                  <a:extLst>
                    <a:ext uri="{FF2B5EF4-FFF2-40B4-BE49-F238E27FC236}">
                      <a16:creationId xmlns:a16="http://schemas.microsoft.com/office/drawing/2014/main" id="{AD6E0BC1-DE24-C3DC-D4EA-C10586A1BAA4}"/>
                    </a:ext>
                  </a:extLst>
                </p:cNvPr>
                <p:cNvSpPr/>
                <p:nvPr/>
              </p:nvSpPr>
              <p:spPr>
                <a:xfrm>
                  <a:off x="5136449" y="41751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8" name="Freeform 3357">
                  <a:extLst>
                    <a:ext uri="{FF2B5EF4-FFF2-40B4-BE49-F238E27FC236}">
                      <a16:creationId xmlns:a16="http://schemas.microsoft.com/office/drawing/2014/main" id="{71359E52-5A72-5579-5A64-5F2E838AA52E}"/>
                    </a:ext>
                  </a:extLst>
                </p:cNvPr>
                <p:cNvSpPr/>
                <p:nvPr/>
              </p:nvSpPr>
              <p:spPr>
                <a:xfrm>
                  <a:off x="4626862" y="4287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9" name="Freeform 3358">
                  <a:extLst>
                    <a:ext uri="{FF2B5EF4-FFF2-40B4-BE49-F238E27FC236}">
                      <a16:creationId xmlns:a16="http://schemas.microsoft.com/office/drawing/2014/main" id="{EF950BA3-E534-012F-00B8-2C073CB98D52}"/>
                    </a:ext>
                  </a:extLst>
                </p:cNvPr>
                <p:cNvSpPr/>
                <p:nvPr/>
              </p:nvSpPr>
              <p:spPr>
                <a:xfrm>
                  <a:off x="5000576" y="4305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0" name="Freeform 3359">
                  <a:extLst>
                    <a:ext uri="{FF2B5EF4-FFF2-40B4-BE49-F238E27FC236}">
                      <a16:creationId xmlns:a16="http://schemas.microsoft.com/office/drawing/2014/main" id="{0F582D9F-DC66-40B5-7D39-234CC4D24E53}"/>
                    </a:ext>
                  </a:extLst>
                </p:cNvPr>
                <p:cNvSpPr/>
                <p:nvPr/>
              </p:nvSpPr>
              <p:spPr>
                <a:xfrm>
                  <a:off x="4938435" y="4274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1" name="Freeform 3360">
                  <a:extLst>
                    <a:ext uri="{FF2B5EF4-FFF2-40B4-BE49-F238E27FC236}">
                      <a16:creationId xmlns:a16="http://schemas.microsoft.com/office/drawing/2014/main" id="{2A9ECA83-4D42-D797-DD35-A73712679025}"/>
                    </a:ext>
                  </a:extLst>
                </p:cNvPr>
                <p:cNvSpPr/>
                <p:nvPr/>
              </p:nvSpPr>
              <p:spPr>
                <a:xfrm>
                  <a:off x="4649238" y="42674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2" name="Freeform 3361">
                  <a:extLst>
                    <a:ext uri="{FF2B5EF4-FFF2-40B4-BE49-F238E27FC236}">
                      <a16:creationId xmlns:a16="http://schemas.microsoft.com/office/drawing/2014/main" id="{8587D23B-2711-DDAC-587A-9453E1AB73F5}"/>
                    </a:ext>
                  </a:extLst>
                </p:cNvPr>
                <p:cNvSpPr/>
                <p:nvPr/>
              </p:nvSpPr>
              <p:spPr>
                <a:xfrm>
                  <a:off x="4715740" y="41828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3" name="Freeform 3362">
                  <a:extLst>
                    <a:ext uri="{FF2B5EF4-FFF2-40B4-BE49-F238E27FC236}">
                      <a16:creationId xmlns:a16="http://schemas.microsoft.com/office/drawing/2014/main" id="{9DF914B3-0938-C7D3-0FEE-C6F1C61ED44D}"/>
                    </a:ext>
                  </a:extLst>
                </p:cNvPr>
                <p:cNvSpPr/>
                <p:nvPr/>
              </p:nvSpPr>
              <p:spPr>
                <a:xfrm>
                  <a:off x="4697105" y="417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4" name="Freeform 3363">
                  <a:extLst>
                    <a:ext uri="{FF2B5EF4-FFF2-40B4-BE49-F238E27FC236}">
                      <a16:creationId xmlns:a16="http://schemas.microsoft.com/office/drawing/2014/main" id="{729C3EB6-E34B-FC81-2764-18AAE6B910A8}"/>
                    </a:ext>
                  </a:extLst>
                </p:cNvPr>
                <p:cNvSpPr/>
                <p:nvPr/>
              </p:nvSpPr>
              <p:spPr>
                <a:xfrm>
                  <a:off x="5165680" y="4269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5" name="Freeform 3364">
                  <a:extLst>
                    <a:ext uri="{FF2B5EF4-FFF2-40B4-BE49-F238E27FC236}">
                      <a16:creationId xmlns:a16="http://schemas.microsoft.com/office/drawing/2014/main" id="{BC82018B-27D3-E5B3-D15D-EB9BA8B7AF76}"/>
                    </a:ext>
                  </a:extLst>
                </p:cNvPr>
                <p:cNvSpPr/>
                <p:nvPr/>
              </p:nvSpPr>
              <p:spPr>
                <a:xfrm>
                  <a:off x="4859155" y="4292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6" name="Freeform 3365">
                  <a:extLst>
                    <a:ext uri="{FF2B5EF4-FFF2-40B4-BE49-F238E27FC236}">
                      <a16:creationId xmlns:a16="http://schemas.microsoft.com/office/drawing/2014/main" id="{415C16FA-6E4A-A617-3482-F433740DF1E2}"/>
                    </a:ext>
                  </a:extLst>
                </p:cNvPr>
                <p:cNvSpPr/>
                <p:nvPr/>
              </p:nvSpPr>
              <p:spPr>
                <a:xfrm>
                  <a:off x="4977577" y="41960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7" name="Freeform 3366">
                  <a:extLst>
                    <a:ext uri="{FF2B5EF4-FFF2-40B4-BE49-F238E27FC236}">
                      <a16:creationId xmlns:a16="http://schemas.microsoft.com/office/drawing/2014/main" id="{6BA9CC23-52ED-3E11-7F3B-6AA8FF5B1AE0}"/>
                    </a:ext>
                  </a:extLst>
                </p:cNvPr>
                <p:cNvSpPr/>
                <p:nvPr/>
              </p:nvSpPr>
              <p:spPr>
                <a:xfrm>
                  <a:off x="4903034" y="42754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8" name="Freeform 3367">
                  <a:extLst>
                    <a:ext uri="{FF2B5EF4-FFF2-40B4-BE49-F238E27FC236}">
                      <a16:creationId xmlns:a16="http://schemas.microsoft.com/office/drawing/2014/main" id="{45ADA338-0D3B-F5E7-D05A-19F5B9CD01A2}"/>
                    </a:ext>
                  </a:extLst>
                </p:cNvPr>
                <p:cNvSpPr/>
                <p:nvPr/>
              </p:nvSpPr>
              <p:spPr>
                <a:xfrm>
                  <a:off x="4788539" y="41462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9" name="Freeform 3368">
                  <a:extLst>
                    <a:ext uri="{FF2B5EF4-FFF2-40B4-BE49-F238E27FC236}">
                      <a16:creationId xmlns:a16="http://schemas.microsoft.com/office/drawing/2014/main" id="{A3374C44-FA70-EBA5-ECD5-5CB3ED0AFDB7}"/>
                    </a:ext>
                  </a:extLst>
                </p:cNvPr>
                <p:cNvSpPr/>
                <p:nvPr/>
              </p:nvSpPr>
              <p:spPr>
                <a:xfrm>
                  <a:off x="4893996" y="4247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0" name="Freeform 3369">
                  <a:extLst>
                    <a:ext uri="{FF2B5EF4-FFF2-40B4-BE49-F238E27FC236}">
                      <a16:creationId xmlns:a16="http://schemas.microsoft.com/office/drawing/2014/main" id="{D4E626CF-A5A4-0BAF-C075-546AB7A5E665}"/>
                    </a:ext>
                  </a:extLst>
                </p:cNvPr>
                <p:cNvSpPr/>
                <p:nvPr/>
              </p:nvSpPr>
              <p:spPr>
                <a:xfrm>
                  <a:off x="4959440" y="42177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1" name="Freeform 3370">
                  <a:extLst>
                    <a:ext uri="{FF2B5EF4-FFF2-40B4-BE49-F238E27FC236}">
                      <a16:creationId xmlns:a16="http://schemas.microsoft.com/office/drawing/2014/main" id="{7BFAA495-E8BF-2E6C-FA4C-98F1836A2906}"/>
                    </a:ext>
                  </a:extLst>
                </p:cNvPr>
                <p:cNvSpPr/>
                <p:nvPr/>
              </p:nvSpPr>
              <p:spPr>
                <a:xfrm>
                  <a:off x="4811600" y="43026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2" name="Freeform 3371">
                  <a:extLst>
                    <a:ext uri="{FF2B5EF4-FFF2-40B4-BE49-F238E27FC236}">
                      <a16:creationId xmlns:a16="http://schemas.microsoft.com/office/drawing/2014/main" id="{BB6C189D-909D-6E64-7289-64EFFF4EA2A4}"/>
                    </a:ext>
                  </a:extLst>
                </p:cNvPr>
                <p:cNvSpPr/>
                <p:nvPr/>
              </p:nvSpPr>
              <p:spPr>
                <a:xfrm>
                  <a:off x="5147481" y="42414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3" name="Freeform 3372">
                  <a:extLst>
                    <a:ext uri="{FF2B5EF4-FFF2-40B4-BE49-F238E27FC236}">
                      <a16:creationId xmlns:a16="http://schemas.microsoft.com/office/drawing/2014/main" id="{84AAA485-1870-E9A9-6363-81C46918FBCA}"/>
                    </a:ext>
                  </a:extLst>
                </p:cNvPr>
                <p:cNvSpPr/>
                <p:nvPr/>
              </p:nvSpPr>
              <p:spPr>
                <a:xfrm>
                  <a:off x="5147917" y="42318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4" name="Freeform 3373">
                  <a:extLst>
                    <a:ext uri="{FF2B5EF4-FFF2-40B4-BE49-F238E27FC236}">
                      <a16:creationId xmlns:a16="http://schemas.microsoft.com/office/drawing/2014/main" id="{921A9DA8-AC8C-8F34-48E4-3D58450749BB}"/>
                    </a:ext>
                  </a:extLst>
                </p:cNvPr>
                <p:cNvSpPr/>
                <p:nvPr/>
              </p:nvSpPr>
              <p:spPr>
                <a:xfrm>
                  <a:off x="4916746" y="4267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5" name="Freeform 3374">
                  <a:extLst>
                    <a:ext uri="{FF2B5EF4-FFF2-40B4-BE49-F238E27FC236}">
                      <a16:creationId xmlns:a16="http://schemas.microsoft.com/office/drawing/2014/main" id="{59A472D1-CA44-3F53-F972-7BB047C28719}"/>
                    </a:ext>
                  </a:extLst>
                </p:cNvPr>
                <p:cNvSpPr/>
                <p:nvPr/>
              </p:nvSpPr>
              <p:spPr>
                <a:xfrm>
                  <a:off x="4898858" y="42506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6" name="Freeform 3375">
                  <a:extLst>
                    <a:ext uri="{FF2B5EF4-FFF2-40B4-BE49-F238E27FC236}">
                      <a16:creationId xmlns:a16="http://schemas.microsoft.com/office/drawing/2014/main" id="{00C3DF45-3BA3-E7C1-0CBA-523D985D7814}"/>
                    </a:ext>
                  </a:extLst>
                </p:cNvPr>
                <p:cNvSpPr/>
                <p:nvPr/>
              </p:nvSpPr>
              <p:spPr>
                <a:xfrm>
                  <a:off x="5087896" y="42640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7" name="Freeform 3376">
                  <a:extLst>
                    <a:ext uri="{FF2B5EF4-FFF2-40B4-BE49-F238E27FC236}">
                      <a16:creationId xmlns:a16="http://schemas.microsoft.com/office/drawing/2014/main" id="{0CEB01A9-78D9-3E8F-B562-EBC9548B59F6}"/>
                    </a:ext>
                  </a:extLst>
                </p:cNvPr>
                <p:cNvSpPr/>
                <p:nvPr/>
              </p:nvSpPr>
              <p:spPr>
                <a:xfrm>
                  <a:off x="5026068" y="39434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8" name="Freeform 3377">
                  <a:extLst>
                    <a:ext uri="{FF2B5EF4-FFF2-40B4-BE49-F238E27FC236}">
                      <a16:creationId xmlns:a16="http://schemas.microsoft.com/office/drawing/2014/main" id="{A6EE4D00-858D-6072-108C-F076112650D9}"/>
                    </a:ext>
                  </a:extLst>
                </p:cNvPr>
                <p:cNvSpPr/>
                <p:nvPr/>
              </p:nvSpPr>
              <p:spPr>
                <a:xfrm>
                  <a:off x="5018277" y="42193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9" name="Freeform 3378">
                  <a:extLst>
                    <a:ext uri="{FF2B5EF4-FFF2-40B4-BE49-F238E27FC236}">
                      <a16:creationId xmlns:a16="http://schemas.microsoft.com/office/drawing/2014/main" id="{223F7216-3EB4-0293-3852-74DCE92BA3A0}"/>
                    </a:ext>
                  </a:extLst>
                </p:cNvPr>
                <p:cNvSpPr/>
                <p:nvPr/>
              </p:nvSpPr>
              <p:spPr>
                <a:xfrm>
                  <a:off x="4752327" y="41518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0" name="Freeform 3379">
                  <a:extLst>
                    <a:ext uri="{FF2B5EF4-FFF2-40B4-BE49-F238E27FC236}">
                      <a16:creationId xmlns:a16="http://schemas.microsoft.com/office/drawing/2014/main" id="{E7F11996-8385-6357-7DFB-3809928FF435}"/>
                    </a:ext>
                  </a:extLst>
                </p:cNvPr>
                <p:cNvSpPr/>
                <p:nvPr/>
              </p:nvSpPr>
              <p:spPr>
                <a:xfrm>
                  <a:off x="5165742" y="40953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1" name="Freeform 3380">
                  <a:extLst>
                    <a:ext uri="{FF2B5EF4-FFF2-40B4-BE49-F238E27FC236}">
                      <a16:creationId xmlns:a16="http://schemas.microsoft.com/office/drawing/2014/main" id="{37C97B2A-D266-7CDB-A1E0-E98B094D0EE4}"/>
                    </a:ext>
                  </a:extLst>
                </p:cNvPr>
                <p:cNvSpPr/>
                <p:nvPr/>
              </p:nvSpPr>
              <p:spPr>
                <a:xfrm>
                  <a:off x="5146982" y="42264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2" name="Freeform 3381">
                  <a:extLst>
                    <a:ext uri="{FF2B5EF4-FFF2-40B4-BE49-F238E27FC236}">
                      <a16:creationId xmlns:a16="http://schemas.microsoft.com/office/drawing/2014/main" id="{410C827B-B850-6F94-AC47-057AE1AF1319}"/>
                    </a:ext>
                  </a:extLst>
                </p:cNvPr>
                <p:cNvSpPr/>
                <p:nvPr/>
              </p:nvSpPr>
              <p:spPr>
                <a:xfrm>
                  <a:off x="4722597" y="42211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3" name="Freeform 3382">
                  <a:extLst>
                    <a:ext uri="{FF2B5EF4-FFF2-40B4-BE49-F238E27FC236}">
                      <a16:creationId xmlns:a16="http://schemas.microsoft.com/office/drawing/2014/main" id="{C58C10D7-520A-F5C0-4F24-44142F83CF61}"/>
                    </a:ext>
                  </a:extLst>
                </p:cNvPr>
                <p:cNvSpPr/>
                <p:nvPr/>
              </p:nvSpPr>
              <p:spPr>
                <a:xfrm>
                  <a:off x="4742105" y="41969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4" name="Freeform 3383">
                  <a:extLst>
                    <a:ext uri="{FF2B5EF4-FFF2-40B4-BE49-F238E27FC236}">
                      <a16:creationId xmlns:a16="http://schemas.microsoft.com/office/drawing/2014/main" id="{D1A033B4-09BE-C5BC-3B77-2C30A87348E8}"/>
                    </a:ext>
                  </a:extLst>
                </p:cNvPr>
                <p:cNvSpPr/>
                <p:nvPr/>
              </p:nvSpPr>
              <p:spPr>
                <a:xfrm>
                  <a:off x="4991227" y="42980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5" name="Freeform 3384">
                  <a:extLst>
                    <a:ext uri="{FF2B5EF4-FFF2-40B4-BE49-F238E27FC236}">
                      <a16:creationId xmlns:a16="http://schemas.microsoft.com/office/drawing/2014/main" id="{F879E534-569E-88CF-FB08-CADD65363D34}"/>
                    </a:ext>
                  </a:extLst>
                </p:cNvPr>
                <p:cNvSpPr/>
                <p:nvPr/>
              </p:nvSpPr>
              <p:spPr>
                <a:xfrm>
                  <a:off x="5036726" y="41761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6" name="Freeform 3385">
                  <a:extLst>
                    <a:ext uri="{FF2B5EF4-FFF2-40B4-BE49-F238E27FC236}">
                      <a16:creationId xmlns:a16="http://schemas.microsoft.com/office/drawing/2014/main" id="{2318BB0E-1C29-FC20-9F4D-A29C686984B2}"/>
                    </a:ext>
                  </a:extLst>
                </p:cNvPr>
                <p:cNvSpPr/>
                <p:nvPr/>
              </p:nvSpPr>
              <p:spPr>
                <a:xfrm>
                  <a:off x="4718919" y="42988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7" name="Freeform 3386">
                  <a:extLst>
                    <a:ext uri="{FF2B5EF4-FFF2-40B4-BE49-F238E27FC236}">
                      <a16:creationId xmlns:a16="http://schemas.microsoft.com/office/drawing/2014/main" id="{17B7302C-B886-60F5-2010-36926414D09C}"/>
                    </a:ext>
                  </a:extLst>
                </p:cNvPr>
                <p:cNvSpPr/>
                <p:nvPr/>
              </p:nvSpPr>
              <p:spPr>
                <a:xfrm>
                  <a:off x="4903782" y="42023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8" name="Freeform 3387">
                  <a:extLst>
                    <a:ext uri="{FF2B5EF4-FFF2-40B4-BE49-F238E27FC236}">
                      <a16:creationId xmlns:a16="http://schemas.microsoft.com/office/drawing/2014/main" id="{D3EFDB21-9311-5485-2274-672A5B5641B9}"/>
                    </a:ext>
                  </a:extLst>
                </p:cNvPr>
                <p:cNvSpPr/>
                <p:nvPr/>
              </p:nvSpPr>
              <p:spPr>
                <a:xfrm>
                  <a:off x="5038969" y="42836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9" name="Freeform 3388">
                  <a:extLst>
                    <a:ext uri="{FF2B5EF4-FFF2-40B4-BE49-F238E27FC236}">
                      <a16:creationId xmlns:a16="http://schemas.microsoft.com/office/drawing/2014/main" id="{E2789DD5-BA04-639C-D341-FA1760C66531}"/>
                    </a:ext>
                  </a:extLst>
                </p:cNvPr>
                <p:cNvSpPr/>
                <p:nvPr/>
              </p:nvSpPr>
              <p:spPr>
                <a:xfrm>
                  <a:off x="4761052" y="42347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0" name="Freeform 3389">
                  <a:extLst>
                    <a:ext uri="{FF2B5EF4-FFF2-40B4-BE49-F238E27FC236}">
                      <a16:creationId xmlns:a16="http://schemas.microsoft.com/office/drawing/2014/main" id="{71153D5D-29FF-C9FF-131D-A4AF7D4C0434}"/>
                    </a:ext>
                  </a:extLst>
                </p:cNvPr>
                <p:cNvSpPr/>
                <p:nvPr/>
              </p:nvSpPr>
              <p:spPr>
                <a:xfrm>
                  <a:off x="4708635" y="42602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1" name="Freeform 3390">
                  <a:extLst>
                    <a:ext uri="{FF2B5EF4-FFF2-40B4-BE49-F238E27FC236}">
                      <a16:creationId xmlns:a16="http://schemas.microsoft.com/office/drawing/2014/main" id="{043E51F4-1292-CCB2-0871-1D33E6570332}"/>
                    </a:ext>
                  </a:extLst>
                </p:cNvPr>
                <p:cNvSpPr/>
                <p:nvPr/>
              </p:nvSpPr>
              <p:spPr>
                <a:xfrm>
                  <a:off x="4673545" y="4242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2" name="Freeform 3391">
                  <a:extLst>
                    <a:ext uri="{FF2B5EF4-FFF2-40B4-BE49-F238E27FC236}">
                      <a16:creationId xmlns:a16="http://schemas.microsoft.com/office/drawing/2014/main" id="{46F7F193-2029-2294-36ED-B9C95E280712}"/>
                    </a:ext>
                  </a:extLst>
                </p:cNvPr>
                <p:cNvSpPr/>
                <p:nvPr/>
              </p:nvSpPr>
              <p:spPr>
                <a:xfrm>
                  <a:off x="4805616" y="41870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3" name="Freeform 3392">
                  <a:extLst>
                    <a:ext uri="{FF2B5EF4-FFF2-40B4-BE49-F238E27FC236}">
                      <a16:creationId xmlns:a16="http://schemas.microsoft.com/office/drawing/2014/main" id="{7405545F-5129-6E1D-F36B-676552B84849}"/>
                    </a:ext>
                  </a:extLst>
                </p:cNvPr>
                <p:cNvSpPr/>
                <p:nvPr/>
              </p:nvSpPr>
              <p:spPr>
                <a:xfrm>
                  <a:off x="4697977" y="42514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4" name="Freeform 3393">
                  <a:extLst>
                    <a:ext uri="{FF2B5EF4-FFF2-40B4-BE49-F238E27FC236}">
                      <a16:creationId xmlns:a16="http://schemas.microsoft.com/office/drawing/2014/main" id="{0B1FCC54-FA2B-3118-6C19-B3B4DD6EF1AF}"/>
                    </a:ext>
                  </a:extLst>
                </p:cNvPr>
                <p:cNvSpPr/>
                <p:nvPr/>
              </p:nvSpPr>
              <p:spPr>
                <a:xfrm>
                  <a:off x="5107591" y="42885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5" name="Freeform 3394">
                  <a:extLst>
                    <a:ext uri="{FF2B5EF4-FFF2-40B4-BE49-F238E27FC236}">
                      <a16:creationId xmlns:a16="http://schemas.microsoft.com/office/drawing/2014/main" id="{99A6971A-B8A0-B666-4153-7024ED9C8786}"/>
                    </a:ext>
                  </a:extLst>
                </p:cNvPr>
                <p:cNvSpPr/>
                <p:nvPr/>
              </p:nvSpPr>
              <p:spPr>
                <a:xfrm>
                  <a:off x="4679092" y="4099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6" name="Freeform 3395">
                  <a:extLst>
                    <a:ext uri="{FF2B5EF4-FFF2-40B4-BE49-F238E27FC236}">
                      <a16:creationId xmlns:a16="http://schemas.microsoft.com/office/drawing/2014/main" id="{4E074A24-9E51-EF03-460C-C4DE10381AEF}"/>
                    </a:ext>
                  </a:extLst>
                </p:cNvPr>
                <p:cNvSpPr/>
                <p:nvPr/>
              </p:nvSpPr>
              <p:spPr>
                <a:xfrm>
                  <a:off x="4767721" y="42435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7" name="Freeform 3396">
                  <a:extLst>
                    <a:ext uri="{FF2B5EF4-FFF2-40B4-BE49-F238E27FC236}">
                      <a16:creationId xmlns:a16="http://schemas.microsoft.com/office/drawing/2014/main" id="{D3CDA1E3-92A7-E5A7-E516-B8EF6DCCE4CA}"/>
                    </a:ext>
                  </a:extLst>
                </p:cNvPr>
                <p:cNvSpPr/>
                <p:nvPr/>
              </p:nvSpPr>
              <p:spPr>
                <a:xfrm>
                  <a:off x="5198465" y="4301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8" name="Freeform 3397">
                  <a:extLst>
                    <a:ext uri="{FF2B5EF4-FFF2-40B4-BE49-F238E27FC236}">
                      <a16:creationId xmlns:a16="http://schemas.microsoft.com/office/drawing/2014/main" id="{0F413015-24F4-3F9A-8B16-841CB0DA3E3B}"/>
                    </a:ext>
                  </a:extLst>
                </p:cNvPr>
                <p:cNvSpPr/>
                <p:nvPr/>
              </p:nvSpPr>
              <p:spPr>
                <a:xfrm>
                  <a:off x="5217412" y="41055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9" name="Freeform 3398">
                  <a:extLst>
                    <a:ext uri="{FF2B5EF4-FFF2-40B4-BE49-F238E27FC236}">
                      <a16:creationId xmlns:a16="http://schemas.microsoft.com/office/drawing/2014/main" id="{EEF7B072-DA56-899C-4AE9-4C6752C9B4E7}"/>
                    </a:ext>
                  </a:extLst>
                </p:cNvPr>
                <p:cNvSpPr/>
                <p:nvPr/>
              </p:nvSpPr>
              <p:spPr>
                <a:xfrm>
                  <a:off x="5131961" y="41075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0" name="Freeform 3399">
                  <a:extLst>
                    <a:ext uri="{FF2B5EF4-FFF2-40B4-BE49-F238E27FC236}">
                      <a16:creationId xmlns:a16="http://schemas.microsoft.com/office/drawing/2014/main" id="{FFAD7287-8991-C313-38CF-84613FC5BD7F}"/>
                    </a:ext>
                  </a:extLst>
                </p:cNvPr>
                <p:cNvSpPr/>
                <p:nvPr/>
              </p:nvSpPr>
              <p:spPr>
                <a:xfrm>
                  <a:off x="4818767" y="42484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1" name="Freeform 3400">
                  <a:extLst>
                    <a:ext uri="{FF2B5EF4-FFF2-40B4-BE49-F238E27FC236}">
                      <a16:creationId xmlns:a16="http://schemas.microsoft.com/office/drawing/2014/main" id="{946031F1-D581-F379-BD1F-E6EC50AD6CFA}"/>
                    </a:ext>
                  </a:extLst>
                </p:cNvPr>
                <p:cNvSpPr/>
                <p:nvPr/>
              </p:nvSpPr>
              <p:spPr>
                <a:xfrm>
                  <a:off x="4974959" y="41572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2" name="Freeform 3401">
                  <a:extLst>
                    <a:ext uri="{FF2B5EF4-FFF2-40B4-BE49-F238E27FC236}">
                      <a16:creationId xmlns:a16="http://schemas.microsoft.com/office/drawing/2014/main" id="{12DF5ACC-6599-EB46-3DE9-468C99746436}"/>
                    </a:ext>
                  </a:extLst>
                </p:cNvPr>
                <p:cNvSpPr/>
                <p:nvPr/>
              </p:nvSpPr>
              <p:spPr>
                <a:xfrm>
                  <a:off x="4783241" y="4305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3" name="Freeform 3402">
                  <a:extLst>
                    <a:ext uri="{FF2B5EF4-FFF2-40B4-BE49-F238E27FC236}">
                      <a16:creationId xmlns:a16="http://schemas.microsoft.com/office/drawing/2014/main" id="{B95F13FC-2F8D-F2A4-BF30-09652F507919}"/>
                    </a:ext>
                  </a:extLst>
                </p:cNvPr>
                <p:cNvSpPr/>
                <p:nvPr/>
              </p:nvSpPr>
              <p:spPr>
                <a:xfrm>
                  <a:off x="4781683" y="42974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4" name="Freeform 3403">
                  <a:extLst>
                    <a:ext uri="{FF2B5EF4-FFF2-40B4-BE49-F238E27FC236}">
                      <a16:creationId xmlns:a16="http://schemas.microsoft.com/office/drawing/2014/main" id="{6B36CD32-4DA8-33FC-BDB0-0F22AA1BD8F8}"/>
                    </a:ext>
                  </a:extLst>
                </p:cNvPr>
                <p:cNvSpPr/>
                <p:nvPr/>
              </p:nvSpPr>
              <p:spPr>
                <a:xfrm>
                  <a:off x="4720353" y="42449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5" name="Freeform 3404">
                  <a:extLst>
                    <a:ext uri="{FF2B5EF4-FFF2-40B4-BE49-F238E27FC236}">
                      <a16:creationId xmlns:a16="http://schemas.microsoft.com/office/drawing/2014/main" id="{1CD60C5C-3B62-3654-CB88-35EB1EB2EE4F}"/>
                    </a:ext>
                  </a:extLst>
                </p:cNvPr>
                <p:cNvSpPr/>
                <p:nvPr/>
              </p:nvSpPr>
              <p:spPr>
                <a:xfrm>
                  <a:off x="4669930" y="42544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6" name="Freeform 3405">
                  <a:extLst>
                    <a:ext uri="{FF2B5EF4-FFF2-40B4-BE49-F238E27FC236}">
                      <a16:creationId xmlns:a16="http://schemas.microsoft.com/office/drawing/2014/main" id="{47570BA5-EB73-8903-BBA7-F6AFC11DC145}"/>
                    </a:ext>
                  </a:extLst>
                </p:cNvPr>
                <p:cNvSpPr/>
                <p:nvPr/>
              </p:nvSpPr>
              <p:spPr>
                <a:xfrm>
                  <a:off x="4826246" y="4248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7" name="Freeform 3406">
                  <a:extLst>
                    <a:ext uri="{FF2B5EF4-FFF2-40B4-BE49-F238E27FC236}">
                      <a16:creationId xmlns:a16="http://schemas.microsoft.com/office/drawing/2014/main" id="{864B658D-CD36-38FD-31A9-6A42DE304DAE}"/>
                    </a:ext>
                  </a:extLst>
                </p:cNvPr>
                <p:cNvSpPr/>
                <p:nvPr/>
              </p:nvSpPr>
              <p:spPr>
                <a:xfrm>
                  <a:off x="4743102" y="42890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8" name="Freeform 3407">
                  <a:extLst>
                    <a:ext uri="{FF2B5EF4-FFF2-40B4-BE49-F238E27FC236}">
                      <a16:creationId xmlns:a16="http://schemas.microsoft.com/office/drawing/2014/main" id="{83CEB224-04A6-2CEC-7342-211405E42865}"/>
                    </a:ext>
                  </a:extLst>
                </p:cNvPr>
                <p:cNvSpPr/>
                <p:nvPr/>
              </p:nvSpPr>
              <p:spPr>
                <a:xfrm>
                  <a:off x="4879537" y="4126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9" name="Freeform 3408">
                  <a:extLst>
                    <a:ext uri="{FF2B5EF4-FFF2-40B4-BE49-F238E27FC236}">
                      <a16:creationId xmlns:a16="http://schemas.microsoft.com/office/drawing/2014/main" id="{FCD7D518-F080-9CB0-C162-4D07C58C317B}"/>
                    </a:ext>
                  </a:extLst>
                </p:cNvPr>
                <p:cNvSpPr/>
                <p:nvPr/>
              </p:nvSpPr>
              <p:spPr>
                <a:xfrm>
                  <a:off x="4717112" y="4235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0" name="Freeform 3409">
                  <a:extLst>
                    <a:ext uri="{FF2B5EF4-FFF2-40B4-BE49-F238E27FC236}">
                      <a16:creationId xmlns:a16="http://schemas.microsoft.com/office/drawing/2014/main" id="{95E8EF68-667F-B471-842C-89601B400448}"/>
                    </a:ext>
                  </a:extLst>
                </p:cNvPr>
                <p:cNvSpPr/>
                <p:nvPr/>
              </p:nvSpPr>
              <p:spPr>
                <a:xfrm>
                  <a:off x="4985118" y="4209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1" name="Freeform 3410">
                  <a:extLst>
                    <a:ext uri="{FF2B5EF4-FFF2-40B4-BE49-F238E27FC236}">
                      <a16:creationId xmlns:a16="http://schemas.microsoft.com/office/drawing/2014/main" id="{3C403E7E-1F1D-E6D2-04D4-43C6BF213AD3}"/>
                    </a:ext>
                  </a:extLst>
                </p:cNvPr>
                <p:cNvSpPr/>
                <p:nvPr/>
              </p:nvSpPr>
              <p:spPr>
                <a:xfrm>
                  <a:off x="4740672" y="41620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2" name="Freeform 3411">
                  <a:extLst>
                    <a:ext uri="{FF2B5EF4-FFF2-40B4-BE49-F238E27FC236}">
                      <a16:creationId xmlns:a16="http://schemas.microsoft.com/office/drawing/2014/main" id="{8A0FC7B2-C17F-7B1C-CFFB-AD967D2D4C1A}"/>
                    </a:ext>
                  </a:extLst>
                </p:cNvPr>
                <p:cNvSpPr/>
                <p:nvPr/>
              </p:nvSpPr>
              <p:spPr>
                <a:xfrm>
                  <a:off x="5082474" y="40812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3" name="Freeform 3412">
                  <a:extLst>
                    <a:ext uri="{FF2B5EF4-FFF2-40B4-BE49-F238E27FC236}">
                      <a16:creationId xmlns:a16="http://schemas.microsoft.com/office/drawing/2014/main" id="{8B5A0AD6-3F9E-92C2-6E3A-409CBA315931}"/>
                    </a:ext>
                  </a:extLst>
                </p:cNvPr>
                <p:cNvSpPr/>
                <p:nvPr/>
              </p:nvSpPr>
              <p:spPr>
                <a:xfrm>
                  <a:off x="4765789" y="42478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4" name="Freeform 3413">
                  <a:extLst>
                    <a:ext uri="{FF2B5EF4-FFF2-40B4-BE49-F238E27FC236}">
                      <a16:creationId xmlns:a16="http://schemas.microsoft.com/office/drawing/2014/main" id="{F8A74B00-D7B3-2A9F-B23A-DD4906AFCAC9}"/>
                    </a:ext>
                  </a:extLst>
                </p:cNvPr>
                <p:cNvSpPr/>
                <p:nvPr/>
              </p:nvSpPr>
              <p:spPr>
                <a:xfrm>
                  <a:off x="4805180" y="41659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5" name="Freeform 3414">
                  <a:extLst>
                    <a:ext uri="{FF2B5EF4-FFF2-40B4-BE49-F238E27FC236}">
                      <a16:creationId xmlns:a16="http://schemas.microsoft.com/office/drawing/2014/main" id="{699767C3-57F9-CE83-0070-2EE843DC3B85}"/>
                    </a:ext>
                  </a:extLst>
                </p:cNvPr>
                <p:cNvSpPr/>
                <p:nvPr/>
              </p:nvSpPr>
              <p:spPr>
                <a:xfrm>
                  <a:off x="5045451" y="4206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6" name="Freeform 3415">
                  <a:extLst>
                    <a:ext uri="{FF2B5EF4-FFF2-40B4-BE49-F238E27FC236}">
                      <a16:creationId xmlns:a16="http://schemas.microsoft.com/office/drawing/2014/main" id="{30A59D5B-AD87-619A-C314-C8E838680959}"/>
                    </a:ext>
                  </a:extLst>
                </p:cNvPr>
                <p:cNvSpPr/>
                <p:nvPr/>
              </p:nvSpPr>
              <p:spPr>
                <a:xfrm>
                  <a:off x="4776946" y="42472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7" name="Freeform 3416">
                  <a:extLst>
                    <a:ext uri="{FF2B5EF4-FFF2-40B4-BE49-F238E27FC236}">
                      <a16:creationId xmlns:a16="http://schemas.microsoft.com/office/drawing/2014/main" id="{733E05BD-74DE-1E9E-857B-76A88753887C}"/>
                    </a:ext>
                  </a:extLst>
                </p:cNvPr>
                <p:cNvSpPr/>
                <p:nvPr/>
              </p:nvSpPr>
              <p:spPr>
                <a:xfrm>
                  <a:off x="4697790" y="42761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8" name="Freeform 3417">
                  <a:extLst>
                    <a:ext uri="{FF2B5EF4-FFF2-40B4-BE49-F238E27FC236}">
                      <a16:creationId xmlns:a16="http://schemas.microsoft.com/office/drawing/2014/main" id="{CE638293-E8C9-B13F-31B8-6EF68047FF46}"/>
                    </a:ext>
                  </a:extLst>
                </p:cNvPr>
                <p:cNvSpPr/>
                <p:nvPr/>
              </p:nvSpPr>
              <p:spPr>
                <a:xfrm>
                  <a:off x="5124108" y="4279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9" name="Freeform 3418">
                  <a:extLst>
                    <a:ext uri="{FF2B5EF4-FFF2-40B4-BE49-F238E27FC236}">
                      <a16:creationId xmlns:a16="http://schemas.microsoft.com/office/drawing/2014/main" id="{C845E41B-9593-73CD-686C-64142F7E91BF}"/>
                    </a:ext>
                  </a:extLst>
                </p:cNvPr>
                <p:cNvSpPr/>
                <p:nvPr/>
              </p:nvSpPr>
              <p:spPr>
                <a:xfrm>
                  <a:off x="4623683" y="42299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0" name="Freeform 3419">
                  <a:extLst>
                    <a:ext uri="{FF2B5EF4-FFF2-40B4-BE49-F238E27FC236}">
                      <a16:creationId xmlns:a16="http://schemas.microsoft.com/office/drawing/2014/main" id="{82F379B8-FCA5-7B1A-5D6A-01910F9D7785}"/>
                    </a:ext>
                  </a:extLst>
                </p:cNvPr>
                <p:cNvSpPr/>
                <p:nvPr/>
              </p:nvSpPr>
              <p:spPr>
                <a:xfrm>
                  <a:off x="5219095" y="40793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1" name="Freeform 3420">
                  <a:extLst>
                    <a:ext uri="{FF2B5EF4-FFF2-40B4-BE49-F238E27FC236}">
                      <a16:creationId xmlns:a16="http://schemas.microsoft.com/office/drawing/2014/main" id="{EB80191F-BA48-1FF6-6461-536BBC82A336}"/>
                    </a:ext>
                  </a:extLst>
                </p:cNvPr>
                <p:cNvSpPr/>
                <p:nvPr/>
              </p:nvSpPr>
              <p:spPr>
                <a:xfrm>
                  <a:off x="4872805" y="42473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2" name="Freeform 3421">
                  <a:extLst>
                    <a:ext uri="{FF2B5EF4-FFF2-40B4-BE49-F238E27FC236}">
                      <a16:creationId xmlns:a16="http://schemas.microsoft.com/office/drawing/2014/main" id="{FC520D2F-6F88-D05F-E1A1-3C9EDDAED45B}"/>
                    </a:ext>
                  </a:extLst>
                </p:cNvPr>
                <p:cNvSpPr/>
                <p:nvPr/>
              </p:nvSpPr>
              <p:spPr>
                <a:xfrm>
                  <a:off x="4765665" y="4289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3" name="Freeform 3422">
                  <a:extLst>
                    <a:ext uri="{FF2B5EF4-FFF2-40B4-BE49-F238E27FC236}">
                      <a16:creationId xmlns:a16="http://schemas.microsoft.com/office/drawing/2014/main" id="{789FA3BA-5B49-8F56-7104-B6F0E298E376}"/>
                    </a:ext>
                  </a:extLst>
                </p:cNvPr>
                <p:cNvSpPr/>
                <p:nvPr/>
              </p:nvSpPr>
              <p:spPr>
                <a:xfrm>
                  <a:off x="5220591" y="42350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4" name="Freeform 3423">
                  <a:extLst>
                    <a:ext uri="{FF2B5EF4-FFF2-40B4-BE49-F238E27FC236}">
                      <a16:creationId xmlns:a16="http://schemas.microsoft.com/office/drawing/2014/main" id="{A1EA595A-CE3A-6867-3026-C1B603E1CE4A}"/>
                    </a:ext>
                  </a:extLst>
                </p:cNvPr>
                <p:cNvSpPr/>
                <p:nvPr/>
              </p:nvSpPr>
              <p:spPr>
                <a:xfrm>
                  <a:off x="4843761" y="4298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5" name="Freeform 3424">
                  <a:extLst>
                    <a:ext uri="{FF2B5EF4-FFF2-40B4-BE49-F238E27FC236}">
                      <a16:creationId xmlns:a16="http://schemas.microsoft.com/office/drawing/2014/main" id="{AE26842E-F7EC-6716-8442-3DE0372F1294}"/>
                    </a:ext>
                  </a:extLst>
                </p:cNvPr>
                <p:cNvSpPr/>
                <p:nvPr/>
              </p:nvSpPr>
              <p:spPr>
                <a:xfrm>
                  <a:off x="5027439" y="41352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6" name="Freeform 3425">
                  <a:extLst>
                    <a:ext uri="{FF2B5EF4-FFF2-40B4-BE49-F238E27FC236}">
                      <a16:creationId xmlns:a16="http://schemas.microsoft.com/office/drawing/2014/main" id="{9B27C276-5829-3A83-087C-B75DAD82E1B6}"/>
                    </a:ext>
                  </a:extLst>
                </p:cNvPr>
                <p:cNvSpPr/>
                <p:nvPr/>
              </p:nvSpPr>
              <p:spPr>
                <a:xfrm>
                  <a:off x="4785734" y="41580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7" name="Freeform 3426">
                  <a:extLst>
                    <a:ext uri="{FF2B5EF4-FFF2-40B4-BE49-F238E27FC236}">
                      <a16:creationId xmlns:a16="http://schemas.microsoft.com/office/drawing/2014/main" id="{EB5139B5-76EE-B6AC-B568-5933913832F8}"/>
                    </a:ext>
                  </a:extLst>
                </p:cNvPr>
                <p:cNvSpPr/>
                <p:nvPr/>
              </p:nvSpPr>
              <p:spPr>
                <a:xfrm>
                  <a:off x="4612838" y="42474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8" name="Freeform 3427">
                  <a:extLst>
                    <a:ext uri="{FF2B5EF4-FFF2-40B4-BE49-F238E27FC236}">
                      <a16:creationId xmlns:a16="http://schemas.microsoft.com/office/drawing/2014/main" id="{670511CD-C57E-B62A-B74C-38B7F17896CC}"/>
                    </a:ext>
                  </a:extLst>
                </p:cNvPr>
                <p:cNvSpPr/>
                <p:nvPr/>
              </p:nvSpPr>
              <p:spPr>
                <a:xfrm>
                  <a:off x="5027189" y="42168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9" name="Freeform 3428">
                  <a:extLst>
                    <a:ext uri="{FF2B5EF4-FFF2-40B4-BE49-F238E27FC236}">
                      <a16:creationId xmlns:a16="http://schemas.microsoft.com/office/drawing/2014/main" id="{F60D7DD2-A101-BA9B-02B1-B6B155703284}"/>
                    </a:ext>
                  </a:extLst>
                </p:cNvPr>
                <p:cNvSpPr/>
                <p:nvPr/>
              </p:nvSpPr>
              <p:spPr>
                <a:xfrm>
                  <a:off x="4855915" y="4302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0" name="Freeform 3429">
                  <a:extLst>
                    <a:ext uri="{FF2B5EF4-FFF2-40B4-BE49-F238E27FC236}">
                      <a16:creationId xmlns:a16="http://schemas.microsoft.com/office/drawing/2014/main" id="{456FA1E2-BB6D-735C-929C-5A30A3675876}"/>
                    </a:ext>
                  </a:extLst>
                </p:cNvPr>
                <p:cNvSpPr/>
                <p:nvPr/>
              </p:nvSpPr>
              <p:spPr>
                <a:xfrm>
                  <a:off x="5129094" y="4159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1" name="Freeform 3430">
                  <a:extLst>
                    <a:ext uri="{FF2B5EF4-FFF2-40B4-BE49-F238E27FC236}">
                      <a16:creationId xmlns:a16="http://schemas.microsoft.com/office/drawing/2014/main" id="{FE1460AD-D9D5-5F65-8515-DBE0EF92F4F0}"/>
                    </a:ext>
                  </a:extLst>
                </p:cNvPr>
                <p:cNvSpPr/>
                <p:nvPr/>
              </p:nvSpPr>
              <p:spPr>
                <a:xfrm>
                  <a:off x="4907459" y="4303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2" name="Freeform 3431">
                  <a:extLst>
                    <a:ext uri="{FF2B5EF4-FFF2-40B4-BE49-F238E27FC236}">
                      <a16:creationId xmlns:a16="http://schemas.microsoft.com/office/drawing/2014/main" id="{35DB26ED-619E-DB02-7536-DCF667499816}"/>
                    </a:ext>
                  </a:extLst>
                </p:cNvPr>
                <p:cNvSpPr/>
                <p:nvPr/>
              </p:nvSpPr>
              <p:spPr>
                <a:xfrm>
                  <a:off x="4971033" y="42265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3" name="Freeform 3432">
                  <a:extLst>
                    <a:ext uri="{FF2B5EF4-FFF2-40B4-BE49-F238E27FC236}">
                      <a16:creationId xmlns:a16="http://schemas.microsoft.com/office/drawing/2014/main" id="{318C2430-4BF2-4BC3-B370-1022B3F750A5}"/>
                    </a:ext>
                  </a:extLst>
                </p:cNvPr>
                <p:cNvSpPr/>
                <p:nvPr/>
              </p:nvSpPr>
              <p:spPr>
                <a:xfrm>
                  <a:off x="4900478" y="41344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4" name="Freeform 3433">
                  <a:extLst>
                    <a:ext uri="{FF2B5EF4-FFF2-40B4-BE49-F238E27FC236}">
                      <a16:creationId xmlns:a16="http://schemas.microsoft.com/office/drawing/2014/main" id="{2341861D-FB6F-CD84-88AD-4F282158A366}"/>
                    </a:ext>
                  </a:extLst>
                </p:cNvPr>
                <p:cNvSpPr/>
                <p:nvPr/>
              </p:nvSpPr>
              <p:spPr>
                <a:xfrm>
                  <a:off x="4734065" y="4309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5" name="Freeform 3434">
                  <a:extLst>
                    <a:ext uri="{FF2B5EF4-FFF2-40B4-BE49-F238E27FC236}">
                      <a16:creationId xmlns:a16="http://schemas.microsoft.com/office/drawing/2014/main" id="{5CD6279C-067B-7817-EBA2-936CA0E05018}"/>
                    </a:ext>
                  </a:extLst>
                </p:cNvPr>
                <p:cNvSpPr/>
                <p:nvPr/>
              </p:nvSpPr>
              <p:spPr>
                <a:xfrm>
                  <a:off x="5085091" y="42355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6" name="Freeform 3435">
                  <a:extLst>
                    <a:ext uri="{FF2B5EF4-FFF2-40B4-BE49-F238E27FC236}">
                      <a16:creationId xmlns:a16="http://schemas.microsoft.com/office/drawing/2014/main" id="{78693850-4B6D-BBEC-8EAF-4CCF4275AEC9}"/>
                    </a:ext>
                  </a:extLst>
                </p:cNvPr>
                <p:cNvSpPr/>
                <p:nvPr/>
              </p:nvSpPr>
              <p:spPr>
                <a:xfrm>
                  <a:off x="4631973" y="40020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7" name="Freeform 3436">
                  <a:extLst>
                    <a:ext uri="{FF2B5EF4-FFF2-40B4-BE49-F238E27FC236}">
                      <a16:creationId xmlns:a16="http://schemas.microsoft.com/office/drawing/2014/main" id="{4CFB1978-D9B8-CF9A-6A9D-A5977A8E4EA7}"/>
                    </a:ext>
                  </a:extLst>
                </p:cNvPr>
                <p:cNvSpPr/>
                <p:nvPr/>
              </p:nvSpPr>
              <p:spPr>
                <a:xfrm>
                  <a:off x="4671239" y="42095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8" name="Freeform 3437">
                  <a:extLst>
                    <a:ext uri="{FF2B5EF4-FFF2-40B4-BE49-F238E27FC236}">
                      <a16:creationId xmlns:a16="http://schemas.microsoft.com/office/drawing/2014/main" id="{9BB24626-45F4-8902-1CC2-7DACBA23CD3A}"/>
                    </a:ext>
                  </a:extLst>
                </p:cNvPr>
                <p:cNvSpPr/>
                <p:nvPr/>
              </p:nvSpPr>
              <p:spPr>
                <a:xfrm>
                  <a:off x="5054364" y="42854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9" name="Freeform 3438">
                  <a:extLst>
                    <a:ext uri="{FF2B5EF4-FFF2-40B4-BE49-F238E27FC236}">
                      <a16:creationId xmlns:a16="http://schemas.microsoft.com/office/drawing/2014/main" id="{A5683DE9-3C6E-4D98-DEB4-1AD9790B5154}"/>
                    </a:ext>
                  </a:extLst>
                </p:cNvPr>
                <p:cNvSpPr/>
                <p:nvPr/>
              </p:nvSpPr>
              <p:spPr>
                <a:xfrm>
                  <a:off x="4941676" y="4267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0" name="Freeform 3439">
                  <a:extLst>
                    <a:ext uri="{FF2B5EF4-FFF2-40B4-BE49-F238E27FC236}">
                      <a16:creationId xmlns:a16="http://schemas.microsoft.com/office/drawing/2014/main" id="{B08E8035-966D-3303-8A0D-794AE632E17C}"/>
                    </a:ext>
                  </a:extLst>
                </p:cNvPr>
                <p:cNvSpPr/>
                <p:nvPr/>
              </p:nvSpPr>
              <p:spPr>
                <a:xfrm>
                  <a:off x="4849744" y="40663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1" name="Freeform 3440">
                  <a:extLst>
                    <a:ext uri="{FF2B5EF4-FFF2-40B4-BE49-F238E27FC236}">
                      <a16:creationId xmlns:a16="http://schemas.microsoft.com/office/drawing/2014/main" id="{9CDC367D-6D1C-D9F7-C6F4-A8057299C7C6}"/>
                    </a:ext>
                  </a:extLst>
                </p:cNvPr>
                <p:cNvSpPr/>
                <p:nvPr/>
              </p:nvSpPr>
              <p:spPr>
                <a:xfrm>
                  <a:off x="4917369" y="40458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2" name="Freeform 3441">
                  <a:extLst>
                    <a:ext uri="{FF2B5EF4-FFF2-40B4-BE49-F238E27FC236}">
                      <a16:creationId xmlns:a16="http://schemas.microsoft.com/office/drawing/2014/main" id="{CAB5CB85-B27F-6061-A015-AD972E7ED1E4}"/>
                    </a:ext>
                  </a:extLst>
                </p:cNvPr>
                <p:cNvSpPr/>
                <p:nvPr/>
              </p:nvSpPr>
              <p:spPr>
                <a:xfrm>
                  <a:off x="4762174" y="42606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3" name="Freeform 3442">
                  <a:extLst>
                    <a:ext uri="{FF2B5EF4-FFF2-40B4-BE49-F238E27FC236}">
                      <a16:creationId xmlns:a16="http://schemas.microsoft.com/office/drawing/2014/main" id="{245EFFAD-59F6-AB6E-5E70-D59CA2232BAA}"/>
                    </a:ext>
                  </a:extLst>
                </p:cNvPr>
                <p:cNvSpPr/>
                <p:nvPr/>
              </p:nvSpPr>
              <p:spPr>
                <a:xfrm>
                  <a:off x="5042522" y="41955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4" name="Freeform 3443">
                  <a:extLst>
                    <a:ext uri="{FF2B5EF4-FFF2-40B4-BE49-F238E27FC236}">
                      <a16:creationId xmlns:a16="http://schemas.microsoft.com/office/drawing/2014/main" id="{88ADB28F-90B3-AF52-C837-BDFBE56A9533}"/>
                    </a:ext>
                  </a:extLst>
                </p:cNvPr>
                <p:cNvSpPr/>
                <p:nvPr/>
              </p:nvSpPr>
              <p:spPr>
                <a:xfrm>
                  <a:off x="4757500" y="39023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5" name="Freeform 3444">
                  <a:extLst>
                    <a:ext uri="{FF2B5EF4-FFF2-40B4-BE49-F238E27FC236}">
                      <a16:creationId xmlns:a16="http://schemas.microsoft.com/office/drawing/2014/main" id="{1056D035-3341-57BF-1D52-79DA1738CAAC}"/>
                    </a:ext>
                  </a:extLst>
                </p:cNvPr>
                <p:cNvSpPr/>
                <p:nvPr/>
              </p:nvSpPr>
              <p:spPr>
                <a:xfrm>
                  <a:off x="5192170" y="39535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6" name="Freeform 3445">
                  <a:extLst>
                    <a:ext uri="{FF2B5EF4-FFF2-40B4-BE49-F238E27FC236}">
                      <a16:creationId xmlns:a16="http://schemas.microsoft.com/office/drawing/2014/main" id="{FBA7967C-04EA-F6BA-A415-5878B756BA0A}"/>
                    </a:ext>
                  </a:extLst>
                </p:cNvPr>
                <p:cNvSpPr/>
                <p:nvPr/>
              </p:nvSpPr>
              <p:spPr>
                <a:xfrm>
                  <a:off x="4719667" y="4184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7" name="Freeform 3446">
                  <a:extLst>
                    <a:ext uri="{FF2B5EF4-FFF2-40B4-BE49-F238E27FC236}">
                      <a16:creationId xmlns:a16="http://schemas.microsoft.com/office/drawing/2014/main" id="{5B48318B-572D-1B06-724D-3A11680958CA}"/>
                    </a:ext>
                  </a:extLst>
                </p:cNvPr>
                <p:cNvSpPr/>
                <p:nvPr/>
              </p:nvSpPr>
              <p:spPr>
                <a:xfrm>
                  <a:off x="4893497" y="4220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8" name="Freeform 3447">
                  <a:extLst>
                    <a:ext uri="{FF2B5EF4-FFF2-40B4-BE49-F238E27FC236}">
                      <a16:creationId xmlns:a16="http://schemas.microsoft.com/office/drawing/2014/main" id="{B4E19579-8A67-C06E-85FB-CE4556D4A964}"/>
                    </a:ext>
                  </a:extLst>
                </p:cNvPr>
                <p:cNvSpPr/>
                <p:nvPr/>
              </p:nvSpPr>
              <p:spPr>
                <a:xfrm>
                  <a:off x="4751579" y="42021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9" name="Freeform 3448">
                  <a:extLst>
                    <a:ext uri="{FF2B5EF4-FFF2-40B4-BE49-F238E27FC236}">
                      <a16:creationId xmlns:a16="http://schemas.microsoft.com/office/drawing/2014/main" id="{46F89B9D-48DC-3504-C9A4-15D078F16156}"/>
                    </a:ext>
                  </a:extLst>
                </p:cNvPr>
                <p:cNvSpPr/>
                <p:nvPr/>
              </p:nvSpPr>
              <p:spPr>
                <a:xfrm>
                  <a:off x="4988858" y="41851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0" name="Freeform 3449">
                  <a:extLst>
                    <a:ext uri="{FF2B5EF4-FFF2-40B4-BE49-F238E27FC236}">
                      <a16:creationId xmlns:a16="http://schemas.microsoft.com/office/drawing/2014/main" id="{D6B289C1-9648-68D8-752D-9C685F1851D6}"/>
                    </a:ext>
                  </a:extLst>
                </p:cNvPr>
                <p:cNvSpPr/>
                <p:nvPr/>
              </p:nvSpPr>
              <p:spPr>
                <a:xfrm>
                  <a:off x="4762548" y="42910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1" name="Freeform 3450">
                  <a:extLst>
                    <a:ext uri="{FF2B5EF4-FFF2-40B4-BE49-F238E27FC236}">
                      <a16:creationId xmlns:a16="http://schemas.microsoft.com/office/drawing/2014/main" id="{CD8EA905-ECC4-FFE3-8147-AB4047C3CE70}"/>
                    </a:ext>
                  </a:extLst>
                </p:cNvPr>
                <p:cNvSpPr/>
                <p:nvPr/>
              </p:nvSpPr>
              <p:spPr>
                <a:xfrm>
                  <a:off x="4771773" y="4312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2" name="Freeform 3451">
                  <a:extLst>
                    <a:ext uri="{FF2B5EF4-FFF2-40B4-BE49-F238E27FC236}">
                      <a16:creationId xmlns:a16="http://schemas.microsoft.com/office/drawing/2014/main" id="{8D799FE1-46FD-EC65-AEDB-CAEB22D6F527}"/>
                    </a:ext>
                  </a:extLst>
                </p:cNvPr>
                <p:cNvSpPr/>
                <p:nvPr/>
              </p:nvSpPr>
              <p:spPr>
                <a:xfrm>
                  <a:off x="4638580" y="42732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3" name="Freeform 3452">
                  <a:extLst>
                    <a:ext uri="{FF2B5EF4-FFF2-40B4-BE49-F238E27FC236}">
                      <a16:creationId xmlns:a16="http://schemas.microsoft.com/office/drawing/2014/main" id="{DD6CCEF0-813A-710D-8A9A-E9D805B46286}"/>
                    </a:ext>
                  </a:extLst>
                </p:cNvPr>
                <p:cNvSpPr/>
                <p:nvPr/>
              </p:nvSpPr>
              <p:spPr>
                <a:xfrm>
                  <a:off x="4780436" y="41308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4" name="Freeform 3453">
                  <a:extLst>
                    <a:ext uri="{FF2B5EF4-FFF2-40B4-BE49-F238E27FC236}">
                      <a16:creationId xmlns:a16="http://schemas.microsoft.com/office/drawing/2014/main" id="{265E183C-DE23-A5F5-4AF7-1408C47B8F69}"/>
                    </a:ext>
                  </a:extLst>
                </p:cNvPr>
                <p:cNvSpPr/>
                <p:nvPr/>
              </p:nvSpPr>
              <p:spPr>
                <a:xfrm>
                  <a:off x="5058976" y="42810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5" name="Freeform 3454">
                  <a:extLst>
                    <a:ext uri="{FF2B5EF4-FFF2-40B4-BE49-F238E27FC236}">
                      <a16:creationId xmlns:a16="http://schemas.microsoft.com/office/drawing/2014/main" id="{9046B1D8-BD04-C194-B0C4-7718E4F9AF49}"/>
                    </a:ext>
                  </a:extLst>
                </p:cNvPr>
                <p:cNvSpPr/>
                <p:nvPr/>
              </p:nvSpPr>
              <p:spPr>
                <a:xfrm>
                  <a:off x="5079981" y="425980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6" name="Freeform 3455">
                  <a:extLst>
                    <a:ext uri="{FF2B5EF4-FFF2-40B4-BE49-F238E27FC236}">
                      <a16:creationId xmlns:a16="http://schemas.microsoft.com/office/drawing/2014/main" id="{7A958FF3-11CC-D0FD-45C8-0395913E8E03}"/>
                    </a:ext>
                  </a:extLst>
                </p:cNvPr>
                <p:cNvSpPr/>
                <p:nvPr/>
              </p:nvSpPr>
              <p:spPr>
                <a:xfrm>
                  <a:off x="4756503" y="41373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7" name="Freeform 3456">
                  <a:extLst>
                    <a:ext uri="{FF2B5EF4-FFF2-40B4-BE49-F238E27FC236}">
                      <a16:creationId xmlns:a16="http://schemas.microsoft.com/office/drawing/2014/main" id="{59A1B7BD-C9E6-E4FC-A808-C36AC6B85A19}"/>
                    </a:ext>
                  </a:extLst>
                </p:cNvPr>
                <p:cNvSpPr/>
                <p:nvPr/>
              </p:nvSpPr>
              <p:spPr>
                <a:xfrm>
                  <a:off x="4688317" y="40793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8" name="Freeform 3457">
                  <a:extLst>
                    <a:ext uri="{FF2B5EF4-FFF2-40B4-BE49-F238E27FC236}">
                      <a16:creationId xmlns:a16="http://schemas.microsoft.com/office/drawing/2014/main" id="{82A0D08E-D3B3-605A-BD31-E9327E4A6A22}"/>
                    </a:ext>
                  </a:extLst>
                </p:cNvPr>
                <p:cNvSpPr/>
                <p:nvPr/>
              </p:nvSpPr>
              <p:spPr>
                <a:xfrm>
                  <a:off x="4858968" y="40053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9" name="Freeform 3458">
                  <a:extLst>
                    <a:ext uri="{FF2B5EF4-FFF2-40B4-BE49-F238E27FC236}">
                      <a16:creationId xmlns:a16="http://schemas.microsoft.com/office/drawing/2014/main" id="{CFE75F2D-07DE-4916-6D1D-49958CD8B8AB}"/>
                    </a:ext>
                  </a:extLst>
                </p:cNvPr>
                <p:cNvSpPr/>
                <p:nvPr/>
              </p:nvSpPr>
              <p:spPr>
                <a:xfrm>
                  <a:off x="5208188" y="43112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0" name="Freeform 3459">
                  <a:extLst>
                    <a:ext uri="{FF2B5EF4-FFF2-40B4-BE49-F238E27FC236}">
                      <a16:creationId xmlns:a16="http://schemas.microsoft.com/office/drawing/2014/main" id="{E8A16B02-9F33-801F-B624-27FF55914BFA}"/>
                    </a:ext>
                  </a:extLst>
                </p:cNvPr>
                <p:cNvSpPr/>
                <p:nvPr/>
              </p:nvSpPr>
              <p:spPr>
                <a:xfrm>
                  <a:off x="5025818" y="42692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1" name="Freeform 3460">
                  <a:extLst>
                    <a:ext uri="{FF2B5EF4-FFF2-40B4-BE49-F238E27FC236}">
                      <a16:creationId xmlns:a16="http://schemas.microsoft.com/office/drawing/2014/main" id="{F7940E86-A3E3-B213-E789-AC0D0215E3C6}"/>
                    </a:ext>
                  </a:extLst>
                </p:cNvPr>
                <p:cNvSpPr/>
                <p:nvPr/>
              </p:nvSpPr>
              <p:spPr>
                <a:xfrm>
                  <a:off x="4772957" y="42302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2" name="Freeform 3461">
                  <a:extLst>
                    <a:ext uri="{FF2B5EF4-FFF2-40B4-BE49-F238E27FC236}">
                      <a16:creationId xmlns:a16="http://schemas.microsoft.com/office/drawing/2014/main" id="{B7E3FB2D-046B-EAE2-3DF0-6FC891D3B668}"/>
                    </a:ext>
                  </a:extLst>
                </p:cNvPr>
                <p:cNvSpPr/>
                <p:nvPr/>
              </p:nvSpPr>
              <p:spPr>
                <a:xfrm>
                  <a:off x="4822320" y="4186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3" name="Freeform 3462">
                  <a:extLst>
                    <a:ext uri="{FF2B5EF4-FFF2-40B4-BE49-F238E27FC236}">
                      <a16:creationId xmlns:a16="http://schemas.microsoft.com/office/drawing/2014/main" id="{839678D5-6E50-EE3C-D421-D4A4B78600C8}"/>
                    </a:ext>
                  </a:extLst>
                </p:cNvPr>
                <p:cNvSpPr/>
                <p:nvPr/>
              </p:nvSpPr>
              <p:spPr>
                <a:xfrm>
                  <a:off x="5199711" y="4313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4" name="Freeform 3463">
                  <a:extLst>
                    <a:ext uri="{FF2B5EF4-FFF2-40B4-BE49-F238E27FC236}">
                      <a16:creationId xmlns:a16="http://schemas.microsoft.com/office/drawing/2014/main" id="{0C0FD169-5A45-BA97-7B2A-33B75EB6BD41}"/>
                    </a:ext>
                  </a:extLst>
                </p:cNvPr>
                <p:cNvSpPr/>
                <p:nvPr/>
              </p:nvSpPr>
              <p:spPr>
                <a:xfrm>
                  <a:off x="4759182" y="42258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5" name="Freeform 3464">
                  <a:extLst>
                    <a:ext uri="{FF2B5EF4-FFF2-40B4-BE49-F238E27FC236}">
                      <a16:creationId xmlns:a16="http://schemas.microsoft.com/office/drawing/2014/main" id="{3E319F16-749B-2D67-7CDE-60EAAA11685C}"/>
                    </a:ext>
                  </a:extLst>
                </p:cNvPr>
                <p:cNvSpPr/>
                <p:nvPr/>
              </p:nvSpPr>
              <p:spPr>
                <a:xfrm>
                  <a:off x="4949842" y="41896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6" name="Freeform 3465">
                  <a:extLst>
                    <a:ext uri="{FF2B5EF4-FFF2-40B4-BE49-F238E27FC236}">
                      <a16:creationId xmlns:a16="http://schemas.microsoft.com/office/drawing/2014/main" id="{A306CFE2-5FAE-EC55-3930-CD45796094EE}"/>
                    </a:ext>
                  </a:extLst>
                </p:cNvPr>
                <p:cNvSpPr/>
                <p:nvPr/>
              </p:nvSpPr>
              <p:spPr>
                <a:xfrm>
                  <a:off x="5016033" y="42657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7" name="Freeform 3466">
                  <a:extLst>
                    <a:ext uri="{FF2B5EF4-FFF2-40B4-BE49-F238E27FC236}">
                      <a16:creationId xmlns:a16="http://schemas.microsoft.com/office/drawing/2014/main" id="{63B57046-630E-B63C-3728-8F1D9D2CDC8F}"/>
                    </a:ext>
                  </a:extLst>
                </p:cNvPr>
                <p:cNvSpPr/>
                <p:nvPr/>
              </p:nvSpPr>
              <p:spPr>
                <a:xfrm>
                  <a:off x="5011421" y="4204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8" name="Freeform 3467">
                  <a:extLst>
                    <a:ext uri="{FF2B5EF4-FFF2-40B4-BE49-F238E27FC236}">
                      <a16:creationId xmlns:a16="http://schemas.microsoft.com/office/drawing/2014/main" id="{7A9A595C-70F7-9882-5698-1E65A4485BFE}"/>
                    </a:ext>
                  </a:extLst>
                </p:cNvPr>
                <p:cNvSpPr/>
                <p:nvPr/>
              </p:nvSpPr>
              <p:spPr>
                <a:xfrm>
                  <a:off x="5003006" y="42891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9" name="Freeform 3468">
                  <a:extLst>
                    <a:ext uri="{FF2B5EF4-FFF2-40B4-BE49-F238E27FC236}">
                      <a16:creationId xmlns:a16="http://schemas.microsoft.com/office/drawing/2014/main" id="{DAFE2448-3B25-802E-B91D-34BB29AD61E7}"/>
                    </a:ext>
                  </a:extLst>
                </p:cNvPr>
                <p:cNvSpPr/>
                <p:nvPr/>
              </p:nvSpPr>
              <p:spPr>
                <a:xfrm>
                  <a:off x="5048630" y="42287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0" name="Freeform 3469">
                  <a:extLst>
                    <a:ext uri="{FF2B5EF4-FFF2-40B4-BE49-F238E27FC236}">
                      <a16:creationId xmlns:a16="http://schemas.microsoft.com/office/drawing/2014/main" id="{1E598A57-615B-B047-5180-F5F5C612CF96}"/>
                    </a:ext>
                  </a:extLst>
                </p:cNvPr>
                <p:cNvSpPr/>
                <p:nvPr/>
              </p:nvSpPr>
              <p:spPr>
                <a:xfrm>
                  <a:off x="4933699" y="42729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1" name="Freeform 3470">
                  <a:extLst>
                    <a:ext uri="{FF2B5EF4-FFF2-40B4-BE49-F238E27FC236}">
                      <a16:creationId xmlns:a16="http://schemas.microsoft.com/office/drawing/2014/main" id="{5D880F6A-549E-FBAE-F4CD-CAF478FA5BE2}"/>
                    </a:ext>
                  </a:extLst>
                </p:cNvPr>
                <p:cNvSpPr/>
                <p:nvPr/>
              </p:nvSpPr>
              <p:spPr>
                <a:xfrm>
                  <a:off x="4983747" y="42911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2" name="Freeform 3471">
                  <a:extLst>
                    <a:ext uri="{FF2B5EF4-FFF2-40B4-BE49-F238E27FC236}">
                      <a16:creationId xmlns:a16="http://schemas.microsoft.com/office/drawing/2014/main" id="{F7389F01-4736-F7AD-7068-D5B8DC8E1DCE}"/>
                    </a:ext>
                  </a:extLst>
                </p:cNvPr>
                <p:cNvSpPr/>
                <p:nvPr/>
              </p:nvSpPr>
              <p:spPr>
                <a:xfrm>
                  <a:off x="4920236" y="42158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3" name="Freeform 3472">
                  <a:extLst>
                    <a:ext uri="{FF2B5EF4-FFF2-40B4-BE49-F238E27FC236}">
                      <a16:creationId xmlns:a16="http://schemas.microsoft.com/office/drawing/2014/main" id="{B609954B-4DF8-86D5-80E9-719C094AA13D}"/>
                    </a:ext>
                  </a:extLst>
                </p:cNvPr>
                <p:cNvSpPr/>
                <p:nvPr/>
              </p:nvSpPr>
              <p:spPr>
                <a:xfrm>
                  <a:off x="4977951" y="42343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4" name="Freeform 3473">
                  <a:extLst>
                    <a:ext uri="{FF2B5EF4-FFF2-40B4-BE49-F238E27FC236}">
                      <a16:creationId xmlns:a16="http://schemas.microsoft.com/office/drawing/2014/main" id="{41C2FB48-3B13-4006-B4BB-B3CD6738DC53}"/>
                    </a:ext>
                  </a:extLst>
                </p:cNvPr>
                <p:cNvSpPr/>
                <p:nvPr/>
              </p:nvSpPr>
              <p:spPr>
                <a:xfrm>
                  <a:off x="4987923" y="42582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5" name="Freeform 3474">
                  <a:extLst>
                    <a:ext uri="{FF2B5EF4-FFF2-40B4-BE49-F238E27FC236}">
                      <a16:creationId xmlns:a16="http://schemas.microsoft.com/office/drawing/2014/main" id="{A3BF051F-A748-3387-1DDF-B5B357D3B847}"/>
                    </a:ext>
                  </a:extLst>
                </p:cNvPr>
                <p:cNvSpPr/>
                <p:nvPr/>
              </p:nvSpPr>
              <p:spPr>
                <a:xfrm>
                  <a:off x="4864142" y="40640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6" name="Freeform 3475">
                  <a:extLst>
                    <a:ext uri="{FF2B5EF4-FFF2-40B4-BE49-F238E27FC236}">
                      <a16:creationId xmlns:a16="http://schemas.microsoft.com/office/drawing/2014/main" id="{5542ED11-F867-CEDA-5EE3-4A55270BF569}"/>
                    </a:ext>
                  </a:extLst>
                </p:cNvPr>
                <p:cNvSpPr/>
                <p:nvPr/>
              </p:nvSpPr>
              <p:spPr>
                <a:xfrm>
                  <a:off x="4904467" y="4209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7" name="Freeform 3476">
                  <a:extLst>
                    <a:ext uri="{FF2B5EF4-FFF2-40B4-BE49-F238E27FC236}">
                      <a16:creationId xmlns:a16="http://schemas.microsoft.com/office/drawing/2014/main" id="{25F48B70-5D4D-4C8B-1EDE-FD4E92DE6FCE}"/>
                    </a:ext>
                  </a:extLst>
                </p:cNvPr>
                <p:cNvSpPr/>
                <p:nvPr/>
              </p:nvSpPr>
              <p:spPr>
                <a:xfrm>
                  <a:off x="4623559" y="42885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8" name="Freeform 3477">
                  <a:extLst>
                    <a:ext uri="{FF2B5EF4-FFF2-40B4-BE49-F238E27FC236}">
                      <a16:creationId xmlns:a16="http://schemas.microsoft.com/office/drawing/2014/main" id="{769FC4A7-022D-93BD-011E-32AF99B54C0E}"/>
                    </a:ext>
                  </a:extLst>
                </p:cNvPr>
                <p:cNvSpPr/>
                <p:nvPr/>
              </p:nvSpPr>
              <p:spPr>
                <a:xfrm>
                  <a:off x="5152841" y="42969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9" name="Freeform 3478">
                  <a:extLst>
                    <a:ext uri="{FF2B5EF4-FFF2-40B4-BE49-F238E27FC236}">
                      <a16:creationId xmlns:a16="http://schemas.microsoft.com/office/drawing/2014/main" id="{13566D77-BB7C-365F-7A6A-C52AFDA6A124}"/>
                    </a:ext>
                  </a:extLst>
                </p:cNvPr>
                <p:cNvSpPr/>
                <p:nvPr/>
              </p:nvSpPr>
              <p:spPr>
                <a:xfrm>
                  <a:off x="5056172" y="43108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0" name="Freeform 3479">
                  <a:extLst>
                    <a:ext uri="{FF2B5EF4-FFF2-40B4-BE49-F238E27FC236}">
                      <a16:creationId xmlns:a16="http://schemas.microsoft.com/office/drawing/2014/main" id="{264FAF17-DCE9-8701-62EA-FFDDC33D18C7}"/>
                    </a:ext>
                  </a:extLst>
                </p:cNvPr>
                <p:cNvSpPr/>
                <p:nvPr/>
              </p:nvSpPr>
              <p:spPr>
                <a:xfrm>
                  <a:off x="4991227" y="42695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1" name="Freeform 3480">
                  <a:extLst>
                    <a:ext uri="{FF2B5EF4-FFF2-40B4-BE49-F238E27FC236}">
                      <a16:creationId xmlns:a16="http://schemas.microsoft.com/office/drawing/2014/main" id="{10D61586-C1B8-3261-4A63-8B0A856B7663}"/>
                    </a:ext>
                  </a:extLst>
                </p:cNvPr>
                <p:cNvSpPr/>
                <p:nvPr/>
              </p:nvSpPr>
              <p:spPr>
                <a:xfrm>
                  <a:off x="5096061" y="43095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2" name="Freeform 3481">
                  <a:extLst>
                    <a:ext uri="{FF2B5EF4-FFF2-40B4-BE49-F238E27FC236}">
                      <a16:creationId xmlns:a16="http://schemas.microsoft.com/office/drawing/2014/main" id="{7C93420E-885B-76FC-B05D-BC2FCD3BB1A0}"/>
                    </a:ext>
                  </a:extLst>
                </p:cNvPr>
                <p:cNvSpPr/>
                <p:nvPr/>
              </p:nvSpPr>
              <p:spPr>
                <a:xfrm>
                  <a:off x="4949031" y="42409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3" name="Freeform 3482">
                  <a:extLst>
                    <a:ext uri="{FF2B5EF4-FFF2-40B4-BE49-F238E27FC236}">
                      <a16:creationId xmlns:a16="http://schemas.microsoft.com/office/drawing/2014/main" id="{EFA70CE5-C7F5-53D0-4510-72D4BD45365D}"/>
                    </a:ext>
                  </a:extLst>
                </p:cNvPr>
                <p:cNvSpPr/>
                <p:nvPr/>
              </p:nvSpPr>
              <p:spPr>
                <a:xfrm>
                  <a:off x="4625242" y="40658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4" name="Freeform 3483">
                  <a:extLst>
                    <a:ext uri="{FF2B5EF4-FFF2-40B4-BE49-F238E27FC236}">
                      <a16:creationId xmlns:a16="http://schemas.microsoft.com/office/drawing/2014/main" id="{0A2B2EFC-82DB-20DD-CE8E-E2B162524114}"/>
                    </a:ext>
                  </a:extLst>
                </p:cNvPr>
                <p:cNvSpPr/>
                <p:nvPr/>
              </p:nvSpPr>
              <p:spPr>
                <a:xfrm>
                  <a:off x="5035666" y="42410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5" name="Freeform 3484">
                  <a:extLst>
                    <a:ext uri="{FF2B5EF4-FFF2-40B4-BE49-F238E27FC236}">
                      <a16:creationId xmlns:a16="http://schemas.microsoft.com/office/drawing/2014/main" id="{3FC1AB8C-0382-26DF-7F33-34D41DEC1204}"/>
                    </a:ext>
                  </a:extLst>
                </p:cNvPr>
                <p:cNvSpPr/>
                <p:nvPr/>
              </p:nvSpPr>
              <p:spPr>
                <a:xfrm>
                  <a:off x="4937189" y="40734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6" name="Freeform 3485">
                  <a:extLst>
                    <a:ext uri="{FF2B5EF4-FFF2-40B4-BE49-F238E27FC236}">
                      <a16:creationId xmlns:a16="http://schemas.microsoft.com/office/drawing/2014/main" id="{2A28B045-B42C-214E-4760-6DF4B9E08A5A}"/>
                    </a:ext>
                  </a:extLst>
                </p:cNvPr>
                <p:cNvSpPr/>
                <p:nvPr/>
              </p:nvSpPr>
              <p:spPr>
                <a:xfrm>
                  <a:off x="4681273" y="4100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7" name="Freeform 3486">
                  <a:extLst>
                    <a:ext uri="{FF2B5EF4-FFF2-40B4-BE49-F238E27FC236}">
                      <a16:creationId xmlns:a16="http://schemas.microsoft.com/office/drawing/2014/main" id="{B0A6833F-A877-3173-B58F-E4D3DB079A27}"/>
                    </a:ext>
                  </a:extLst>
                </p:cNvPr>
                <p:cNvSpPr/>
                <p:nvPr/>
              </p:nvSpPr>
              <p:spPr>
                <a:xfrm>
                  <a:off x="5178458" y="41315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8" name="Freeform 3487">
                  <a:extLst>
                    <a:ext uri="{FF2B5EF4-FFF2-40B4-BE49-F238E27FC236}">
                      <a16:creationId xmlns:a16="http://schemas.microsoft.com/office/drawing/2014/main" id="{56048122-9BD7-A66F-AF91-9F90DEDE4074}"/>
                    </a:ext>
                  </a:extLst>
                </p:cNvPr>
                <p:cNvSpPr/>
                <p:nvPr/>
              </p:nvSpPr>
              <p:spPr>
                <a:xfrm>
                  <a:off x="5126103" y="38110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9" name="Freeform 3488">
                  <a:extLst>
                    <a:ext uri="{FF2B5EF4-FFF2-40B4-BE49-F238E27FC236}">
                      <a16:creationId xmlns:a16="http://schemas.microsoft.com/office/drawing/2014/main" id="{D9E15158-9BAA-99B4-F965-769A5704D911}"/>
                    </a:ext>
                  </a:extLst>
                </p:cNvPr>
                <p:cNvSpPr/>
                <p:nvPr/>
              </p:nvSpPr>
              <p:spPr>
                <a:xfrm>
                  <a:off x="4737555" y="42672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0" name="Freeform 3489">
                  <a:extLst>
                    <a:ext uri="{FF2B5EF4-FFF2-40B4-BE49-F238E27FC236}">
                      <a16:creationId xmlns:a16="http://schemas.microsoft.com/office/drawing/2014/main" id="{966912FA-E5E0-B5A6-546C-DB451FCFAF05}"/>
                    </a:ext>
                  </a:extLst>
                </p:cNvPr>
                <p:cNvSpPr/>
                <p:nvPr/>
              </p:nvSpPr>
              <p:spPr>
                <a:xfrm>
                  <a:off x="4694487" y="42863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1" name="Freeform 3490">
                  <a:extLst>
                    <a:ext uri="{FF2B5EF4-FFF2-40B4-BE49-F238E27FC236}">
                      <a16:creationId xmlns:a16="http://schemas.microsoft.com/office/drawing/2014/main" id="{3D9DA700-1A04-9051-F2FB-35CD4E6FA9DD}"/>
                    </a:ext>
                  </a:extLst>
                </p:cNvPr>
                <p:cNvSpPr/>
                <p:nvPr/>
              </p:nvSpPr>
              <p:spPr>
                <a:xfrm>
                  <a:off x="5070133" y="42309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2" name="Freeform 3491">
                  <a:extLst>
                    <a:ext uri="{FF2B5EF4-FFF2-40B4-BE49-F238E27FC236}">
                      <a16:creationId xmlns:a16="http://schemas.microsoft.com/office/drawing/2014/main" id="{1F109B30-177B-6C94-0E06-0AA0CECFC020}"/>
                    </a:ext>
                  </a:extLst>
                </p:cNvPr>
                <p:cNvSpPr/>
                <p:nvPr/>
              </p:nvSpPr>
              <p:spPr>
                <a:xfrm>
                  <a:off x="5012605" y="36867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3" name="Freeform 3492">
                  <a:extLst>
                    <a:ext uri="{FF2B5EF4-FFF2-40B4-BE49-F238E27FC236}">
                      <a16:creationId xmlns:a16="http://schemas.microsoft.com/office/drawing/2014/main" id="{371115CD-1003-2EB5-0A43-19548A834036}"/>
                    </a:ext>
                  </a:extLst>
                </p:cNvPr>
                <p:cNvSpPr/>
                <p:nvPr/>
              </p:nvSpPr>
              <p:spPr>
                <a:xfrm>
                  <a:off x="5073873" y="42931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4" name="Freeform 3493">
                  <a:extLst>
                    <a:ext uri="{FF2B5EF4-FFF2-40B4-BE49-F238E27FC236}">
                      <a16:creationId xmlns:a16="http://schemas.microsoft.com/office/drawing/2014/main" id="{2D64685A-8FF9-3A04-2FDC-12D1FBBE06C3}"/>
                    </a:ext>
                  </a:extLst>
                </p:cNvPr>
                <p:cNvSpPr/>
                <p:nvPr/>
              </p:nvSpPr>
              <p:spPr>
                <a:xfrm>
                  <a:off x="4820512" y="42545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5" name="Freeform 3494">
                  <a:extLst>
                    <a:ext uri="{FF2B5EF4-FFF2-40B4-BE49-F238E27FC236}">
                      <a16:creationId xmlns:a16="http://schemas.microsoft.com/office/drawing/2014/main" id="{F9F5C704-8981-39B1-8CFA-43EA53D87F59}"/>
                    </a:ext>
                  </a:extLst>
                </p:cNvPr>
                <p:cNvSpPr/>
                <p:nvPr/>
              </p:nvSpPr>
              <p:spPr>
                <a:xfrm>
                  <a:off x="4991164" y="41987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6" name="Freeform 3495">
                  <a:extLst>
                    <a:ext uri="{FF2B5EF4-FFF2-40B4-BE49-F238E27FC236}">
                      <a16:creationId xmlns:a16="http://schemas.microsoft.com/office/drawing/2014/main" id="{CA660D92-8398-402B-CD86-77DB3E819F54}"/>
                    </a:ext>
                  </a:extLst>
                </p:cNvPr>
                <p:cNvSpPr/>
                <p:nvPr/>
              </p:nvSpPr>
              <p:spPr>
                <a:xfrm>
                  <a:off x="4826870" y="42161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7" name="Freeform 3496">
                  <a:extLst>
                    <a:ext uri="{FF2B5EF4-FFF2-40B4-BE49-F238E27FC236}">
                      <a16:creationId xmlns:a16="http://schemas.microsoft.com/office/drawing/2014/main" id="{1012C3E3-D4A1-2C66-429D-898478DA9F35}"/>
                    </a:ext>
                  </a:extLst>
                </p:cNvPr>
                <p:cNvSpPr/>
                <p:nvPr/>
              </p:nvSpPr>
              <p:spPr>
                <a:xfrm>
                  <a:off x="5203762" y="42428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8" name="Freeform 3497">
                  <a:extLst>
                    <a:ext uri="{FF2B5EF4-FFF2-40B4-BE49-F238E27FC236}">
                      <a16:creationId xmlns:a16="http://schemas.microsoft.com/office/drawing/2014/main" id="{560B3077-4C58-70E0-C65C-6F5288CB9911}"/>
                    </a:ext>
                  </a:extLst>
                </p:cNvPr>
                <p:cNvSpPr/>
                <p:nvPr/>
              </p:nvSpPr>
              <p:spPr>
                <a:xfrm>
                  <a:off x="4991227" y="42648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9" name="Freeform 3498">
                  <a:extLst>
                    <a:ext uri="{FF2B5EF4-FFF2-40B4-BE49-F238E27FC236}">
                      <a16:creationId xmlns:a16="http://schemas.microsoft.com/office/drawing/2014/main" id="{799334CC-F342-AA1C-63FC-8C9C2950E8BD}"/>
                    </a:ext>
                  </a:extLst>
                </p:cNvPr>
                <p:cNvSpPr/>
                <p:nvPr/>
              </p:nvSpPr>
              <p:spPr>
                <a:xfrm>
                  <a:off x="4748337" y="41917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0" name="Freeform 3499">
                  <a:extLst>
                    <a:ext uri="{FF2B5EF4-FFF2-40B4-BE49-F238E27FC236}">
                      <a16:creationId xmlns:a16="http://schemas.microsoft.com/office/drawing/2014/main" id="{2F40F4A8-E260-F83A-9EFD-585C867A31FF}"/>
                    </a:ext>
                  </a:extLst>
                </p:cNvPr>
                <p:cNvSpPr/>
                <p:nvPr/>
              </p:nvSpPr>
              <p:spPr>
                <a:xfrm>
                  <a:off x="5095687" y="41946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1" name="Freeform 3500">
                  <a:extLst>
                    <a:ext uri="{FF2B5EF4-FFF2-40B4-BE49-F238E27FC236}">
                      <a16:creationId xmlns:a16="http://schemas.microsoft.com/office/drawing/2014/main" id="{AC8714A1-C5B8-D051-A9BC-CBDA3B48311A}"/>
                    </a:ext>
                  </a:extLst>
                </p:cNvPr>
                <p:cNvSpPr/>
                <p:nvPr/>
              </p:nvSpPr>
              <p:spPr>
                <a:xfrm>
                  <a:off x="5037411" y="42144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2" name="Freeform 3501">
                  <a:extLst>
                    <a:ext uri="{FF2B5EF4-FFF2-40B4-BE49-F238E27FC236}">
                      <a16:creationId xmlns:a16="http://schemas.microsoft.com/office/drawing/2014/main" id="{1409BDC5-BCBD-D627-B1DD-D3F232D571CB}"/>
                    </a:ext>
                  </a:extLst>
                </p:cNvPr>
                <p:cNvSpPr/>
                <p:nvPr/>
              </p:nvSpPr>
              <p:spPr>
                <a:xfrm>
                  <a:off x="4917182" y="40300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3" name="Freeform 3502">
                  <a:extLst>
                    <a:ext uri="{FF2B5EF4-FFF2-40B4-BE49-F238E27FC236}">
                      <a16:creationId xmlns:a16="http://schemas.microsoft.com/office/drawing/2014/main" id="{97EC4F47-A903-92E8-6A9A-7868536FB01C}"/>
                    </a:ext>
                  </a:extLst>
                </p:cNvPr>
                <p:cNvSpPr/>
                <p:nvPr/>
              </p:nvSpPr>
              <p:spPr>
                <a:xfrm>
                  <a:off x="5008865" y="41706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4" name="Freeform 3503">
                  <a:extLst>
                    <a:ext uri="{FF2B5EF4-FFF2-40B4-BE49-F238E27FC236}">
                      <a16:creationId xmlns:a16="http://schemas.microsoft.com/office/drawing/2014/main" id="{F0207F90-8A2F-52B3-74A2-C28617E7EBC2}"/>
                    </a:ext>
                  </a:extLst>
                </p:cNvPr>
                <p:cNvSpPr/>
                <p:nvPr/>
              </p:nvSpPr>
              <p:spPr>
                <a:xfrm>
                  <a:off x="5130091" y="41250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5" name="Freeform 3504">
                  <a:extLst>
                    <a:ext uri="{FF2B5EF4-FFF2-40B4-BE49-F238E27FC236}">
                      <a16:creationId xmlns:a16="http://schemas.microsoft.com/office/drawing/2014/main" id="{F356471F-3A8F-6C78-478B-9DBCC737B3AD}"/>
                    </a:ext>
                  </a:extLst>
                </p:cNvPr>
                <p:cNvSpPr/>
                <p:nvPr/>
              </p:nvSpPr>
              <p:spPr>
                <a:xfrm>
                  <a:off x="4628732" y="42971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6" name="Freeform 3505">
                  <a:extLst>
                    <a:ext uri="{FF2B5EF4-FFF2-40B4-BE49-F238E27FC236}">
                      <a16:creationId xmlns:a16="http://schemas.microsoft.com/office/drawing/2014/main" id="{92AA8865-41B5-3AF5-ECA6-AAF0CE272BC2}"/>
                    </a:ext>
                  </a:extLst>
                </p:cNvPr>
                <p:cNvSpPr/>
                <p:nvPr/>
              </p:nvSpPr>
              <p:spPr>
                <a:xfrm>
                  <a:off x="5217724" y="43001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7" name="Freeform 3506">
                  <a:extLst>
                    <a:ext uri="{FF2B5EF4-FFF2-40B4-BE49-F238E27FC236}">
                      <a16:creationId xmlns:a16="http://schemas.microsoft.com/office/drawing/2014/main" id="{870A8C62-0921-EB38-59B3-A7ACC810ED31}"/>
                    </a:ext>
                  </a:extLst>
                </p:cNvPr>
                <p:cNvSpPr/>
                <p:nvPr/>
              </p:nvSpPr>
              <p:spPr>
                <a:xfrm>
                  <a:off x="4657714" y="41989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8" name="Freeform 3507">
                  <a:extLst>
                    <a:ext uri="{FF2B5EF4-FFF2-40B4-BE49-F238E27FC236}">
                      <a16:creationId xmlns:a16="http://schemas.microsoft.com/office/drawing/2014/main" id="{C6436760-5510-BE75-40C9-E56D1646430C}"/>
                    </a:ext>
                  </a:extLst>
                </p:cNvPr>
                <p:cNvSpPr/>
                <p:nvPr/>
              </p:nvSpPr>
              <p:spPr>
                <a:xfrm>
                  <a:off x="5167737" y="42854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9" name="Freeform 3508">
                  <a:extLst>
                    <a:ext uri="{FF2B5EF4-FFF2-40B4-BE49-F238E27FC236}">
                      <a16:creationId xmlns:a16="http://schemas.microsoft.com/office/drawing/2014/main" id="{A2EE0417-FB1B-B81C-EC1E-3F4CF84D6554}"/>
                    </a:ext>
                  </a:extLst>
                </p:cNvPr>
                <p:cNvSpPr/>
                <p:nvPr/>
              </p:nvSpPr>
              <p:spPr>
                <a:xfrm>
                  <a:off x="4692181" y="41676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0" name="Freeform 3509">
                  <a:extLst>
                    <a:ext uri="{FF2B5EF4-FFF2-40B4-BE49-F238E27FC236}">
                      <a16:creationId xmlns:a16="http://schemas.microsoft.com/office/drawing/2014/main" id="{4BA41810-00E5-692C-D989-C6DBFBDA7D78}"/>
                    </a:ext>
                  </a:extLst>
                </p:cNvPr>
                <p:cNvSpPr/>
                <p:nvPr/>
              </p:nvSpPr>
              <p:spPr>
                <a:xfrm>
                  <a:off x="4982813" y="41939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1" name="Freeform 3510">
                  <a:extLst>
                    <a:ext uri="{FF2B5EF4-FFF2-40B4-BE49-F238E27FC236}">
                      <a16:creationId xmlns:a16="http://schemas.microsoft.com/office/drawing/2014/main" id="{34F9287F-92E6-D514-38E5-68BF40E944C6}"/>
                    </a:ext>
                  </a:extLst>
                </p:cNvPr>
                <p:cNvSpPr/>
                <p:nvPr/>
              </p:nvSpPr>
              <p:spPr>
                <a:xfrm>
                  <a:off x="4756752" y="41862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2" name="Freeform 3511">
                  <a:extLst>
                    <a:ext uri="{FF2B5EF4-FFF2-40B4-BE49-F238E27FC236}">
                      <a16:creationId xmlns:a16="http://schemas.microsoft.com/office/drawing/2014/main" id="{A16786C7-7ADC-45F6-7A9D-6B615A0CE525}"/>
                    </a:ext>
                  </a:extLst>
                </p:cNvPr>
                <p:cNvSpPr/>
                <p:nvPr/>
              </p:nvSpPr>
              <p:spPr>
                <a:xfrm>
                  <a:off x="5199337" y="42528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3" name="Freeform 3512">
                  <a:extLst>
                    <a:ext uri="{FF2B5EF4-FFF2-40B4-BE49-F238E27FC236}">
                      <a16:creationId xmlns:a16="http://schemas.microsoft.com/office/drawing/2014/main" id="{F4FACBBB-1E78-B92D-DC31-F0FF8FFDD229}"/>
                    </a:ext>
                  </a:extLst>
                </p:cNvPr>
                <p:cNvSpPr/>
                <p:nvPr/>
              </p:nvSpPr>
              <p:spPr>
                <a:xfrm>
                  <a:off x="4703088" y="4262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4" name="Freeform 3513">
                  <a:extLst>
                    <a:ext uri="{FF2B5EF4-FFF2-40B4-BE49-F238E27FC236}">
                      <a16:creationId xmlns:a16="http://schemas.microsoft.com/office/drawing/2014/main" id="{56ED4488-0C0D-F05B-EE15-A9D96236D7A8}"/>
                    </a:ext>
                  </a:extLst>
                </p:cNvPr>
                <p:cNvSpPr/>
                <p:nvPr/>
              </p:nvSpPr>
              <p:spPr>
                <a:xfrm>
                  <a:off x="4815775" y="41765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5" name="Freeform 3514">
                  <a:extLst>
                    <a:ext uri="{FF2B5EF4-FFF2-40B4-BE49-F238E27FC236}">
                      <a16:creationId xmlns:a16="http://schemas.microsoft.com/office/drawing/2014/main" id="{BA61A411-9EE5-4317-97FA-113129782F36}"/>
                    </a:ext>
                  </a:extLst>
                </p:cNvPr>
                <p:cNvSpPr/>
                <p:nvPr/>
              </p:nvSpPr>
              <p:spPr>
                <a:xfrm>
                  <a:off x="5170604" y="43113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6" name="Freeform 3515">
                  <a:extLst>
                    <a:ext uri="{FF2B5EF4-FFF2-40B4-BE49-F238E27FC236}">
                      <a16:creationId xmlns:a16="http://schemas.microsoft.com/office/drawing/2014/main" id="{93D04699-9E9E-4967-534F-C5F68ACC9274}"/>
                    </a:ext>
                  </a:extLst>
                </p:cNvPr>
                <p:cNvSpPr/>
                <p:nvPr/>
              </p:nvSpPr>
              <p:spPr>
                <a:xfrm>
                  <a:off x="4677784" y="41607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7" name="Freeform 3516">
                  <a:extLst>
                    <a:ext uri="{FF2B5EF4-FFF2-40B4-BE49-F238E27FC236}">
                      <a16:creationId xmlns:a16="http://schemas.microsoft.com/office/drawing/2014/main" id="{DCC807E8-2610-4A68-4217-9FEF4A2A28D1}"/>
                    </a:ext>
                  </a:extLst>
                </p:cNvPr>
                <p:cNvSpPr/>
                <p:nvPr/>
              </p:nvSpPr>
              <p:spPr>
                <a:xfrm>
                  <a:off x="5194288" y="42948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8" name="Freeform 3517">
                  <a:extLst>
                    <a:ext uri="{FF2B5EF4-FFF2-40B4-BE49-F238E27FC236}">
                      <a16:creationId xmlns:a16="http://schemas.microsoft.com/office/drawing/2014/main" id="{1141F7BD-647A-73E3-75C8-182C97245C28}"/>
                    </a:ext>
                  </a:extLst>
                </p:cNvPr>
                <p:cNvSpPr/>
                <p:nvPr/>
              </p:nvSpPr>
              <p:spPr>
                <a:xfrm>
                  <a:off x="4778504" y="41876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9" name="Freeform 3518">
                  <a:extLst>
                    <a:ext uri="{FF2B5EF4-FFF2-40B4-BE49-F238E27FC236}">
                      <a16:creationId xmlns:a16="http://schemas.microsoft.com/office/drawing/2014/main" id="{C1488F63-3FE1-BBD9-6359-E3D4CDC6E1B4}"/>
                    </a:ext>
                  </a:extLst>
                </p:cNvPr>
                <p:cNvSpPr/>
                <p:nvPr/>
              </p:nvSpPr>
              <p:spPr>
                <a:xfrm>
                  <a:off x="5075244" y="38998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0" name="Freeform 3519">
                  <a:extLst>
                    <a:ext uri="{FF2B5EF4-FFF2-40B4-BE49-F238E27FC236}">
                      <a16:creationId xmlns:a16="http://schemas.microsoft.com/office/drawing/2014/main" id="{5DB8914B-7172-90F8-77E7-B1D60AEB1D69}"/>
                    </a:ext>
                  </a:extLst>
                </p:cNvPr>
                <p:cNvSpPr/>
                <p:nvPr/>
              </p:nvSpPr>
              <p:spPr>
                <a:xfrm>
                  <a:off x="4916683" y="41314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1" name="Freeform 3520">
                  <a:extLst>
                    <a:ext uri="{FF2B5EF4-FFF2-40B4-BE49-F238E27FC236}">
                      <a16:creationId xmlns:a16="http://schemas.microsoft.com/office/drawing/2014/main" id="{8CD37BFF-A2F3-8BFA-1FA2-945E2B07781F}"/>
                    </a:ext>
                  </a:extLst>
                </p:cNvPr>
                <p:cNvSpPr/>
                <p:nvPr/>
              </p:nvSpPr>
              <p:spPr>
                <a:xfrm>
                  <a:off x="4684702" y="41448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2" name="Freeform 3521">
                  <a:extLst>
                    <a:ext uri="{FF2B5EF4-FFF2-40B4-BE49-F238E27FC236}">
                      <a16:creationId xmlns:a16="http://schemas.microsoft.com/office/drawing/2014/main" id="{B32CA3B1-BAE6-2C5D-43DC-6E0DBF6305E9}"/>
                    </a:ext>
                  </a:extLst>
                </p:cNvPr>
                <p:cNvSpPr/>
                <p:nvPr/>
              </p:nvSpPr>
              <p:spPr>
                <a:xfrm>
                  <a:off x="4872743" y="416354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3" name="Freeform 3522">
                  <a:extLst>
                    <a:ext uri="{FF2B5EF4-FFF2-40B4-BE49-F238E27FC236}">
                      <a16:creationId xmlns:a16="http://schemas.microsoft.com/office/drawing/2014/main" id="{428A9384-4A2F-3FD3-EAE9-CD0BFEA6DEA3}"/>
                    </a:ext>
                  </a:extLst>
                </p:cNvPr>
                <p:cNvSpPr/>
                <p:nvPr/>
              </p:nvSpPr>
              <p:spPr>
                <a:xfrm>
                  <a:off x="5109399" y="4280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4" name="Freeform 3523">
                  <a:extLst>
                    <a:ext uri="{FF2B5EF4-FFF2-40B4-BE49-F238E27FC236}">
                      <a16:creationId xmlns:a16="http://schemas.microsoft.com/office/drawing/2014/main" id="{1475536A-79AC-BD18-B039-63F22E2747C5}"/>
                    </a:ext>
                  </a:extLst>
                </p:cNvPr>
                <p:cNvSpPr/>
                <p:nvPr/>
              </p:nvSpPr>
              <p:spPr>
                <a:xfrm>
                  <a:off x="5138631" y="41808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5" name="Freeform 3524">
                  <a:extLst>
                    <a:ext uri="{FF2B5EF4-FFF2-40B4-BE49-F238E27FC236}">
                      <a16:creationId xmlns:a16="http://schemas.microsoft.com/office/drawing/2014/main" id="{25891A69-BC9F-9073-354A-71E470F865FE}"/>
                    </a:ext>
                  </a:extLst>
                </p:cNvPr>
                <p:cNvSpPr/>
                <p:nvPr/>
              </p:nvSpPr>
              <p:spPr>
                <a:xfrm>
                  <a:off x="4789910" y="4303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6" name="Freeform 3525">
                  <a:extLst>
                    <a:ext uri="{FF2B5EF4-FFF2-40B4-BE49-F238E27FC236}">
                      <a16:creationId xmlns:a16="http://schemas.microsoft.com/office/drawing/2014/main" id="{20AB5E85-3E6B-9C6E-F861-0E609961E542}"/>
                    </a:ext>
                  </a:extLst>
                </p:cNvPr>
                <p:cNvSpPr/>
                <p:nvPr/>
              </p:nvSpPr>
              <p:spPr>
                <a:xfrm>
                  <a:off x="4616142" y="40733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7" name="Freeform 3526">
                  <a:extLst>
                    <a:ext uri="{FF2B5EF4-FFF2-40B4-BE49-F238E27FC236}">
                      <a16:creationId xmlns:a16="http://schemas.microsoft.com/office/drawing/2014/main" id="{BDAFBB45-8404-9FEA-08B4-AC0A5E9C7118}"/>
                    </a:ext>
                  </a:extLst>
                </p:cNvPr>
                <p:cNvSpPr/>
                <p:nvPr/>
              </p:nvSpPr>
              <p:spPr>
                <a:xfrm>
                  <a:off x="4636523" y="4305323"/>
                  <a:ext cx="574656" cy="9445"/>
                </a:xfrm>
                <a:custGeom>
                  <a:avLst/>
                  <a:gdLst>
                    <a:gd name="connsiteX0" fmla="*/ 0 w 829415"/>
                    <a:gd name="connsiteY0" fmla="*/ 0 h 9445"/>
                    <a:gd name="connsiteX1" fmla="*/ 829416 w 829415"/>
                    <a:gd name="connsiteY1" fmla="*/ 0 h 9445"/>
                    <a:gd name="connsiteX2" fmla="*/ 829416 w 829415"/>
                    <a:gd name="connsiteY2" fmla="*/ 9446 h 9445"/>
                    <a:gd name="connsiteX3" fmla="*/ 0 w 829415"/>
                    <a:gd name="connsiteY3" fmla="*/ 9446 h 9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9445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9446"/>
                      </a:lnTo>
                      <a:lnTo>
                        <a:pt x="0" y="9446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8" name="Freeform 3527">
                  <a:extLst>
                    <a:ext uri="{FF2B5EF4-FFF2-40B4-BE49-F238E27FC236}">
                      <a16:creationId xmlns:a16="http://schemas.microsoft.com/office/drawing/2014/main" id="{A650A306-9968-ED9B-4BB8-B13171CB8BB6}"/>
                    </a:ext>
                  </a:extLst>
                </p:cNvPr>
                <p:cNvSpPr/>
                <p:nvPr/>
              </p:nvSpPr>
              <p:spPr>
                <a:xfrm>
                  <a:off x="4492858" y="4286971"/>
                  <a:ext cx="861984" cy="18351"/>
                </a:xfrm>
                <a:custGeom>
                  <a:avLst/>
                  <a:gdLst>
                    <a:gd name="connsiteX0" fmla="*/ 0 w 1244123"/>
                    <a:gd name="connsiteY0" fmla="*/ 0 h 18351"/>
                    <a:gd name="connsiteX1" fmla="*/ 1244124 w 1244123"/>
                    <a:gd name="connsiteY1" fmla="*/ 0 h 18351"/>
                    <a:gd name="connsiteX2" fmla="*/ 1244124 w 1244123"/>
                    <a:gd name="connsiteY2" fmla="*/ 18352 h 18351"/>
                    <a:gd name="connsiteX3" fmla="*/ 0 w 1244123"/>
                    <a:gd name="connsiteY3" fmla="*/ 18352 h 18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18351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18352"/>
                      </a:lnTo>
                      <a:lnTo>
                        <a:pt x="0" y="18352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9" name="Freeform 3528">
                  <a:extLst>
                    <a:ext uri="{FF2B5EF4-FFF2-40B4-BE49-F238E27FC236}">
                      <a16:creationId xmlns:a16="http://schemas.microsoft.com/office/drawing/2014/main" id="{11D8551F-A962-56AD-1160-63A088A93F5C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42730"/>
                </a:xfrm>
                <a:custGeom>
                  <a:avLst/>
                  <a:gdLst>
                    <a:gd name="connsiteX0" fmla="*/ 0 w 1658831"/>
                    <a:gd name="connsiteY0" fmla="*/ 0 h 42730"/>
                    <a:gd name="connsiteX1" fmla="*/ 1658832 w 1658831"/>
                    <a:gd name="connsiteY1" fmla="*/ 0 h 42730"/>
                    <a:gd name="connsiteX2" fmla="*/ 1658832 w 1658831"/>
                    <a:gd name="connsiteY2" fmla="*/ 42730 h 42730"/>
                    <a:gd name="connsiteX3" fmla="*/ 0 w 1658831"/>
                    <a:gd name="connsiteY3" fmla="*/ 42730 h 42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42730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42730"/>
                      </a:lnTo>
                      <a:lnTo>
                        <a:pt x="0" y="42730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0" name="Freeform 3529">
                  <a:extLst>
                    <a:ext uri="{FF2B5EF4-FFF2-40B4-BE49-F238E27FC236}">
                      <a16:creationId xmlns:a16="http://schemas.microsoft.com/office/drawing/2014/main" id="{57087CAC-8E8F-A1CB-EB48-0FFEE06AA802}"/>
                    </a:ext>
                  </a:extLst>
                </p:cNvPr>
                <p:cNvSpPr/>
                <p:nvPr/>
              </p:nvSpPr>
              <p:spPr>
                <a:xfrm>
                  <a:off x="4349194" y="4175783"/>
                  <a:ext cx="1149313" cy="68458"/>
                </a:xfrm>
                <a:custGeom>
                  <a:avLst/>
                  <a:gdLst>
                    <a:gd name="connsiteX0" fmla="*/ 0 w 1658831"/>
                    <a:gd name="connsiteY0" fmla="*/ 0 h 68458"/>
                    <a:gd name="connsiteX1" fmla="*/ 1658832 w 1658831"/>
                    <a:gd name="connsiteY1" fmla="*/ 0 h 68458"/>
                    <a:gd name="connsiteX2" fmla="*/ 1658832 w 1658831"/>
                    <a:gd name="connsiteY2" fmla="*/ 68458 h 68458"/>
                    <a:gd name="connsiteX3" fmla="*/ 0 w 1658831"/>
                    <a:gd name="connsiteY3" fmla="*/ 68458 h 68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68458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68458"/>
                      </a:lnTo>
                      <a:lnTo>
                        <a:pt x="0" y="68458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1" name="Freeform 3530">
                  <a:extLst>
                    <a:ext uri="{FF2B5EF4-FFF2-40B4-BE49-F238E27FC236}">
                      <a16:creationId xmlns:a16="http://schemas.microsoft.com/office/drawing/2014/main" id="{26F0E401-693B-D329-6AB0-E55C701C18F7}"/>
                    </a:ext>
                  </a:extLst>
                </p:cNvPr>
                <p:cNvSpPr/>
                <p:nvPr/>
              </p:nvSpPr>
              <p:spPr>
                <a:xfrm>
                  <a:off x="4492858" y="4115151"/>
                  <a:ext cx="861984" cy="60631"/>
                </a:xfrm>
                <a:custGeom>
                  <a:avLst/>
                  <a:gdLst>
                    <a:gd name="connsiteX0" fmla="*/ 0 w 1244123"/>
                    <a:gd name="connsiteY0" fmla="*/ 0 h 60631"/>
                    <a:gd name="connsiteX1" fmla="*/ 1244124 w 1244123"/>
                    <a:gd name="connsiteY1" fmla="*/ 0 h 60631"/>
                    <a:gd name="connsiteX2" fmla="*/ 1244124 w 1244123"/>
                    <a:gd name="connsiteY2" fmla="*/ 60632 h 60631"/>
                    <a:gd name="connsiteX3" fmla="*/ 0 w 1244123"/>
                    <a:gd name="connsiteY3" fmla="*/ 60632 h 6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60631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60632"/>
                      </a:lnTo>
                      <a:lnTo>
                        <a:pt x="0" y="60632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2" name="Freeform 3531">
                  <a:extLst>
                    <a:ext uri="{FF2B5EF4-FFF2-40B4-BE49-F238E27FC236}">
                      <a16:creationId xmlns:a16="http://schemas.microsoft.com/office/drawing/2014/main" id="{C71F5142-F73E-C3AA-FD43-C48F4845F003}"/>
                    </a:ext>
                  </a:extLst>
                </p:cNvPr>
                <p:cNvSpPr/>
                <p:nvPr/>
              </p:nvSpPr>
              <p:spPr>
                <a:xfrm>
                  <a:off x="4636523" y="4036257"/>
                  <a:ext cx="574656" cy="78893"/>
                </a:xfrm>
                <a:custGeom>
                  <a:avLst/>
                  <a:gdLst>
                    <a:gd name="connsiteX0" fmla="*/ 0 w 829415"/>
                    <a:gd name="connsiteY0" fmla="*/ 0 h 78893"/>
                    <a:gd name="connsiteX1" fmla="*/ 829416 w 829415"/>
                    <a:gd name="connsiteY1" fmla="*/ 0 h 78893"/>
                    <a:gd name="connsiteX2" fmla="*/ 829416 w 829415"/>
                    <a:gd name="connsiteY2" fmla="*/ 78893 h 78893"/>
                    <a:gd name="connsiteX3" fmla="*/ 0 w 829415"/>
                    <a:gd name="connsiteY3" fmla="*/ 78893 h 78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78893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78893"/>
                      </a:lnTo>
                      <a:lnTo>
                        <a:pt x="0" y="78893"/>
                      </a:lnTo>
                      <a:close/>
                    </a:path>
                  </a:pathLst>
                </a:custGeom>
                <a:solidFill>
                  <a:srgbClr val="99D8C9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3" name="Freeform 3532">
                  <a:extLst>
                    <a:ext uri="{FF2B5EF4-FFF2-40B4-BE49-F238E27FC236}">
                      <a16:creationId xmlns:a16="http://schemas.microsoft.com/office/drawing/2014/main" id="{7FD1DCDD-336F-489C-3BC3-CDDBD3DECB22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9626" cap="flat">
                  <a:solidFill>
                    <a:srgbClr val="99D8C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4" name="Freeform 3533">
                  <a:extLst>
                    <a:ext uri="{FF2B5EF4-FFF2-40B4-BE49-F238E27FC236}">
                      <a16:creationId xmlns:a16="http://schemas.microsoft.com/office/drawing/2014/main" id="{000C1933-6861-12EF-3170-D6D6E7AA534B}"/>
                    </a:ext>
                  </a:extLst>
                </p:cNvPr>
                <p:cNvSpPr/>
                <p:nvPr/>
              </p:nvSpPr>
              <p:spPr>
                <a:xfrm>
                  <a:off x="4911697" y="31776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5" name="Freeform 3534">
                  <a:extLst>
                    <a:ext uri="{FF2B5EF4-FFF2-40B4-BE49-F238E27FC236}">
                      <a16:creationId xmlns:a16="http://schemas.microsoft.com/office/drawing/2014/main" id="{FD4EC7B9-734D-07FC-E254-67E026B41C66}"/>
                    </a:ext>
                  </a:extLst>
                </p:cNvPr>
                <p:cNvSpPr/>
                <p:nvPr/>
              </p:nvSpPr>
              <p:spPr>
                <a:xfrm>
                  <a:off x="4911697" y="39104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6" name="Freeform 3535">
                  <a:extLst>
                    <a:ext uri="{FF2B5EF4-FFF2-40B4-BE49-F238E27FC236}">
                      <a16:creationId xmlns:a16="http://schemas.microsoft.com/office/drawing/2014/main" id="{271D3AA2-C61A-DA94-DD71-4A2E839DA2A0}"/>
                    </a:ext>
                  </a:extLst>
                </p:cNvPr>
                <p:cNvSpPr/>
                <p:nvPr/>
              </p:nvSpPr>
              <p:spPr>
                <a:xfrm>
                  <a:off x="4911697" y="42821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7" name="Freeform 3536">
                  <a:extLst>
                    <a:ext uri="{FF2B5EF4-FFF2-40B4-BE49-F238E27FC236}">
                      <a16:creationId xmlns:a16="http://schemas.microsoft.com/office/drawing/2014/main" id="{5C29D294-856A-1D1C-E79C-ED5AA70C80A1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8" name="Freeform 3537">
                  <a:extLst>
                    <a:ext uri="{FF2B5EF4-FFF2-40B4-BE49-F238E27FC236}">
                      <a16:creationId xmlns:a16="http://schemas.microsoft.com/office/drawing/2014/main" id="{0EF455A0-23D8-A4A9-3238-D6AFA2102DC0}"/>
                    </a:ext>
                  </a:extLst>
                </p:cNvPr>
                <p:cNvSpPr/>
                <p:nvPr/>
              </p:nvSpPr>
              <p:spPr>
                <a:xfrm>
                  <a:off x="4911697" y="4303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9" name="Freeform 3538">
                  <a:extLst>
                    <a:ext uri="{FF2B5EF4-FFF2-40B4-BE49-F238E27FC236}">
                      <a16:creationId xmlns:a16="http://schemas.microsoft.com/office/drawing/2014/main" id="{E4F6519A-3F3A-5BE9-AB55-B6ED44BF55F7}"/>
                    </a:ext>
                  </a:extLst>
                </p:cNvPr>
                <p:cNvSpPr/>
                <p:nvPr/>
              </p:nvSpPr>
              <p:spPr>
                <a:xfrm>
                  <a:off x="4911697" y="41439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0" name="Freeform 3539">
                  <a:extLst>
                    <a:ext uri="{FF2B5EF4-FFF2-40B4-BE49-F238E27FC236}">
                      <a16:creationId xmlns:a16="http://schemas.microsoft.com/office/drawing/2014/main" id="{5EC5F973-8F06-0531-E153-FEDA691D9B6C}"/>
                    </a:ext>
                  </a:extLst>
                </p:cNvPr>
                <p:cNvSpPr/>
                <p:nvPr/>
              </p:nvSpPr>
              <p:spPr>
                <a:xfrm>
                  <a:off x="4911697" y="4292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1" name="Freeform 3540">
                  <a:extLst>
                    <a:ext uri="{FF2B5EF4-FFF2-40B4-BE49-F238E27FC236}">
                      <a16:creationId xmlns:a16="http://schemas.microsoft.com/office/drawing/2014/main" id="{3C86EEA6-F1A2-454D-663C-97CAF84657AE}"/>
                    </a:ext>
                  </a:extLst>
                </p:cNvPr>
                <p:cNvSpPr/>
                <p:nvPr/>
              </p:nvSpPr>
              <p:spPr>
                <a:xfrm>
                  <a:off x="4911697" y="4299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2" name="Freeform 3541">
                  <a:extLst>
                    <a:ext uri="{FF2B5EF4-FFF2-40B4-BE49-F238E27FC236}">
                      <a16:creationId xmlns:a16="http://schemas.microsoft.com/office/drawing/2014/main" id="{E0D831B5-818A-5400-F41D-C13E8A8F3435}"/>
                    </a:ext>
                  </a:extLst>
                </p:cNvPr>
                <p:cNvSpPr/>
                <p:nvPr/>
              </p:nvSpPr>
              <p:spPr>
                <a:xfrm>
                  <a:off x="4911697" y="4282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3" name="Freeform 3542">
                  <a:extLst>
                    <a:ext uri="{FF2B5EF4-FFF2-40B4-BE49-F238E27FC236}">
                      <a16:creationId xmlns:a16="http://schemas.microsoft.com/office/drawing/2014/main" id="{C061F439-8780-92D0-C4B3-BDDE478291EB}"/>
                    </a:ext>
                  </a:extLst>
                </p:cNvPr>
                <p:cNvSpPr/>
                <p:nvPr/>
              </p:nvSpPr>
              <p:spPr>
                <a:xfrm>
                  <a:off x="4911697" y="42929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4" name="Freeform 3543">
                  <a:extLst>
                    <a:ext uri="{FF2B5EF4-FFF2-40B4-BE49-F238E27FC236}">
                      <a16:creationId xmlns:a16="http://schemas.microsoft.com/office/drawing/2014/main" id="{27064B33-8D18-FEF7-B018-96830005EEED}"/>
                    </a:ext>
                  </a:extLst>
                </p:cNvPr>
                <p:cNvSpPr/>
                <p:nvPr/>
              </p:nvSpPr>
              <p:spPr>
                <a:xfrm>
                  <a:off x="4911697" y="41126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5" name="Freeform 3544">
                  <a:extLst>
                    <a:ext uri="{FF2B5EF4-FFF2-40B4-BE49-F238E27FC236}">
                      <a16:creationId xmlns:a16="http://schemas.microsoft.com/office/drawing/2014/main" id="{0821CE04-3C3E-B295-47EA-98C5B9064435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6" name="Freeform 3545">
                  <a:extLst>
                    <a:ext uri="{FF2B5EF4-FFF2-40B4-BE49-F238E27FC236}">
                      <a16:creationId xmlns:a16="http://schemas.microsoft.com/office/drawing/2014/main" id="{FD0F765C-90BD-CF28-D26C-5015E8C2D250}"/>
                    </a:ext>
                  </a:extLst>
                </p:cNvPr>
                <p:cNvSpPr/>
                <p:nvPr/>
              </p:nvSpPr>
              <p:spPr>
                <a:xfrm>
                  <a:off x="4911697" y="4302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7" name="Freeform 3546">
                  <a:extLst>
                    <a:ext uri="{FF2B5EF4-FFF2-40B4-BE49-F238E27FC236}">
                      <a16:creationId xmlns:a16="http://schemas.microsoft.com/office/drawing/2014/main" id="{820D49F8-B0FE-2932-C67E-D6A8985E9DD8}"/>
                    </a:ext>
                  </a:extLst>
                </p:cNvPr>
                <p:cNvSpPr/>
                <p:nvPr/>
              </p:nvSpPr>
              <p:spPr>
                <a:xfrm>
                  <a:off x="4911697" y="39161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8" name="Freeform 3547">
                  <a:extLst>
                    <a:ext uri="{FF2B5EF4-FFF2-40B4-BE49-F238E27FC236}">
                      <a16:creationId xmlns:a16="http://schemas.microsoft.com/office/drawing/2014/main" id="{D7C5711A-0A7F-DB4D-90A8-8A20166460B2}"/>
                    </a:ext>
                  </a:extLst>
                </p:cNvPr>
                <p:cNvSpPr/>
                <p:nvPr/>
              </p:nvSpPr>
              <p:spPr>
                <a:xfrm>
                  <a:off x="4911697" y="40600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9" name="Freeform 3548">
                  <a:extLst>
                    <a:ext uri="{FF2B5EF4-FFF2-40B4-BE49-F238E27FC236}">
                      <a16:creationId xmlns:a16="http://schemas.microsoft.com/office/drawing/2014/main" id="{3DFCA6F7-B743-D5B0-2195-E333FB7D1F47}"/>
                    </a:ext>
                  </a:extLst>
                </p:cNvPr>
                <p:cNvSpPr/>
                <p:nvPr/>
              </p:nvSpPr>
              <p:spPr>
                <a:xfrm>
                  <a:off x="4911697" y="42984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0" name="Freeform 3549">
                  <a:extLst>
                    <a:ext uri="{FF2B5EF4-FFF2-40B4-BE49-F238E27FC236}">
                      <a16:creationId xmlns:a16="http://schemas.microsoft.com/office/drawing/2014/main" id="{C600E935-61AD-1572-1707-E3998A23DB78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1" name="Freeform 3550">
                  <a:extLst>
                    <a:ext uri="{FF2B5EF4-FFF2-40B4-BE49-F238E27FC236}">
                      <a16:creationId xmlns:a16="http://schemas.microsoft.com/office/drawing/2014/main" id="{454D97D0-14F7-054F-1B74-F4F5AAC903EE}"/>
                    </a:ext>
                  </a:extLst>
                </p:cNvPr>
                <p:cNvSpPr/>
                <p:nvPr/>
              </p:nvSpPr>
              <p:spPr>
                <a:xfrm>
                  <a:off x="4911697" y="42992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2" name="Freeform 3551">
                  <a:extLst>
                    <a:ext uri="{FF2B5EF4-FFF2-40B4-BE49-F238E27FC236}">
                      <a16:creationId xmlns:a16="http://schemas.microsoft.com/office/drawing/2014/main" id="{9563A5E1-9C6A-B935-E7CC-61B0474F2588}"/>
                    </a:ext>
                  </a:extLst>
                </p:cNvPr>
                <p:cNvSpPr/>
                <p:nvPr/>
              </p:nvSpPr>
              <p:spPr>
                <a:xfrm>
                  <a:off x="4911697" y="41506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3" name="Freeform 3552">
                  <a:extLst>
                    <a:ext uri="{FF2B5EF4-FFF2-40B4-BE49-F238E27FC236}">
                      <a16:creationId xmlns:a16="http://schemas.microsoft.com/office/drawing/2014/main" id="{3BF9E059-CE36-48B3-8A1F-99FAC6591FBE}"/>
                    </a:ext>
                  </a:extLst>
                </p:cNvPr>
                <p:cNvSpPr/>
                <p:nvPr/>
              </p:nvSpPr>
              <p:spPr>
                <a:xfrm>
                  <a:off x="4911697" y="41192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4" name="Freeform 3553">
                  <a:extLst>
                    <a:ext uri="{FF2B5EF4-FFF2-40B4-BE49-F238E27FC236}">
                      <a16:creationId xmlns:a16="http://schemas.microsoft.com/office/drawing/2014/main" id="{7E88AECB-A7DB-5E10-324C-8058774D797C}"/>
                    </a:ext>
                  </a:extLst>
                </p:cNvPr>
                <p:cNvSpPr/>
                <p:nvPr/>
              </p:nvSpPr>
              <p:spPr>
                <a:xfrm>
                  <a:off x="4911697" y="41470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5" name="Freeform 3554">
                  <a:extLst>
                    <a:ext uri="{FF2B5EF4-FFF2-40B4-BE49-F238E27FC236}">
                      <a16:creationId xmlns:a16="http://schemas.microsoft.com/office/drawing/2014/main" id="{05C63B90-5FDC-9617-63EC-4275411C3A52}"/>
                    </a:ext>
                  </a:extLst>
                </p:cNvPr>
                <p:cNvSpPr/>
                <p:nvPr/>
              </p:nvSpPr>
              <p:spPr>
                <a:xfrm>
                  <a:off x="4911697" y="39420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6" name="Freeform 3555">
                  <a:extLst>
                    <a:ext uri="{FF2B5EF4-FFF2-40B4-BE49-F238E27FC236}">
                      <a16:creationId xmlns:a16="http://schemas.microsoft.com/office/drawing/2014/main" id="{3F862D80-C85B-03C4-905A-12C7B50EE5A0}"/>
                    </a:ext>
                  </a:extLst>
                </p:cNvPr>
                <p:cNvSpPr/>
                <p:nvPr/>
              </p:nvSpPr>
              <p:spPr>
                <a:xfrm>
                  <a:off x="4911697" y="42704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7" name="Freeform 3556">
                  <a:extLst>
                    <a:ext uri="{FF2B5EF4-FFF2-40B4-BE49-F238E27FC236}">
                      <a16:creationId xmlns:a16="http://schemas.microsoft.com/office/drawing/2014/main" id="{3C5022E9-55A9-5510-AB4F-B891CE9B0F93}"/>
                    </a:ext>
                  </a:extLst>
                </p:cNvPr>
                <p:cNvSpPr/>
                <p:nvPr/>
              </p:nvSpPr>
              <p:spPr>
                <a:xfrm>
                  <a:off x="4911697" y="42840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8" name="Freeform 3557">
                  <a:extLst>
                    <a:ext uri="{FF2B5EF4-FFF2-40B4-BE49-F238E27FC236}">
                      <a16:creationId xmlns:a16="http://schemas.microsoft.com/office/drawing/2014/main" id="{71D04144-859E-9CC5-25DC-B349002DB66B}"/>
                    </a:ext>
                  </a:extLst>
                </p:cNvPr>
                <p:cNvSpPr/>
                <p:nvPr/>
              </p:nvSpPr>
              <p:spPr>
                <a:xfrm>
                  <a:off x="4911697" y="42865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9" name="Freeform 3558">
                  <a:extLst>
                    <a:ext uri="{FF2B5EF4-FFF2-40B4-BE49-F238E27FC236}">
                      <a16:creationId xmlns:a16="http://schemas.microsoft.com/office/drawing/2014/main" id="{CFE853AC-C105-C23D-0AFA-BD0CBB5B9111}"/>
                    </a:ext>
                  </a:extLst>
                </p:cNvPr>
                <p:cNvSpPr/>
                <p:nvPr/>
              </p:nvSpPr>
              <p:spPr>
                <a:xfrm>
                  <a:off x="4911697" y="42953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0" name="Freeform 3559">
                  <a:extLst>
                    <a:ext uri="{FF2B5EF4-FFF2-40B4-BE49-F238E27FC236}">
                      <a16:creationId xmlns:a16="http://schemas.microsoft.com/office/drawing/2014/main" id="{6F80003B-F895-9E6C-6F50-3799A2679BF8}"/>
                    </a:ext>
                  </a:extLst>
                </p:cNvPr>
                <p:cNvSpPr/>
                <p:nvPr/>
              </p:nvSpPr>
              <p:spPr>
                <a:xfrm>
                  <a:off x="4911697" y="42868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1" name="Freeform 3560">
                  <a:extLst>
                    <a:ext uri="{FF2B5EF4-FFF2-40B4-BE49-F238E27FC236}">
                      <a16:creationId xmlns:a16="http://schemas.microsoft.com/office/drawing/2014/main" id="{7F5F32F6-4A22-A721-EA48-70E2F2131443}"/>
                    </a:ext>
                  </a:extLst>
                </p:cNvPr>
                <p:cNvSpPr/>
                <p:nvPr/>
              </p:nvSpPr>
              <p:spPr>
                <a:xfrm>
                  <a:off x="4911697" y="4295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2" name="Freeform 3561">
                  <a:extLst>
                    <a:ext uri="{FF2B5EF4-FFF2-40B4-BE49-F238E27FC236}">
                      <a16:creationId xmlns:a16="http://schemas.microsoft.com/office/drawing/2014/main" id="{65318BCF-6F96-4F1A-8AB0-A5C8F32BAF97}"/>
                    </a:ext>
                  </a:extLst>
                </p:cNvPr>
                <p:cNvSpPr/>
                <p:nvPr/>
              </p:nvSpPr>
              <p:spPr>
                <a:xfrm>
                  <a:off x="4911697" y="4292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3" name="Freeform 3562">
                  <a:extLst>
                    <a:ext uri="{FF2B5EF4-FFF2-40B4-BE49-F238E27FC236}">
                      <a16:creationId xmlns:a16="http://schemas.microsoft.com/office/drawing/2014/main" id="{4CC0F9E7-95B1-5068-6983-D43BDDB014C3}"/>
                    </a:ext>
                  </a:extLst>
                </p:cNvPr>
                <p:cNvSpPr/>
                <p:nvPr/>
              </p:nvSpPr>
              <p:spPr>
                <a:xfrm>
                  <a:off x="4911697" y="4296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4" name="Freeform 3563">
                  <a:extLst>
                    <a:ext uri="{FF2B5EF4-FFF2-40B4-BE49-F238E27FC236}">
                      <a16:creationId xmlns:a16="http://schemas.microsoft.com/office/drawing/2014/main" id="{5E8B4ADF-3E7B-4E26-4874-57234E5DEB01}"/>
                    </a:ext>
                  </a:extLst>
                </p:cNvPr>
                <p:cNvSpPr/>
                <p:nvPr/>
              </p:nvSpPr>
              <p:spPr>
                <a:xfrm>
                  <a:off x="4911697" y="4087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5" name="Freeform 3564">
                  <a:extLst>
                    <a:ext uri="{FF2B5EF4-FFF2-40B4-BE49-F238E27FC236}">
                      <a16:creationId xmlns:a16="http://schemas.microsoft.com/office/drawing/2014/main" id="{B5DC19AE-3295-7471-85BE-1752A1301920}"/>
                    </a:ext>
                  </a:extLst>
                </p:cNvPr>
                <p:cNvSpPr/>
                <p:nvPr/>
              </p:nvSpPr>
              <p:spPr>
                <a:xfrm>
                  <a:off x="4911697" y="41505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6" name="Freeform 3565">
                  <a:extLst>
                    <a:ext uri="{FF2B5EF4-FFF2-40B4-BE49-F238E27FC236}">
                      <a16:creationId xmlns:a16="http://schemas.microsoft.com/office/drawing/2014/main" id="{2394B7E4-5D6D-F2DB-BE52-C06F9F3B6BD7}"/>
                    </a:ext>
                  </a:extLst>
                </p:cNvPr>
                <p:cNvSpPr/>
                <p:nvPr/>
              </p:nvSpPr>
              <p:spPr>
                <a:xfrm>
                  <a:off x="4911697" y="42890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7" name="Freeform 3566">
                  <a:extLst>
                    <a:ext uri="{FF2B5EF4-FFF2-40B4-BE49-F238E27FC236}">
                      <a16:creationId xmlns:a16="http://schemas.microsoft.com/office/drawing/2014/main" id="{0270294B-0A38-F304-9BC2-2954D16EE6A8}"/>
                    </a:ext>
                  </a:extLst>
                </p:cNvPr>
                <p:cNvSpPr/>
                <p:nvPr/>
              </p:nvSpPr>
              <p:spPr>
                <a:xfrm>
                  <a:off x="4911697" y="39677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8" name="Freeform 3567">
                  <a:extLst>
                    <a:ext uri="{FF2B5EF4-FFF2-40B4-BE49-F238E27FC236}">
                      <a16:creationId xmlns:a16="http://schemas.microsoft.com/office/drawing/2014/main" id="{BA9EFBE4-A65D-297B-7F44-7B959E9BFBC4}"/>
                    </a:ext>
                  </a:extLst>
                </p:cNvPr>
                <p:cNvSpPr/>
                <p:nvPr/>
              </p:nvSpPr>
              <p:spPr>
                <a:xfrm>
                  <a:off x="4911697" y="40255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9" name="Freeform 3568">
                  <a:extLst>
                    <a:ext uri="{FF2B5EF4-FFF2-40B4-BE49-F238E27FC236}">
                      <a16:creationId xmlns:a16="http://schemas.microsoft.com/office/drawing/2014/main" id="{14983E00-F101-5A09-9088-8E9B6F47CFFA}"/>
                    </a:ext>
                  </a:extLst>
                </p:cNvPr>
                <p:cNvSpPr/>
                <p:nvPr/>
              </p:nvSpPr>
              <p:spPr>
                <a:xfrm>
                  <a:off x="4911697" y="41460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0" name="Freeform 3569">
                  <a:extLst>
                    <a:ext uri="{FF2B5EF4-FFF2-40B4-BE49-F238E27FC236}">
                      <a16:creationId xmlns:a16="http://schemas.microsoft.com/office/drawing/2014/main" id="{F59F2D62-7462-90C9-3261-EFC02515C2AF}"/>
                    </a:ext>
                  </a:extLst>
                </p:cNvPr>
                <p:cNvSpPr/>
                <p:nvPr/>
              </p:nvSpPr>
              <p:spPr>
                <a:xfrm>
                  <a:off x="4911697" y="42711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1" name="Freeform 3570">
                  <a:extLst>
                    <a:ext uri="{FF2B5EF4-FFF2-40B4-BE49-F238E27FC236}">
                      <a16:creationId xmlns:a16="http://schemas.microsoft.com/office/drawing/2014/main" id="{9B1476B1-DCF3-0780-0651-A2160C5D0C2C}"/>
                    </a:ext>
                  </a:extLst>
                </p:cNvPr>
                <p:cNvSpPr/>
                <p:nvPr/>
              </p:nvSpPr>
              <p:spPr>
                <a:xfrm>
                  <a:off x="4911697" y="4294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2" name="Freeform 3571">
                  <a:extLst>
                    <a:ext uri="{FF2B5EF4-FFF2-40B4-BE49-F238E27FC236}">
                      <a16:creationId xmlns:a16="http://schemas.microsoft.com/office/drawing/2014/main" id="{878C2FD8-6B8D-0840-61B0-039057B0E550}"/>
                    </a:ext>
                  </a:extLst>
                </p:cNvPr>
                <p:cNvSpPr/>
                <p:nvPr/>
              </p:nvSpPr>
              <p:spPr>
                <a:xfrm>
                  <a:off x="4911697" y="39800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3" name="Freeform 3572">
                  <a:extLst>
                    <a:ext uri="{FF2B5EF4-FFF2-40B4-BE49-F238E27FC236}">
                      <a16:creationId xmlns:a16="http://schemas.microsoft.com/office/drawing/2014/main" id="{EFF29A52-1076-B549-6619-946DB2F748B1}"/>
                    </a:ext>
                  </a:extLst>
                </p:cNvPr>
                <p:cNvSpPr/>
                <p:nvPr/>
              </p:nvSpPr>
              <p:spPr>
                <a:xfrm>
                  <a:off x="4911697" y="4285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4" name="Freeform 3573">
                  <a:extLst>
                    <a:ext uri="{FF2B5EF4-FFF2-40B4-BE49-F238E27FC236}">
                      <a16:creationId xmlns:a16="http://schemas.microsoft.com/office/drawing/2014/main" id="{8ED6D061-BD0F-7117-1DD7-4A8CD27BBD7A}"/>
                    </a:ext>
                  </a:extLst>
                </p:cNvPr>
                <p:cNvSpPr/>
                <p:nvPr/>
              </p:nvSpPr>
              <p:spPr>
                <a:xfrm>
                  <a:off x="4911697" y="42778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5" name="Freeform 3574">
                  <a:extLst>
                    <a:ext uri="{FF2B5EF4-FFF2-40B4-BE49-F238E27FC236}">
                      <a16:creationId xmlns:a16="http://schemas.microsoft.com/office/drawing/2014/main" id="{B5121341-1CE6-E209-1503-2DC9CBAD66CA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6" name="Freeform 3575">
                  <a:extLst>
                    <a:ext uri="{FF2B5EF4-FFF2-40B4-BE49-F238E27FC236}">
                      <a16:creationId xmlns:a16="http://schemas.microsoft.com/office/drawing/2014/main" id="{4B02130E-E708-766B-1FA0-822D82247462}"/>
                    </a:ext>
                  </a:extLst>
                </p:cNvPr>
                <p:cNvSpPr/>
                <p:nvPr/>
              </p:nvSpPr>
              <p:spPr>
                <a:xfrm>
                  <a:off x="4911697" y="43026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7" name="Freeform 3576">
                  <a:extLst>
                    <a:ext uri="{FF2B5EF4-FFF2-40B4-BE49-F238E27FC236}">
                      <a16:creationId xmlns:a16="http://schemas.microsoft.com/office/drawing/2014/main" id="{AB33BCA0-CA59-C76D-F6FB-62DC7A642A1F}"/>
                    </a:ext>
                  </a:extLst>
                </p:cNvPr>
                <p:cNvSpPr/>
                <p:nvPr/>
              </p:nvSpPr>
              <p:spPr>
                <a:xfrm>
                  <a:off x="4911697" y="41454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8" name="Freeform 3577">
                  <a:extLst>
                    <a:ext uri="{FF2B5EF4-FFF2-40B4-BE49-F238E27FC236}">
                      <a16:creationId xmlns:a16="http://schemas.microsoft.com/office/drawing/2014/main" id="{7307F72D-4C0A-149A-15F9-66220E886091}"/>
                    </a:ext>
                  </a:extLst>
                </p:cNvPr>
                <p:cNvSpPr/>
                <p:nvPr/>
              </p:nvSpPr>
              <p:spPr>
                <a:xfrm>
                  <a:off x="4911697" y="42845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9" name="Freeform 3578">
                  <a:extLst>
                    <a:ext uri="{FF2B5EF4-FFF2-40B4-BE49-F238E27FC236}">
                      <a16:creationId xmlns:a16="http://schemas.microsoft.com/office/drawing/2014/main" id="{EC55357A-D99B-DEB2-AD7B-C1FDF8C12D74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0" name="Freeform 3579">
                  <a:extLst>
                    <a:ext uri="{FF2B5EF4-FFF2-40B4-BE49-F238E27FC236}">
                      <a16:creationId xmlns:a16="http://schemas.microsoft.com/office/drawing/2014/main" id="{C900358E-0097-8EE4-14F9-B7E443928D7D}"/>
                    </a:ext>
                  </a:extLst>
                </p:cNvPr>
                <p:cNvSpPr/>
                <p:nvPr/>
              </p:nvSpPr>
              <p:spPr>
                <a:xfrm>
                  <a:off x="4911697" y="37780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1" name="Freeform 3580">
                  <a:extLst>
                    <a:ext uri="{FF2B5EF4-FFF2-40B4-BE49-F238E27FC236}">
                      <a16:creationId xmlns:a16="http://schemas.microsoft.com/office/drawing/2014/main" id="{60A13EF4-ECCE-4F00-FBB3-84053693EAF0}"/>
                    </a:ext>
                  </a:extLst>
                </p:cNvPr>
                <p:cNvSpPr/>
                <p:nvPr/>
              </p:nvSpPr>
              <p:spPr>
                <a:xfrm>
                  <a:off x="4911697" y="42708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2" name="Freeform 3581">
                  <a:extLst>
                    <a:ext uri="{FF2B5EF4-FFF2-40B4-BE49-F238E27FC236}">
                      <a16:creationId xmlns:a16="http://schemas.microsoft.com/office/drawing/2014/main" id="{1B521240-4345-E81F-B08A-2CB2BE801747}"/>
                    </a:ext>
                  </a:extLst>
                </p:cNvPr>
                <p:cNvSpPr/>
                <p:nvPr/>
              </p:nvSpPr>
              <p:spPr>
                <a:xfrm>
                  <a:off x="4911697" y="42727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3" name="Freeform 3582">
                  <a:extLst>
                    <a:ext uri="{FF2B5EF4-FFF2-40B4-BE49-F238E27FC236}">
                      <a16:creationId xmlns:a16="http://schemas.microsoft.com/office/drawing/2014/main" id="{1FA7C3EF-5A4A-1D22-219A-299E3EEA4222}"/>
                    </a:ext>
                  </a:extLst>
                </p:cNvPr>
                <p:cNvSpPr/>
                <p:nvPr/>
              </p:nvSpPr>
              <p:spPr>
                <a:xfrm>
                  <a:off x="4911697" y="41374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4" name="Freeform 3583">
                  <a:extLst>
                    <a:ext uri="{FF2B5EF4-FFF2-40B4-BE49-F238E27FC236}">
                      <a16:creationId xmlns:a16="http://schemas.microsoft.com/office/drawing/2014/main" id="{E3D6F155-1E52-0653-B15F-27229ED22F4D}"/>
                    </a:ext>
                  </a:extLst>
                </p:cNvPr>
                <p:cNvSpPr/>
                <p:nvPr/>
              </p:nvSpPr>
              <p:spPr>
                <a:xfrm>
                  <a:off x="4911697" y="40921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5" name="Freeform 3584">
                  <a:extLst>
                    <a:ext uri="{FF2B5EF4-FFF2-40B4-BE49-F238E27FC236}">
                      <a16:creationId xmlns:a16="http://schemas.microsoft.com/office/drawing/2014/main" id="{32B462D3-2F38-8E23-1CF0-B198F7BA6AC9}"/>
                    </a:ext>
                  </a:extLst>
                </p:cNvPr>
                <p:cNvSpPr/>
                <p:nvPr/>
              </p:nvSpPr>
              <p:spPr>
                <a:xfrm>
                  <a:off x="4911697" y="38377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6" name="Freeform 3585">
                  <a:extLst>
                    <a:ext uri="{FF2B5EF4-FFF2-40B4-BE49-F238E27FC236}">
                      <a16:creationId xmlns:a16="http://schemas.microsoft.com/office/drawing/2014/main" id="{977277C2-A09C-172A-BD20-35A35D336468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7" name="Freeform 3586">
                  <a:extLst>
                    <a:ext uri="{FF2B5EF4-FFF2-40B4-BE49-F238E27FC236}">
                      <a16:creationId xmlns:a16="http://schemas.microsoft.com/office/drawing/2014/main" id="{ADF7C76F-DE3B-10E1-0F9F-99D4B77C8800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8" name="Freeform 3587">
                  <a:extLst>
                    <a:ext uri="{FF2B5EF4-FFF2-40B4-BE49-F238E27FC236}">
                      <a16:creationId xmlns:a16="http://schemas.microsoft.com/office/drawing/2014/main" id="{18ABE05A-3ED3-2418-5DFD-DADF4A9D025E}"/>
                    </a:ext>
                  </a:extLst>
                </p:cNvPr>
                <p:cNvSpPr/>
                <p:nvPr/>
              </p:nvSpPr>
              <p:spPr>
                <a:xfrm>
                  <a:off x="4911697" y="4282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9" name="Freeform 3588">
                  <a:extLst>
                    <a:ext uri="{FF2B5EF4-FFF2-40B4-BE49-F238E27FC236}">
                      <a16:creationId xmlns:a16="http://schemas.microsoft.com/office/drawing/2014/main" id="{2B15496F-7059-4573-DB91-F10BC26C7949}"/>
                    </a:ext>
                  </a:extLst>
                </p:cNvPr>
                <p:cNvSpPr/>
                <p:nvPr/>
              </p:nvSpPr>
              <p:spPr>
                <a:xfrm>
                  <a:off x="4911697" y="4286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0" name="Freeform 3589">
                  <a:extLst>
                    <a:ext uri="{FF2B5EF4-FFF2-40B4-BE49-F238E27FC236}">
                      <a16:creationId xmlns:a16="http://schemas.microsoft.com/office/drawing/2014/main" id="{E79D7C0A-4061-FDD9-1654-227C8311A668}"/>
                    </a:ext>
                  </a:extLst>
                </p:cNvPr>
                <p:cNvSpPr/>
                <p:nvPr/>
              </p:nvSpPr>
              <p:spPr>
                <a:xfrm>
                  <a:off x="4911697" y="38202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1" name="Freeform 3590">
                  <a:extLst>
                    <a:ext uri="{FF2B5EF4-FFF2-40B4-BE49-F238E27FC236}">
                      <a16:creationId xmlns:a16="http://schemas.microsoft.com/office/drawing/2014/main" id="{A0A67CCF-956B-7A68-5BD1-CB932B4AAB5C}"/>
                    </a:ext>
                  </a:extLst>
                </p:cNvPr>
                <p:cNvSpPr/>
                <p:nvPr/>
              </p:nvSpPr>
              <p:spPr>
                <a:xfrm>
                  <a:off x="4911697" y="40931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2" name="Freeform 3591">
                  <a:extLst>
                    <a:ext uri="{FF2B5EF4-FFF2-40B4-BE49-F238E27FC236}">
                      <a16:creationId xmlns:a16="http://schemas.microsoft.com/office/drawing/2014/main" id="{5EBBEA35-0D9A-6FF2-0FFA-6D1A6FA9E2C9}"/>
                    </a:ext>
                  </a:extLst>
                </p:cNvPr>
                <p:cNvSpPr/>
                <p:nvPr/>
              </p:nvSpPr>
              <p:spPr>
                <a:xfrm>
                  <a:off x="4911697" y="4085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3" name="Freeform 3592">
                  <a:extLst>
                    <a:ext uri="{FF2B5EF4-FFF2-40B4-BE49-F238E27FC236}">
                      <a16:creationId xmlns:a16="http://schemas.microsoft.com/office/drawing/2014/main" id="{80CE3376-F0EE-84B8-48C9-098955FBD973}"/>
                    </a:ext>
                  </a:extLst>
                </p:cNvPr>
                <p:cNvSpPr/>
                <p:nvPr/>
              </p:nvSpPr>
              <p:spPr>
                <a:xfrm>
                  <a:off x="4911697" y="42842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4" name="Freeform 3593">
                  <a:extLst>
                    <a:ext uri="{FF2B5EF4-FFF2-40B4-BE49-F238E27FC236}">
                      <a16:creationId xmlns:a16="http://schemas.microsoft.com/office/drawing/2014/main" id="{5CAFA5EC-35DD-C77A-3FE0-61174FF716E7}"/>
                    </a:ext>
                  </a:extLst>
                </p:cNvPr>
                <p:cNvSpPr/>
                <p:nvPr/>
              </p:nvSpPr>
              <p:spPr>
                <a:xfrm>
                  <a:off x="4911697" y="42698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5" name="Freeform 3594">
                  <a:extLst>
                    <a:ext uri="{FF2B5EF4-FFF2-40B4-BE49-F238E27FC236}">
                      <a16:creationId xmlns:a16="http://schemas.microsoft.com/office/drawing/2014/main" id="{8E3AF710-5B35-A7B0-F913-FC474418BD17}"/>
                    </a:ext>
                  </a:extLst>
                </p:cNvPr>
                <p:cNvSpPr/>
                <p:nvPr/>
              </p:nvSpPr>
              <p:spPr>
                <a:xfrm>
                  <a:off x="4911697" y="4047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6" name="Freeform 3595">
                  <a:extLst>
                    <a:ext uri="{FF2B5EF4-FFF2-40B4-BE49-F238E27FC236}">
                      <a16:creationId xmlns:a16="http://schemas.microsoft.com/office/drawing/2014/main" id="{6A286EEC-E27E-D72C-6F95-B1814A95715C}"/>
                    </a:ext>
                  </a:extLst>
                </p:cNvPr>
                <p:cNvSpPr/>
                <p:nvPr/>
              </p:nvSpPr>
              <p:spPr>
                <a:xfrm>
                  <a:off x="4911697" y="41200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7" name="Freeform 3596">
                  <a:extLst>
                    <a:ext uri="{FF2B5EF4-FFF2-40B4-BE49-F238E27FC236}">
                      <a16:creationId xmlns:a16="http://schemas.microsoft.com/office/drawing/2014/main" id="{A6606D3B-4D3A-C163-6722-3B540BCB6715}"/>
                    </a:ext>
                  </a:extLst>
                </p:cNvPr>
                <p:cNvSpPr/>
                <p:nvPr/>
              </p:nvSpPr>
              <p:spPr>
                <a:xfrm>
                  <a:off x="4911697" y="4108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8" name="Freeform 3597">
                  <a:extLst>
                    <a:ext uri="{FF2B5EF4-FFF2-40B4-BE49-F238E27FC236}">
                      <a16:creationId xmlns:a16="http://schemas.microsoft.com/office/drawing/2014/main" id="{AE69B844-306A-5BDA-D580-452A0A5C132A}"/>
                    </a:ext>
                  </a:extLst>
                </p:cNvPr>
                <p:cNvSpPr/>
                <p:nvPr/>
              </p:nvSpPr>
              <p:spPr>
                <a:xfrm>
                  <a:off x="4911697" y="41543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9" name="Freeform 3598">
                  <a:extLst>
                    <a:ext uri="{FF2B5EF4-FFF2-40B4-BE49-F238E27FC236}">
                      <a16:creationId xmlns:a16="http://schemas.microsoft.com/office/drawing/2014/main" id="{F9A4F57B-4E8B-5D21-9ED4-3BD9B9708D8F}"/>
                    </a:ext>
                  </a:extLst>
                </p:cNvPr>
                <p:cNvSpPr/>
                <p:nvPr/>
              </p:nvSpPr>
              <p:spPr>
                <a:xfrm>
                  <a:off x="4911697" y="41030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0" name="Freeform 3599">
                  <a:extLst>
                    <a:ext uri="{FF2B5EF4-FFF2-40B4-BE49-F238E27FC236}">
                      <a16:creationId xmlns:a16="http://schemas.microsoft.com/office/drawing/2014/main" id="{D78DD7AD-D93C-1A53-4982-BF2C98095BEF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1" name="Freeform 3600">
                  <a:extLst>
                    <a:ext uri="{FF2B5EF4-FFF2-40B4-BE49-F238E27FC236}">
                      <a16:creationId xmlns:a16="http://schemas.microsoft.com/office/drawing/2014/main" id="{A99BC66E-47BB-6D3C-F33C-BF668A73AF09}"/>
                    </a:ext>
                  </a:extLst>
                </p:cNvPr>
                <p:cNvSpPr/>
                <p:nvPr/>
              </p:nvSpPr>
              <p:spPr>
                <a:xfrm>
                  <a:off x="4911697" y="42695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2" name="Freeform 3601">
                  <a:extLst>
                    <a:ext uri="{FF2B5EF4-FFF2-40B4-BE49-F238E27FC236}">
                      <a16:creationId xmlns:a16="http://schemas.microsoft.com/office/drawing/2014/main" id="{67C9A7C8-92C4-1317-0990-72A7D1B8FBCA}"/>
                    </a:ext>
                  </a:extLst>
                </p:cNvPr>
                <p:cNvSpPr/>
                <p:nvPr/>
              </p:nvSpPr>
              <p:spPr>
                <a:xfrm>
                  <a:off x="4911697" y="42822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3" name="Freeform 3602">
                  <a:extLst>
                    <a:ext uri="{FF2B5EF4-FFF2-40B4-BE49-F238E27FC236}">
                      <a16:creationId xmlns:a16="http://schemas.microsoft.com/office/drawing/2014/main" id="{D3E82DD8-8CB4-30F3-BD9F-F3B976C5D3F1}"/>
                    </a:ext>
                  </a:extLst>
                </p:cNvPr>
                <p:cNvSpPr/>
                <p:nvPr/>
              </p:nvSpPr>
              <p:spPr>
                <a:xfrm>
                  <a:off x="4911697" y="39421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4" name="Freeform 3603">
                  <a:extLst>
                    <a:ext uri="{FF2B5EF4-FFF2-40B4-BE49-F238E27FC236}">
                      <a16:creationId xmlns:a16="http://schemas.microsoft.com/office/drawing/2014/main" id="{45212E0B-4769-228A-6D4C-F636B794E582}"/>
                    </a:ext>
                  </a:extLst>
                </p:cNvPr>
                <p:cNvSpPr/>
                <p:nvPr/>
              </p:nvSpPr>
              <p:spPr>
                <a:xfrm>
                  <a:off x="4911697" y="384374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5" name="Freeform 3604">
                  <a:extLst>
                    <a:ext uri="{FF2B5EF4-FFF2-40B4-BE49-F238E27FC236}">
                      <a16:creationId xmlns:a16="http://schemas.microsoft.com/office/drawing/2014/main" id="{3F919748-F829-4490-2E09-420D3FC7D3CB}"/>
                    </a:ext>
                  </a:extLst>
                </p:cNvPr>
                <p:cNvSpPr/>
                <p:nvPr/>
              </p:nvSpPr>
              <p:spPr>
                <a:xfrm>
                  <a:off x="4911697" y="4285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6" name="Freeform 3605">
                  <a:extLst>
                    <a:ext uri="{FF2B5EF4-FFF2-40B4-BE49-F238E27FC236}">
                      <a16:creationId xmlns:a16="http://schemas.microsoft.com/office/drawing/2014/main" id="{F990B6FB-D353-B8D4-8FF9-802DA20BA3D4}"/>
                    </a:ext>
                  </a:extLst>
                </p:cNvPr>
                <p:cNvSpPr/>
                <p:nvPr/>
              </p:nvSpPr>
              <p:spPr>
                <a:xfrm>
                  <a:off x="4911697" y="39896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7" name="Freeform 3606">
                  <a:extLst>
                    <a:ext uri="{FF2B5EF4-FFF2-40B4-BE49-F238E27FC236}">
                      <a16:creationId xmlns:a16="http://schemas.microsoft.com/office/drawing/2014/main" id="{0F424203-678B-4B17-F8C9-7116EA373084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8" name="Freeform 3607">
                  <a:extLst>
                    <a:ext uri="{FF2B5EF4-FFF2-40B4-BE49-F238E27FC236}">
                      <a16:creationId xmlns:a16="http://schemas.microsoft.com/office/drawing/2014/main" id="{E4853444-4623-E008-4077-0A351A3C5FE4}"/>
                    </a:ext>
                  </a:extLst>
                </p:cNvPr>
                <p:cNvSpPr/>
                <p:nvPr/>
              </p:nvSpPr>
              <p:spPr>
                <a:xfrm>
                  <a:off x="4911697" y="40143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9" name="Freeform 3608">
                  <a:extLst>
                    <a:ext uri="{FF2B5EF4-FFF2-40B4-BE49-F238E27FC236}">
                      <a16:creationId xmlns:a16="http://schemas.microsoft.com/office/drawing/2014/main" id="{5183D5E3-B6AE-0688-9DF1-6D59C2AB7238}"/>
                    </a:ext>
                  </a:extLst>
                </p:cNvPr>
                <p:cNvSpPr/>
                <p:nvPr/>
              </p:nvSpPr>
              <p:spPr>
                <a:xfrm>
                  <a:off x="4911697" y="41394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0" name="Freeform 3609">
                  <a:extLst>
                    <a:ext uri="{FF2B5EF4-FFF2-40B4-BE49-F238E27FC236}">
                      <a16:creationId xmlns:a16="http://schemas.microsoft.com/office/drawing/2014/main" id="{500A8982-E154-AD6F-DA8D-C349D28C27E3}"/>
                    </a:ext>
                  </a:extLst>
                </p:cNvPr>
                <p:cNvSpPr/>
                <p:nvPr/>
              </p:nvSpPr>
              <p:spPr>
                <a:xfrm>
                  <a:off x="4911697" y="40530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1" name="Freeform 3610">
                  <a:extLst>
                    <a:ext uri="{FF2B5EF4-FFF2-40B4-BE49-F238E27FC236}">
                      <a16:creationId xmlns:a16="http://schemas.microsoft.com/office/drawing/2014/main" id="{6AD1F9CD-3136-538A-B23D-604580A419C8}"/>
                    </a:ext>
                  </a:extLst>
                </p:cNvPr>
                <p:cNvSpPr/>
                <p:nvPr/>
              </p:nvSpPr>
              <p:spPr>
                <a:xfrm>
                  <a:off x="4911697" y="41318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2" name="Freeform 3611">
                  <a:extLst>
                    <a:ext uri="{FF2B5EF4-FFF2-40B4-BE49-F238E27FC236}">
                      <a16:creationId xmlns:a16="http://schemas.microsoft.com/office/drawing/2014/main" id="{A46305DE-284E-24CF-C9A9-95401A97D057}"/>
                    </a:ext>
                  </a:extLst>
                </p:cNvPr>
                <p:cNvSpPr/>
                <p:nvPr/>
              </p:nvSpPr>
              <p:spPr>
                <a:xfrm>
                  <a:off x="4911697" y="4303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3" name="Freeform 3612">
                  <a:extLst>
                    <a:ext uri="{FF2B5EF4-FFF2-40B4-BE49-F238E27FC236}">
                      <a16:creationId xmlns:a16="http://schemas.microsoft.com/office/drawing/2014/main" id="{DCAA144C-3C66-2799-31B0-4754FB418E2B}"/>
                    </a:ext>
                  </a:extLst>
                </p:cNvPr>
                <p:cNvSpPr/>
                <p:nvPr/>
              </p:nvSpPr>
              <p:spPr>
                <a:xfrm>
                  <a:off x="4911697" y="42732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4" name="Freeform 3613">
                  <a:extLst>
                    <a:ext uri="{FF2B5EF4-FFF2-40B4-BE49-F238E27FC236}">
                      <a16:creationId xmlns:a16="http://schemas.microsoft.com/office/drawing/2014/main" id="{FAAD4224-9746-2A52-6EA5-5D9F01842196}"/>
                    </a:ext>
                  </a:extLst>
                </p:cNvPr>
                <p:cNvSpPr/>
                <p:nvPr/>
              </p:nvSpPr>
              <p:spPr>
                <a:xfrm>
                  <a:off x="4911697" y="4296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5" name="Freeform 3614">
                  <a:extLst>
                    <a:ext uri="{FF2B5EF4-FFF2-40B4-BE49-F238E27FC236}">
                      <a16:creationId xmlns:a16="http://schemas.microsoft.com/office/drawing/2014/main" id="{53A4F566-2014-B37F-302A-CCCBE8DA0C41}"/>
                    </a:ext>
                  </a:extLst>
                </p:cNvPr>
                <p:cNvSpPr/>
                <p:nvPr/>
              </p:nvSpPr>
              <p:spPr>
                <a:xfrm>
                  <a:off x="4911697" y="41272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6" name="Freeform 3615">
                  <a:extLst>
                    <a:ext uri="{FF2B5EF4-FFF2-40B4-BE49-F238E27FC236}">
                      <a16:creationId xmlns:a16="http://schemas.microsoft.com/office/drawing/2014/main" id="{2E13E943-A725-7F5D-C1D6-32C1B1AE9C1C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7" name="Freeform 3616">
                  <a:extLst>
                    <a:ext uri="{FF2B5EF4-FFF2-40B4-BE49-F238E27FC236}">
                      <a16:creationId xmlns:a16="http://schemas.microsoft.com/office/drawing/2014/main" id="{69D83097-3970-DBFE-9B19-928C7A22062A}"/>
                    </a:ext>
                  </a:extLst>
                </p:cNvPr>
                <p:cNvSpPr/>
                <p:nvPr/>
              </p:nvSpPr>
              <p:spPr>
                <a:xfrm>
                  <a:off x="4911697" y="40497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8" name="Freeform 3617">
                  <a:extLst>
                    <a:ext uri="{FF2B5EF4-FFF2-40B4-BE49-F238E27FC236}">
                      <a16:creationId xmlns:a16="http://schemas.microsoft.com/office/drawing/2014/main" id="{5C4DD648-4653-A3B0-C9AE-A2E28B706DCA}"/>
                    </a:ext>
                  </a:extLst>
                </p:cNvPr>
                <p:cNvSpPr/>
                <p:nvPr/>
              </p:nvSpPr>
              <p:spPr>
                <a:xfrm>
                  <a:off x="4911697" y="4129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9" name="Freeform 3618">
                  <a:extLst>
                    <a:ext uri="{FF2B5EF4-FFF2-40B4-BE49-F238E27FC236}">
                      <a16:creationId xmlns:a16="http://schemas.microsoft.com/office/drawing/2014/main" id="{93BF67CF-EA98-1D4E-968F-E60CBBB0077A}"/>
                    </a:ext>
                  </a:extLst>
                </p:cNvPr>
                <p:cNvSpPr/>
                <p:nvPr/>
              </p:nvSpPr>
              <p:spPr>
                <a:xfrm>
                  <a:off x="4911697" y="4128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0" name="Freeform 3619">
                  <a:extLst>
                    <a:ext uri="{FF2B5EF4-FFF2-40B4-BE49-F238E27FC236}">
                      <a16:creationId xmlns:a16="http://schemas.microsoft.com/office/drawing/2014/main" id="{9102BC57-79C5-20B8-E91F-ED0DB2385A17}"/>
                    </a:ext>
                  </a:extLst>
                </p:cNvPr>
                <p:cNvSpPr/>
                <p:nvPr/>
              </p:nvSpPr>
              <p:spPr>
                <a:xfrm>
                  <a:off x="4911697" y="40837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1" name="Freeform 3620">
                  <a:extLst>
                    <a:ext uri="{FF2B5EF4-FFF2-40B4-BE49-F238E27FC236}">
                      <a16:creationId xmlns:a16="http://schemas.microsoft.com/office/drawing/2014/main" id="{5A3F85B5-EA74-2F4F-0619-438F543D16FF}"/>
                    </a:ext>
                  </a:extLst>
                </p:cNvPr>
                <p:cNvSpPr/>
                <p:nvPr/>
              </p:nvSpPr>
              <p:spPr>
                <a:xfrm>
                  <a:off x="4911697" y="42843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2" name="Freeform 3621">
                  <a:extLst>
                    <a:ext uri="{FF2B5EF4-FFF2-40B4-BE49-F238E27FC236}">
                      <a16:creationId xmlns:a16="http://schemas.microsoft.com/office/drawing/2014/main" id="{1A717FF9-7C1C-27A9-7516-A22918CECB27}"/>
                    </a:ext>
                  </a:extLst>
                </p:cNvPr>
                <p:cNvSpPr/>
                <p:nvPr/>
              </p:nvSpPr>
              <p:spPr>
                <a:xfrm>
                  <a:off x="4911697" y="41300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3" name="Freeform 3622">
                  <a:extLst>
                    <a:ext uri="{FF2B5EF4-FFF2-40B4-BE49-F238E27FC236}">
                      <a16:creationId xmlns:a16="http://schemas.microsoft.com/office/drawing/2014/main" id="{D03A8E5A-AF12-83CD-C481-587B74A2F221}"/>
                    </a:ext>
                  </a:extLst>
                </p:cNvPr>
                <p:cNvSpPr/>
                <p:nvPr/>
              </p:nvSpPr>
              <p:spPr>
                <a:xfrm>
                  <a:off x="4911697" y="4129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4" name="Freeform 3623">
                  <a:extLst>
                    <a:ext uri="{FF2B5EF4-FFF2-40B4-BE49-F238E27FC236}">
                      <a16:creationId xmlns:a16="http://schemas.microsoft.com/office/drawing/2014/main" id="{028BCC50-F7B6-8AA6-A72D-D98E43791D5B}"/>
                    </a:ext>
                  </a:extLst>
                </p:cNvPr>
                <p:cNvSpPr/>
                <p:nvPr/>
              </p:nvSpPr>
              <p:spPr>
                <a:xfrm>
                  <a:off x="4911697" y="42786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5" name="Freeform 3624">
                  <a:extLst>
                    <a:ext uri="{FF2B5EF4-FFF2-40B4-BE49-F238E27FC236}">
                      <a16:creationId xmlns:a16="http://schemas.microsoft.com/office/drawing/2014/main" id="{C503504C-C19F-A931-0888-CA1AC737656F}"/>
                    </a:ext>
                  </a:extLst>
                </p:cNvPr>
                <p:cNvSpPr/>
                <p:nvPr/>
              </p:nvSpPr>
              <p:spPr>
                <a:xfrm>
                  <a:off x="4911697" y="42980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6" name="Freeform 3625">
                  <a:extLst>
                    <a:ext uri="{FF2B5EF4-FFF2-40B4-BE49-F238E27FC236}">
                      <a16:creationId xmlns:a16="http://schemas.microsoft.com/office/drawing/2014/main" id="{268E21C4-C326-D8FB-5E83-99694F962675}"/>
                    </a:ext>
                  </a:extLst>
                </p:cNvPr>
                <p:cNvSpPr/>
                <p:nvPr/>
              </p:nvSpPr>
              <p:spPr>
                <a:xfrm>
                  <a:off x="4911697" y="41425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7" name="Freeform 3626">
                  <a:extLst>
                    <a:ext uri="{FF2B5EF4-FFF2-40B4-BE49-F238E27FC236}">
                      <a16:creationId xmlns:a16="http://schemas.microsoft.com/office/drawing/2014/main" id="{847950AA-7C70-E307-CEAB-1B170C81CD98}"/>
                    </a:ext>
                  </a:extLst>
                </p:cNvPr>
                <p:cNvSpPr/>
                <p:nvPr/>
              </p:nvSpPr>
              <p:spPr>
                <a:xfrm>
                  <a:off x="4911697" y="41388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8" name="Freeform 3627">
                  <a:extLst>
                    <a:ext uri="{FF2B5EF4-FFF2-40B4-BE49-F238E27FC236}">
                      <a16:creationId xmlns:a16="http://schemas.microsoft.com/office/drawing/2014/main" id="{92889244-837F-5A31-18D8-9435322FBA4C}"/>
                    </a:ext>
                  </a:extLst>
                </p:cNvPr>
                <p:cNvSpPr/>
                <p:nvPr/>
              </p:nvSpPr>
              <p:spPr>
                <a:xfrm>
                  <a:off x="4911697" y="4301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9" name="Freeform 3628">
                  <a:extLst>
                    <a:ext uri="{FF2B5EF4-FFF2-40B4-BE49-F238E27FC236}">
                      <a16:creationId xmlns:a16="http://schemas.microsoft.com/office/drawing/2014/main" id="{C6B325CE-0654-3E2F-158F-07AB7DD72C21}"/>
                    </a:ext>
                  </a:extLst>
                </p:cNvPr>
                <p:cNvSpPr/>
                <p:nvPr/>
              </p:nvSpPr>
              <p:spPr>
                <a:xfrm>
                  <a:off x="4911697" y="4114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0" name="Freeform 3629">
                  <a:extLst>
                    <a:ext uri="{FF2B5EF4-FFF2-40B4-BE49-F238E27FC236}">
                      <a16:creationId xmlns:a16="http://schemas.microsoft.com/office/drawing/2014/main" id="{1F0486BC-E7BB-515E-779D-3FC2E6976030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1" name="Freeform 3630">
                  <a:extLst>
                    <a:ext uri="{FF2B5EF4-FFF2-40B4-BE49-F238E27FC236}">
                      <a16:creationId xmlns:a16="http://schemas.microsoft.com/office/drawing/2014/main" id="{F416A3AD-5AFE-91AA-0155-41B13681CDFF}"/>
                    </a:ext>
                  </a:extLst>
                </p:cNvPr>
                <p:cNvSpPr/>
                <p:nvPr/>
              </p:nvSpPr>
              <p:spPr>
                <a:xfrm>
                  <a:off x="4911697" y="42975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2" name="Freeform 3631">
                  <a:extLst>
                    <a:ext uri="{FF2B5EF4-FFF2-40B4-BE49-F238E27FC236}">
                      <a16:creationId xmlns:a16="http://schemas.microsoft.com/office/drawing/2014/main" id="{98501E1C-C26A-8241-4703-390AF59496E7}"/>
                    </a:ext>
                  </a:extLst>
                </p:cNvPr>
                <p:cNvSpPr/>
                <p:nvPr/>
              </p:nvSpPr>
              <p:spPr>
                <a:xfrm>
                  <a:off x="4911697" y="40955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3" name="Freeform 3632">
                  <a:extLst>
                    <a:ext uri="{FF2B5EF4-FFF2-40B4-BE49-F238E27FC236}">
                      <a16:creationId xmlns:a16="http://schemas.microsoft.com/office/drawing/2014/main" id="{AB09E8D1-868D-837A-0B48-9E1A10D8E465}"/>
                    </a:ext>
                  </a:extLst>
                </p:cNvPr>
                <p:cNvSpPr/>
                <p:nvPr/>
              </p:nvSpPr>
              <p:spPr>
                <a:xfrm>
                  <a:off x="4911697" y="38141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4" name="Freeform 3633">
                  <a:extLst>
                    <a:ext uri="{FF2B5EF4-FFF2-40B4-BE49-F238E27FC236}">
                      <a16:creationId xmlns:a16="http://schemas.microsoft.com/office/drawing/2014/main" id="{7787CF2A-6A17-714C-0DA9-EF3DCB064BD1}"/>
                    </a:ext>
                  </a:extLst>
                </p:cNvPr>
                <p:cNvSpPr/>
                <p:nvPr/>
              </p:nvSpPr>
              <p:spPr>
                <a:xfrm>
                  <a:off x="4911697" y="40838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5" name="Freeform 3634">
                  <a:extLst>
                    <a:ext uri="{FF2B5EF4-FFF2-40B4-BE49-F238E27FC236}">
                      <a16:creationId xmlns:a16="http://schemas.microsoft.com/office/drawing/2014/main" id="{530E183B-57CE-B3EE-B11C-3C243C0B836F}"/>
                    </a:ext>
                  </a:extLst>
                </p:cNvPr>
                <p:cNvSpPr/>
                <p:nvPr/>
              </p:nvSpPr>
              <p:spPr>
                <a:xfrm>
                  <a:off x="4911697" y="41082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6" name="Freeform 3635">
                  <a:extLst>
                    <a:ext uri="{FF2B5EF4-FFF2-40B4-BE49-F238E27FC236}">
                      <a16:creationId xmlns:a16="http://schemas.microsoft.com/office/drawing/2014/main" id="{7D4024AA-9EA3-2B3B-1E42-728B062F8993}"/>
                    </a:ext>
                  </a:extLst>
                </p:cNvPr>
                <p:cNvSpPr/>
                <p:nvPr/>
              </p:nvSpPr>
              <p:spPr>
                <a:xfrm>
                  <a:off x="4911697" y="37330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7" name="Freeform 3636">
                  <a:extLst>
                    <a:ext uri="{FF2B5EF4-FFF2-40B4-BE49-F238E27FC236}">
                      <a16:creationId xmlns:a16="http://schemas.microsoft.com/office/drawing/2014/main" id="{0F500F2D-BD7E-BD45-75FE-7FB5DE6FD61F}"/>
                    </a:ext>
                  </a:extLst>
                </p:cNvPr>
                <p:cNvSpPr/>
                <p:nvPr/>
              </p:nvSpPr>
              <p:spPr>
                <a:xfrm>
                  <a:off x="4911697" y="42882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8" name="Freeform 3637">
                  <a:extLst>
                    <a:ext uri="{FF2B5EF4-FFF2-40B4-BE49-F238E27FC236}">
                      <a16:creationId xmlns:a16="http://schemas.microsoft.com/office/drawing/2014/main" id="{4F2EE04F-CAB7-3B61-525B-D255AF943AD0}"/>
                    </a:ext>
                  </a:extLst>
                </p:cNvPr>
                <p:cNvSpPr/>
                <p:nvPr/>
              </p:nvSpPr>
              <p:spPr>
                <a:xfrm>
                  <a:off x="4911697" y="40103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9" name="Freeform 3638">
                  <a:extLst>
                    <a:ext uri="{FF2B5EF4-FFF2-40B4-BE49-F238E27FC236}">
                      <a16:creationId xmlns:a16="http://schemas.microsoft.com/office/drawing/2014/main" id="{5C1E65AF-403E-5B7C-DE2E-4C22D1C59236}"/>
                    </a:ext>
                  </a:extLst>
                </p:cNvPr>
                <p:cNvSpPr/>
                <p:nvPr/>
              </p:nvSpPr>
              <p:spPr>
                <a:xfrm>
                  <a:off x="4911697" y="42983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0" name="Freeform 3639">
                  <a:extLst>
                    <a:ext uri="{FF2B5EF4-FFF2-40B4-BE49-F238E27FC236}">
                      <a16:creationId xmlns:a16="http://schemas.microsoft.com/office/drawing/2014/main" id="{EDE1B442-0AEB-104E-BAEA-25DDDDB9F8A9}"/>
                    </a:ext>
                  </a:extLst>
                </p:cNvPr>
                <p:cNvSpPr/>
                <p:nvPr/>
              </p:nvSpPr>
              <p:spPr>
                <a:xfrm>
                  <a:off x="4911697" y="41052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1" name="Freeform 3640">
                  <a:extLst>
                    <a:ext uri="{FF2B5EF4-FFF2-40B4-BE49-F238E27FC236}">
                      <a16:creationId xmlns:a16="http://schemas.microsoft.com/office/drawing/2014/main" id="{B752AD86-D096-CBF8-A43F-1E2610B094B3}"/>
                    </a:ext>
                  </a:extLst>
                </p:cNvPr>
                <p:cNvSpPr/>
                <p:nvPr/>
              </p:nvSpPr>
              <p:spPr>
                <a:xfrm>
                  <a:off x="4911697" y="42872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2" name="Freeform 3641">
                  <a:extLst>
                    <a:ext uri="{FF2B5EF4-FFF2-40B4-BE49-F238E27FC236}">
                      <a16:creationId xmlns:a16="http://schemas.microsoft.com/office/drawing/2014/main" id="{6CFFE4E5-C6BB-A69E-6E97-7D3A24BC6DF3}"/>
                    </a:ext>
                  </a:extLst>
                </p:cNvPr>
                <p:cNvSpPr/>
                <p:nvPr/>
              </p:nvSpPr>
              <p:spPr>
                <a:xfrm>
                  <a:off x="4911697" y="4269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3" name="Freeform 3642">
                  <a:extLst>
                    <a:ext uri="{FF2B5EF4-FFF2-40B4-BE49-F238E27FC236}">
                      <a16:creationId xmlns:a16="http://schemas.microsoft.com/office/drawing/2014/main" id="{61449387-5908-BF10-CE75-878AAD9C232F}"/>
                    </a:ext>
                  </a:extLst>
                </p:cNvPr>
                <p:cNvSpPr/>
                <p:nvPr/>
              </p:nvSpPr>
              <p:spPr>
                <a:xfrm>
                  <a:off x="4911697" y="41210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4" name="Freeform 3643">
                  <a:extLst>
                    <a:ext uri="{FF2B5EF4-FFF2-40B4-BE49-F238E27FC236}">
                      <a16:creationId xmlns:a16="http://schemas.microsoft.com/office/drawing/2014/main" id="{8F4C4207-DCB9-2BD1-D1A3-BA9DF0C96F75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5" name="Freeform 3644">
                  <a:extLst>
                    <a:ext uri="{FF2B5EF4-FFF2-40B4-BE49-F238E27FC236}">
                      <a16:creationId xmlns:a16="http://schemas.microsoft.com/office/drawing/2014/main" id="{901BC208-852B-8F7D-96E1-8596E86D0511}"/>
                    </a:ext>
                  </a:extLst>
                </p:cNvPr>
                <p:cNvSpPr/>
                <p:nvPr/>
              </p:nvSpPr>
              <p:spPr>
                <a:xfrm>
                  <a:off x="4911697" y="42911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6" name="Freeform 3645">
                  <a:extLst>
                    <a:ext uri="{FF2B5EF4-FFF2-40B4-BE49-F238E27FC236}">
                      <a16:creationId xmlns:a16="http://schemas.microsoft.com/office/drawing/2014/main" id="{1B7347C1-FD71-3D1D-9C51-6426EC3B3D1A}"/>
                    </a:ext>
                  </a:extLst>
                </p:cNvPr>
                <p:cNvSpPr/>
                <p:nvPr/>
              </p:nvSpPr>
              <p:spPr>
                <a:xfrm>
                  <a:off x="4911697" y="4037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7" name="Freeform 3646">
                  <a:extLst>
                    <a:ext uri="{FF2B5EF4-FFF2-40B4-BE49-F238E27FC236}">
                      <a16:creationId xmlns:a16="http://schemas.microsoft.com/office/drawing/2014/main" id="{556AF120-3762-88C8-62AA-B167F70FC076}"/>
                    </a:ext>
                  </a:extLst>
                </p:cNvPr>
                <p:cNvSpPr/>
                <p:nvPr/>
              </p:nvSpPr>
              <p:spPr>
                <a:xfrm>
                  <a:off x="4911697" y="42921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8" name="Freeform 3647">
                  <a:extLst>
                    <a:ext uri="{FF2B5EF4-FFF2-40B4-BE49-F238E27FC236}">
                      <a16:creationId xmlns:a16="http://schemas.microsoft.com/office/drawing/2014/main" id="{DC85AAA4-E356-047E-478F-112CC47F83F1}"/>
                    </a:ext>
                  </a:extLst>
                </p:cNvPr>
                <p:cNvSpPr/>
                <p:nvPr/>
              </p:nvSpPr>
              <p:spPr>
                <a:xfrm>
                  <a:off x="4911697" y="41303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9" name="Freeform 3648">
                  <a:extLst>
                    <a:ext uri="{FF2B5EF4-FFF2-40B4-BE49-F238E27FC236}">
                      <a16:creationId xmlns:a16="http://schemas.microsoft.com/office/drawing/2014/main" id="{A9F04D41-9D4E-578F-371C-E4045846CF49}"/>
                    </a:ext>
                  </a:extLst>
                </p:cNvPr>
                <p:cNvSpPr/>
                <p:nvPr/>
              </p:nvSpPr>
              <p:spPr>
                <a:xfrm>
                  <a:off x="4911697" y="40430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0" name="Freeform 3649">
                  <a:extLst>
                    <a:ext uri="{FF2B5EF4-FFF2-40B4-BE49-F238E27FC236}">
                      <a16:creationId xmlns:a16="http://schemas.microsoft.com/office/drawing/2014/main" id="{BC772AA0-368B-05F7-9490-AA14E01B07A4}"/>
                    </a:ext>
                  </a:extLst>
                </p:cNvPr>
                <p:cNvSpPr/>
                <p:nvPr/>
              </p:nvSpPr>
              <p:spPr>
                <a:xfrm>
                  <a:off x="4911697" y="4302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1" name="Freeform 3650">
                  <a:extLst>
                    <a:ext uri="{FF2B5EF4-FFF2-40B4-BE49-F238E27FC236}">
                      <a16:creationId xmlns:a16="http://schemas.microsoft.com/office/drawing/2014/main" id="{B2567F97-10E1-C60C-7150-7AD498C2ECEB}"/>
                    </a:ext>
                  </a:extLst>
                </p:cNvPr>
                <p:cNvSpPr/>
                <p:nvPr/>
              </p:nvSpPr>
              <p:spPr>
                <a:xfrm>
                  <a:off x="4911697" y="40576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2" name="Freeform 3651">
                  <a:extLst>
                    <a:ext uri="{FF2B5EF4-FFF2-40B4-BE49-F238E27FC236}">
                      <a16:creationId xmlns:a16="http://schemas.microsoft.com/office/drawing/2014/main" id="{2D9DB2F6-26D5-6C9F-9EF6-A51E38E88E86}"/>
                    </a:ext>
                  </a:extLst>
                </p:cNvPr>
                <p:cNvSpPr/>
                <p:nvPr/>
              </p:nvSpPr>
              <p:spPr>
                <a:xfrm>
                  <a:off x="4911697" y="39505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3" name="Freeform 3652">
                  <a:extLst>
                    <a:ext uri="{FF2B5EF4-FFF2-40B4-BE49-F238E27FC236}">
                      <a16:creationId xmlns:a16="http://schemas.microsoft.com/office/drawing/2014/main" id="{A280C219-518D-55E0-CE3C-41408E2C0C25}"/>
                    </a:ext>
                  </a:extLst>
                </p:cNvPr>
                <p:cNvSpPr/>
                <p:nvPr/>
              </p:nvSpPr>
              <p:spPr>
                <a:xfrm>
                  <a:off x="4911697" y="39114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4" name="Freeform 3653">
                  <a:extLst>
                    <a:ext uri="{FF2B5EF4-FFF2-40B4-BE49-F238E27FC236}">
                      <a16:creationId xmlns:a16="http://schemas.microsoft.com/office/drawing/2014/main" id="{9CADF6F1-5F35-7A50-BE06-65C7A2A26FD5}"/>
                    </a:ext>
                  </a:extLst>
                </p:cNvPr>
                <p:cNvSpPr/>
                <p:nvPr/>
              </p:nvSpPr>
              <p:spPr>
                <a:xfrm>
                  <a:off x="4911697" y="41557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5" name="Freeform 3654">
                  <a:extLst>
                    <a:ext uri="{FF2B5EF4-FFF2-40B4-BE49-F238E27FC236}">
                      <a16:creationId xmlns:a16="http://schemas.microsoft.com/office/drawing/2014/main" id="{733C04FC-37F3-D195-900B-45A6569DAFD0}"/>
                    </a:ext>
                  </a:extLst>
                </p:cNvPr>
                <p:cNvSpPr/>
                <p:nvPr/>
              </p:nvSpPr>
              <p:spPr>
                <a:xfrm>
                  <a:off x="4911697" y="43038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6" name="Freeform 3655">
                  <a:extLst>
                    <a:ext uri="{FF2B5EF4-FFF2-40B4-BE49-F238E27FC236}">
                      <a16:creationId xmlns:a16="http://schemas.microsoft.com/office/drawing/2014/main" id="{798456C9-9BB9-CCE6-6121-5636EC52F24A}"/>
                    </a:ext>
                  </a:extLst>
                </p:cNvPr>
                <p:cNvSpPr/>
                <p:nvPr/>
              </p:nvSpPr>
              <p:spPr>
                <a:xfrm>
                  <a:off x="4911697" y="40860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7" name="Freeform 3656">
                  <a:extLst>
                    <a:ext uri="{FF2B5EF4-FFF2-40B4-BE49-F238E27FC236}">
                      <a16:creationId xmlns:a16="http://schemas.microsoft.com/office/drawing/2014/main" id="{E0793CBA-03BF-44DD-CC26-AF03201293CF}"/>
                    </a:ext>
                  </a:extLst>
                </p:cNvPr>
                <p:cNvSpPr/>
                <p:nvPr/>
              </p:nvSpPr>
              <p:spPr>
                <a:xfrm>
                  <a:off x="4911697" y="42751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8" name="Freeform 3657">
                  <a:extLst>
                    <a:ext uri="{FF2B5EF4-FFF2-40B4-BE49-F238E27FC236}">
                      <a16:creationId xmlns:a16="http://schemas.microsoft.com/office/drawing/2014/main" id="{061FB205-FAC2-7EDE-388A-9E50B709587E}"/>
                    </a:ext>
                  </a:extLst>
                </p:cNvPr>
                <p:cNvSpPr/>
                <p:nvPr/>
              </p:nvSpPr>
              <p:spPr>
                <a:xfrm>
                  <a:off x="4911697" y="42756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9" name="Freeform 3658">
                  <a:extLst>
                    <a:ext uri="{FF2B5EF4-FFF2-40B4-BE49-F238E27FC236}">
                      <a16:creationId xmlns:a16="http://schemas.microsoft.com/office/drawing/2014/main" id="{9E2CF111-9BE8-F2B0-2EE6-7121D7341829}"/>
                    </a:ext>
                  </a:extLst>
                </p:cNvPr>
                <p:cNvSpPr/>
                <p:nvPr/>
              </p:nvSpPr>
              <p:spPr>
                <a:xfrm>
                  <a:off x="4911697" y="33153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0" name="Freeform 3659">
                  <a:extLst>
                    <a:ext uri="{FF2B5EF4-FFF2-40B4-BE49-F238E27FC236}">
                      <a16:creationId xmlns:a16="http://schemas.microsoft.com/office/drawing/2014/main" id="{F3E17A4D-DBCE-6765-2DDC-6DA4B39F638E}"/>
                    </a:ext>
                  </a:extLst>
                </p:cNvPr>
                <p:cNvSpPr/>
                <p:nvPr/>
              </p:nvSpPr>
              <p:spPr>
                <a:xfrm>
                  <a:off x="4911697" y="4080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1" name="Freeform 3660">
                  <a:extLst>
                    <a:ext uri="{FF2B5EF4-FFF2-40B4-BE49-F238E27FC236}">
                      <a16:creationId xmlns:a16="http://schemas.microsoft.com/office/drawing/2014/main" id="{46294B79-8B7A-8C76-18B3-78B7BBC71960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2" name="Freeform 3661">
                  <a:extLst>
                    <a:ext uri="{FF2B5EF4-FFF2-40B4-BE49-F238E27FC236}">
                      <a16:creationId xmlns:a16="http://schemas.microsoft.com/office/drawing/2014/main" id="{77842A3C-3952-5C9F-1A17-172B0B7A3D97}"/>
                    </a:ext>
                  </a:extLst>
                </p:cNvPr>
                <p:cNvSpPr/>
                <p:nvPr/>
              </p:nvSpPr>
              <p:spPr>
                <a:xfrm>
                  <a:off x="4911697" y="4080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3" name="Freeform 3662">
                  <a:extLst>
                    <a:ext uri="{FF2B5EF4-FFF2-40B4-BE49-F238E27FC236}">
                      <a16:creationId xmlns:a16="http://schemas.microsoft.com/office/drawing/2014/main" id="{BD38DDDF-3329-2FEC-618B-97CE6FD6995F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4" name="Freeform 3663">
                  <a:extLst>
                    <a:ext uri="{FF2B5EF4-FFF2-40B4-BE49-F238E27FC236}">
                      <a16:creationId xmlns:a16="http://schemas.microsoft.com/office/drawing/2014/main" id="{4EE82769-26D9-CBA9-DBFC-0CD21B314A19}"/>
                    </a:ext>
                  </a:extLst>
                </p:cNvPr>
                <p:cNvSpPr/>
                <p:nvPr/>
              </p:nvSpPr>
              <p:spPr>
                <a:xfrm>
                  <a:off x="4911697" y="42837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5" name="Freeform 3664">
                  <a:extLst>
                    <a:ext uri="{FF2B5EF4-FFF2-40B4-BE49-F238E27FC236}">
                      <a16:creationId xmlns:a16="http://schemas.microsoft.com/office/drawing/2014/main" id="{2F8005B9-D395-2D27-F8B9-CEDFF7BC9D6E}"/>
                    </a:ext>
                  </a:extLst>
                </p:cNvPr>
                <p:cNvSpPr/>
                <p:nvPr/>
              </p:nvSpPr>
              <p:spPr>
                <a:xfrm>
                  <a:off x="4911697" y="42911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6" name="Freeform 3665">
                  <a:extLst>
                    <a:ext uri="{FF2B5EF4-FFF2-40B4-BE49-F238E27FC236}">
                      <a16:creationId xmlns:a16="http://schemas.microsoft.com/office/drawing/2014/main" id="{A8DB0150-ECE3-C65C-FDFD-78BACA81FC6F}"/>
                    </a:ext>
                  </a:extLst>
                </p:cNvPr>
                <p:cNvSpPr/>
                <p:nvPr/>
              </p:nvSpPr>
              <p:spPr>
                <a:xfrm>
                  <a:off x="4911697" y="42840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7" name="Freeform 3666">
                  <a:extLst>
                    <a:ext uri="{FF2B5EF4-FFF2-40B4-BE49-F238E27FC236}">
                      <a16:creationId xmlns:a16="http://schemas.microsoft.com/office/drawing/2014/main" id="{ACB3389D-56F2-7F32-934F-5D5BA81917A4}"/>
                    </a:ext>
                  </a:extLst>
                </p:cNvPr>
                <p:cNvSpPr/>
                <p:nvPr/>
              </p:nvSpPr>
              <p:spPr>
                <a:xfrm>
                  <a:off x="4911697" y="40396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8" name="Freeform 3667">
                  <a:extLst>
                    <a:ext uri="{FF2B5EF4-FFF2-40B4-BE49-F238E27FC236}">
                      <a16:creationId xmlns:a16="http://schemas.microsoft.com/office/drawing/2014/main" id="{000BC9C4-7EBB-859B-AA20-2A788DFB1EB5}"/>
                    </a:ext>
                  </a:extLst>
                </p:cNvPr>
                <p:cNvSpPr/>
                <p:nvPr/>
              </p:nvSpPr>
              <p:spPr>
                <a:xfrm>
                  <a:off x="4911697" y="41105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9" name="Freeform 3668">
                  <a:extLst>
                    <a:ext uri="{FF2B5EF4-FFF2-40B4-BE49-F238E27FC236}">
                      <a16:creationId xmlns:a16="http://schemas.microsoft.com/office/drawing/2014/main" id="{5F317D0B-49BB-3D55-F57B-707E6152F705}"/>
                    </a:ext>
                  </a:extLst>
                </p:cNvPr>
                <p:cNvSpPr/>
                <p:nvPr/>
              </p:nvSpPr>
              <p:spPr>
                <a:xfrm>
                  <a:off x="4911697" y="42849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0" name="Freeform 3669">
                  <a:extLst>
                    <a:ext uri="{FF2B5EF4-FFF2-40B4-BE49-F238E27FC236}">
                      <a16:creationId xmlns:a16="http://schemas.microsoft.com/office/drawing/2014/main" id="{7281D310-1873-909D-F00B-10DCB6824D9E}"/>
                    </a:ext>
                  </a:extLst>
                </p:cNvPr>
                <p:cNvSpPr/>
                <p:nvPr/>
              </p:nvSpPr>
              <p:spPr>
                <a:xfrm>
                  <a:off x="4911697" y="41448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1" name="Freeform 3670">
                  <a:extLst>
                    <a:ext uri="{FF2B5EF4-FFF2-40B4-BE49-F238E27FC236}">
                      <a16:creationId xmlns:a16="http://schemas.microsoft.com/office/drawing/2014/main" id="{47F99368-8557-A863-B50F-E37975C61DBC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2" name="Freeform 3671">
                  <a:extLst>
                    <a:ext uri="{FF2B5EF4-FFF2-40B4-BE49-F238E27FC236}">
                      <a16:creationId xmlns:a16="http://schemas.microsoft.com/office/drawing/2014/main" id="{81BDFDED-B6FA-FF36-D03D-A8E2A7E5F794}"/>
                    </a:ext>
                  </a:extLst>
                </p:cNvPr>
                <p:cNvSpPr/>
                <p:nvPr/>
              </p:nvSpPr>
              <p:spPr>
                <a:xfrm>
                  <a:off x="4911697" y="40674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3" name="Freeform 3672">
                  <a:extLst>
                    <a:ext uri="{FF2B5EF4-FFF2-40B4-BE49-F238E27FC236}">
                      <a16:creationId xmlns:a16="http://schemas.microsoft.com/office/drawing/2014/main" id="{1E125543-1921-1977-BE4C-F4E402D97C36}"/>
                    </a:ext>
                  </a:extLst>
                </p:cNvPr>
                <p:cNvSpPr/>
                <p:nvPr/>
              </p:nvSpPr>
              <p:spPr>
                <a:xfrm>
                  <a:off x="4911697" y="39947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4" name="Freeform 3673">
                  <a:extLst>
                    <a:ext uri="{FF2B5EF4-FFF2-40B4-BE49-F238E27FC236}">
                      <a16:creationId xmlns:a16="http://schemas.microsoft.com/office/drawing/2014/main" id="{89127E5D-8079-935E-374D-DE4977E51685}"/>
                    </a:ext>
                  </a:extLst>
                </p:cNvPr>
                <p:cNvSpPr/>
                <p:nvPr/>
              </p:nvSpPr>
              <p:spPr>
                <a:xfrm>
                  <a:off x="4911697" y="41170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5" name="Freeform 3674">
                  <a:extLst>
                    <a:ext uri="{FF2B5EF4-FFF2-40B4-BE49-F238E27FC236}">
                      <a16:creationId xmlns:a16="http://schemas.microsoft.com/office/drawing/2014/main" id="{3D746022-2E98-9C00-A47F-133EBB8C0C09}"/>
                    </a:ext>
                  </a:extLst>
                </p:cNvPr>
                <p:cNvSpPr/>
                <p:nvPr/>
              </p:nvSpPr>
              <p:spPr>
                <a:xfrm>
                  <a:off x="4911697" y="4146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6" name="Freeform 3675">
                  <a:extLst>
                    <a:ext uri="{FF2B5EF4-FFF2-40B4-BE49-F238E27FC236}">
                      <a16:creationId xmlns:a16="http://schemas.microsoft.com/office/drawing/2014/main" id="{C2CC5BAB-8041-5DD2-5A93-79A44C59AAC1}"/>
                    </a:ext>
                  </a:extLst>
                </p:cNvPr>
                <p:cNvSpPr/>
                <p:nvPr/>
              </p:nvSpPr>
              <p:spPr>
                <a:xfrm>
                  <a:off x="4911697" y="41066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7" name="Freeform 3676">
                  <a:extLst>
                    <a:ext uri="{FF2B5EF4-FFF2-40B4-BE49-F238E27FC236}">
                      <a16:creationId xmlns:a16="http://schemas.microsoft.com/office/drawing/2014/main" id="{EB32B292-355C-6A73-72D1-9E8A31D4E5CE}"/>
                    </a:ext>
                  </a:extLst>
                </p:cNvPr>
                <p:cNvSpPr/>
                <p:nvPr/>
              </p:nvSpPr>
              <p:spPr>
                <a:xfrm>
                  <a:off x="4911697" y="40971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8" name="Freeform 3677">
                  <a:extLst>
                    <a:ext uri="{FF2B5EF4-FFF2-40B4-BE49-F238E27FC236}">
                      <a16:creationId xmlns:a16="http://schemas.microsoft.com/office/drawing/2014/main" id="{EFED8A1D-60FE-CA05-A26D-36C92ECA44F7}"/>
                    </a:ext>
                  </a:extLst>
                </p:cNvPr>
                <p:cNvSpPr/>
                <p:nvPr/>
              </p:nvSpPr>
              <p:spPr>
                <a:xfrm>
                  <a:off x="4911697" y="42951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9" name="Freeform 3678">
                  <a:extLst>
                    <a:ext uri="{FF2B5EF4-FFF2-40B4-BE49-F238E27FC236}">
                      <a16:creationId xmlns:a16="http://schemas.microsoft.com/office/drawing/2014/main" id="{D410C5A1-9E31-403E-0DA9-2DB631F80FFF}"/>
                    </a:ext>
                  </a:extLst>
                </p:cNvPr>
                <p:cNvSpPr/>
                <p:nvPr/>
              </p:nvSpPr>
              <p:spPr>
                <a:xfrm>
                  <a:off x="4911697" y="41131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0" name="Freeform 3679">
                  <a:extLst>
                    <a:ext uri="{FF2B5EF4-FFF2-40B4-BE49-F238E27FC236}">
                      <a16:creationId xmlns:a16="http://schemas.microsoft.com/office/drawing/2014/main" id="{34364BA9-C03E-23C2-945D-4210B9E6BCA5}"/>
                    </a:ext>
                  </a:extLst>
                </p:cNvPr>
                <p:cNvSpPr/>
                <p:nvPr/>
              </p:nvSpPr>
              <p:spPr>
                <a:xfrm>
                  <a:off x="4911697" y="42730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1" name="Freeform 3680">
                  <a:extLst>
                    <a:ext uri="{FF2B5EF4-FFF2-40B4-BE49-F238E27FC236}">
                      <a16:creationId xmlns:a16="http://schemas.microsoft.com/office/drawing/2014/main" id="{9EED4729-E364-E958-AC02-FE194A974A1D}"/>
                    </a:ext>
                  </a:extLst>
                </p:cNvPr>
                <p:cNvSpPr/>
                <p:nvPr/>
              </p:nvSpPr>
              <p:spPr>
                <a:xfrm>
                  <a:off x="4911697" y="41578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2" name="Freeform 3681">
                  <a:extLst>
                    <a:ext uri="{FF2B5EF4-FFF2-40B4-BE49-F238E27FC236}">
                      <a16:creationId xmlns:a16="http://schemas.microsoft.com/office/drawing/2014/main" id="{DE256BDF-9B9C-03B4-4559-38E085488B46}"/>
                    </a:ext>
                  </a:extLst>
                </p:cNvPr>
                <p:cNvSpPr/>
                <p:nvPr/>
              </p:nvSpPr>
              <p:spPr>
                <a:xfrm>
                  <a:off x="4911697" y="42775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3" name="Freeform 3682">
                  <a:extLst>
                    <a:ext uri="{FF2B5EF4-FFF2-40B4-BE49-F238E27FC236}">
                      <a16:creationId xmlns:a16="http://schemas.microsoft.com/office/drawing/2014/main" id="{C5C7ED5E-4467-86BD-7E59-E4220CA8F10D}"/>
                    </a:ext>
                  </a:extLst>
                </p:cNvPr>
                <p:cNvSpPr/>
                <p:nvPr/>
              </p:nvSpPr>
              <p:spPr>
                <a:xfrm>
                  <a:off x="4911697" y="42887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4" name="Freeform 3683">
                  <a:extLst>
                    <a:ext uri="{FF2B5EF4-FFF2-40B4-BE49-F238E27FC236}">
                      <a16:creationId xmlns:a16="http://schemas.microsoft.com/office/drawing/2014/main" id="{DEF083E2-2A36-7196-A6F7-2970B20124A3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5" name="Freeform 3684">
                  <a:extLst>
                    <a:ext uri="{FF2B5EF4-FFF2-40B4-BE49-F238E27FC236}">
                      <a16:creationId xmlns:a16="http://schemas.microsoft.com/office/drawing/2014/main" id="{8A94E0C5-497D-3C13-82CA-F5468397A5A4}"/>
                    </a:ext>
                  </a:extLst>
                </p:cNvPr>
                <p:cNvSpPr/>
                <p:nvPr/>
              </p:nvSpPr>
              <p:spPr>
                <a:xfrm>
                  <a:off x="4911697" y="39997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6" name="Freeform 3685">
                  <a:extLst>
                    <a:ext uri="{FF2B5EF4-FFF2-40B4-BE49-F238E27FC236}">
                      <a16:creationId xmlns:a16="http://schemas.microsoft.com/office/drawing/2014/main" id="{EA88F806-66FB-79F9-EB19-6EC0D2881D60}"/>
                    </a:ext>
                  </a:extLst>
                </p:cNvPr>
                <p:cNvSpPr/>
                <p:nvPr/>
              </p:nvSpPr>
              <p:spPr>
                <a:xfrm>
                  <a:off x="4911697" y="4301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7" name="Freeform 3686">
                  <a:extLst>
                    <a:ext uri="{FF2B5EF4-FFF2-40B4-BE49-F238E27FC236}">
                      <a16:creationId xmlns:a16="http://schemas.microsoft.com/office/drawing/2014/main" id="{C088DB04-BA4C-E5F5-84D1-22C8FC590F3B}"/>
                    </a:ext>
                  </a:extLst>
                </p:cNvPr>
                <p:cNvSpPr/>
                <p:nvPr/>
              </p:nvSpPr>
              <p:spPr>
                <a:xfrm>
                  <a:off x="4911697" y="40869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8" name="Freeform 3687">
                  <a:extLst>
                    <a:ext uri="{FF2B5EF4-FFF2-40B4-BE49-F238E27FC236}">
                      <a16:creationId xmlns:a16="http://schemas.microsoft.com/office/drawing/2014/main" id="{9FA16A61-4538-6A3C-BE70-2202CCF3DA68}"/>
                    </a:ext>
                  </a:extLst>
                </p:cNvPr>
                <p:cNvSpPr/>
                <p:nvPr/>
              </p:nvSpPr>
              <p:spPr>
                <a:xfrm>
                  <a:off x="4911697" y="43040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9" name="Freeform 3688">
                  <a:extLst>
                    <a:ext uri="{FF2B5EF4-FFF2-40B4-BE49-F238E27FC236}">
                      <a16:creationId xmlns:a16="http://schemas.microsoft.com/office/drawing/2014/main" id="{9E200BB2-53E7-0D54-B0F0-28C18AA79FD2}"/>
                    </a:ext>
                  </a:extLst>
                </p:cNvPr>
                <p:cNvSpPr/>
                <p:nvPr/>
              </p:nvSpPr>
              <p:spPr>
                <a:xfrm>
                  <a:off x="4911697" y="4280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0" name="Freeform 3689">
                  <a:extLst>
                    <a:ext uri="{FF2B5EF4-FFF2-40B4-BE49-F238E27FC236}">
                      <a16:creationId xmlns:a16="http://schemas.microsoft.com/office/drawing/2014/main" id="{A6CAA2A4-ED24-0E10-71D7-5D2994B4F649}"/>
                    </a:ext>
                  </a:extLst>
                </p:cNvPr>
                <p:cNvSpPr/>
                <p:nvPr/>
              </p:nvSpPr>
              <p:spPr>
                <a:xfrm>
                  <a:off x="4911697" y="3832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1" name="Freeform 3690">
                  <a:extLst>
                    <a:ext uri="{FF2B5EF4-FFF2-40B4-BE49-F238E27FC236}">
                      <a16:creationId xmlns:a16="http://schemas.microsoft.com/office/drawing/2014/main" id="{25A458A3-B95C-FABC-9965-077143229DF8}"/>
                    </a:ext>
                  </a:extLst>
                </p:cNvPr>
                <p:cNvSpPr/>
                <p:nvPr/>
              </p:nvSpPr>
              <p:spPr>
                <a:xfrm>
                  <a:off x="4911697" y="39044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2" name="Freeform 3691">
                  <a:extLst>
                    <a:ext uri="{FF2B5EF4-FFF2-40B4-BE49-F238E27FC236}">
                      <a16:creationId xmlns:a16="http://schemas.microsoft.com/office/drawing/2014/main" id="{7DEE8507-928F-4F25-7C34-26C8DB8F8B34}"/>
                    </a:ext>
                  </a:extLst>
                </p:cNvPr>
                <p:cNvSpPr/>
                <p:nvPr/>
              </p:nvSpPr>
              <p:spPr>
                <a:xfrm>
                  <a:off x="4911697" y="42742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3" name="Freeform 3692">
                  <a:extLst>
                    <a:ext uri="{FF2B5EF4-FFF2-40B4-BE49-F238E27FC236}">
                      <a16:creationId xmlns:a16="http://schemas.microsoft.com/office/drawing/2014/main" id="{37B11902-A397-9F81-9E8D-EA8E0025A2E0}"/>
                    </a:ext>
                  </a:extLst>
                </p:cNvPr>
                <p:cNvSpPr/>
                <p:nvPr/>
              </p:nvSpPr>
              <p:spPr>
                <a:xfrm>
                  <a:off x="4911697" y="41381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4" name="Freeform 3693">
                  <a:extLst>
                    <a:ext uri="{FF2B5EF4-FFF2-40B4-BE49-F238E27FC236}">
                      <a16:creationId xmlns:a16="http://schemas.microsoft.com/office/drawing/2014/main" id="{896DE9E4-5F8E-0F53-5877-99CE4D7A36DA}"/>
                    </a:ext>
                  </a:extLst>
                </p:cNvPr>
                <p:cNvSpPr/>
                <p:nvPr/>
              </p:nvSpPr>
              <p:spPr>
                <a:xfrm>
                  <a:off x="4911697" y="41155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5" name="Freeform 3694">
                  <a:extLst>
                    <a:ext uri="{FF2B5EF4-FFF2-40B4-BE49-F238E27FC236}">
                      <a16:creationId xmlns:a16="http://schemas.microsoft.com/office/drawing/2014/main" id="{F9613054-B154-BF58-7413-2ED031D31F54}"/>
                    </a:ext>
                  </a:extLst>
                </p:cNvPr>
                <p:cNvSpPr/>
                <p:nvPr/>
              </p:nvSpPr>
              <p:spPr>
                <a:xfrm>
                  <a:off x="4911697" y="4102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6" name="Freeform 3695">
                  <a:extLst>
                    <a:ext uri="{FF2B5EF4-FFF2-40B4-BE49-F238E27FC236}">
                      <a16:creationId xmlns:a16="http://schemas.microsoft.com/office/drawing/2014/main" id="{18CEB4BE-C08C-2845-605D-5C844C529679}"/>
                    </a:ext>
                  </a:extLst>
                </p:cNvPr>
                <p:cNvSpPr/>
                <p:nvPr/>
              </p:nvSpPr>
              <p:spPr>
                <a:xfrm>
                  <a:off x="4911697" y="4300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7" name="Freeform 3696">
                  <a:extLst>
                    <a:ext uri="{FF2B5EF4-FFF2-40B4-BE49-F238E27FC236}">
                      <a16:creationId xmlns:a16="http://schemas.microsoft.com/office/drawing/2014/main" id="{4947B962-2700-15C6-9DC1-F78214010EAB}"/>
                    </a:ext>
                  </a:extLst>
                </p:cNvPr>
                <p:cNvSpPr/>
                <p:nvPr/>
              </p:nvSpPr>
              <p:spPr>
                <a:xfrm>
                  <a:off x="4911697" y="39567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8" name="Freeform 3697">
                  <a:extLst>
                    <a:ext uri="{FF2B5EF4-FFF2-40B4-BE49-F238E27FC236}">
                      <a16:creationId xmlns:a16="http://schemas.microsoft.com/office/drawing/2014/main" id="{486AF1F7-8086-E554-699A-72678C6BAC8C}"/>
                    </a:ext>
                  </a:extLst>
                </p:cNvPr>
                <p:cNvSpPr/>
                <p:nvPr/>
              </p:nvSpPr>
              <p:spPr>
                <a:xfrm>
                  <a:off x="4911697" y="42876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9" name="Freeform 3698">
                  <a:extLst>
                    <a:ext uri="{FF2B5EF4-FFF2-40B4-BE49-F238E27FC236}">
                      <a16:creationId xmlns:a16="http://schemas.microsoft.com/office/drawing/2014/main" id="{A39CF8F9-50F1-0F9D-EC9E-E565A4A7183F}"/>
                    </a:ext>
                  </a:extLst>
                </p:cNvPr>
                <p:cNvSpPr/>
                <p:nvPr/>
              </p:nvSpPr>
              <p:spPr>
                <a:xfrm>
                  <a:off x="4911697" y="41538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0" name="Freeform 3699">
                  <a:extLst>
                    <a:ext uri="{FF2B5EF4-FFF2-40B4-BE49-F238E27FC236}">
                      <a16:creationId xmlns:a16="http://schemas.microsoft.com/office/drawing/2014/main" id="{E273745C-89DE-F43F-F43F-0C488FCAA064}"/>
                    </a:ext>
                  </a:extLst>
                </p:cNvPr>
                <p:cNvSpPr/>
                <p:nvPr/>
              </p:nvSpPr>
              <p:spPr>
                <a:xfrm>
                  <a:off x="4911697" y="43039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1" name="Freeform 3700">
                  <a:extLst>
                    <a:ext uri="{FF2B5EF4-FFF2-40B4-BE49-F238E27FC236}">
                      <a16:creationId xmlns:a16="http://schemas.microsoft.com/office/drawing/2014/main" id="{EE80533D-34C5-8A26-4D3C-031EA41C0B1B}"/>
                    </a:ext>
                  </a:extLst>
                </p:cNvPr>
                <p:cNvSpPr/>
                <p:nvPr/>
              </p:nvSpPr>
              <p:spPr>
                <a:xfrm>
                  <a:off x="4911697" y="40861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2" name="Freeform 3701">
                  <a:extLst>
                    <a:ext uri="{FF2B5EF4-FFF2-40B4-BE49-F238E27FC236}">
                      <a16:creationId xmlns:a16="http://schemas.microsoft.com/office/drawing/2014/main" id="{6458309E-7E3E-395B-70FF-BF644706ACEB}"/>
                    </a:ext>
                  </a:extLst>
                </p:cNvPr>
                <p:cNvSpPr/>
                <p:nvPr/>
              </p:nvSpPr>
              <p:spPr>
                <a:xfrm>
                  <a:off x="4911697" y="41557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3" name="Freeform 3702">
                  <a:extLst>
                    <a:ext uri="{FF2B5EF4-FFF2-40B4-BE49-F238E27FC236}">
                      <a16:creationId xmlns:a16="http://schemas.microsoft.com/office/drawing/2014/main" id="{97E37FCE-8ABF-0750-CFE5-D48168B540DD}"/>
                    </a:ext>
                  </a:extLst>
                </p:cNvPr>
                <p:cNvSpPr/>
                <p:nvPr/>
              </p:nvSpPr>
              <p:spPr>
                <a:xfrm>
                  <a:off x="4911697" y="42718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4" name="Freeform 3703">
                  <a:extLst>
                    <a:ext uri="{FF2B5EF4-FFF2-40B4-BE49-F238E27FC236}">
                      <a16:creationId xmlns:a16="http://schemas.microsoft.com/office/drawing/2014/main" id="{C7E15044-3C2B-78F1-0BD1-50CDE68FD7C1}"/>
                    </a:ext>
                  </a:extLst>
                </p:cNvPr>
                <p:cNvSpPr/>
                <p:nvPr/>
              </p:nvSpPr>
              <p:spPr>
                <a:xfrm>
                  <a:off x="4911697" y="42806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5" name="Freeform 3704">
                  <a:extLst>
                    <a:ext uri="{FF2B5EF4-FFF2-40B4-BE49-F238E27FC236}">
                      <a16:creationId xmlns:a16="http://schemas.microsoft.com/office/drawing/2014/main" id="{335A4F60-CD3E-D949-0F2E-6E6175A37B57}"/>
                    </a:ext>
                  </a:extLst>
                </p:cNvPr>
                <p:cNvSpPr/>
                <p:nvPr/>
              </p:nvSpPr>
              <p:spPr>
                <a:xfrm>
                  <a:off x="4911697" y="41519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6" name="Freeform 3705">
                  <a:extLst>
                    <a:ext uri="{FF2B5EF4-FFF2-40B4-BE49-F238E27FC236}">
                      <a16:creationId xmlns:a16="http://schemas.microsoft.com/office/drawing/2014/main" id="{DBB2FD88-8B39-0E51-3F32-0F04DC325CD7}"/>
                    </a:ext>
                  </a:extLst>
                </p:cNvPr>
                <p:cNvSpPr/>
                <p:nvPr/>
              </p:nvSpPr>
              <p:spPr>
                <a:xfrm>
                  <a:off x="4911697" y="4274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7" name="Freeform 3706">
                  <a:extLst>
                    <a:ext uri="{FF2B5EF4-FFF2-40B4-BE49-F238E27FC236}">
                      <a16:creationId xmlns:a16="http://schemas.microsoft.com/office/drawing/2014/main" id="{3E6BB07A-82ED-800E-37F3-0BE5EBF842CC}"/>
                    </a:ext>
                  </a:extLst>
                </p:cNvPr>
                <p:cNvSpPr/>
                <p:nvPr/>
              </p:nvSpPr>
              <p:spPr>
                <a:xfrm>
                  <a:off x="4911697" y="4300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8" name="Freeform 3707">
                  <a:extLst>
                    <a:ext uri="{FF2B5EF4-FFF2-40B4-BE49-F238E27FC236}">
                      <a16:creationId xmlns:a16="http://schemas.microsoft.com/office/drawing/2014/main" id="{E456ADC2-4833-DC84-ACEF-8A4C9CFFA957}"/>
                    </a:ext>
                  </a:extLst>
                </p:cNvPr>
                <p:cNvSpPr/>
                <p:nvPr/>
              </p:nvSpPr>
              <p:spPr>
                <a:xfrm>
                  <a:off x="4911697" y="38058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9" name="Freeform 3708">
                  <a:extLst>
                    <a:ext uri="{FF2B5EF4-FFF2-40B4-BE49-F238E27FC236}">
                      <a16:creationId xmlns:a16="http://schemas.microsoft.com/office/drawing/2014/main" id="{0017F7A9-6592-8A97-9408-55F0351B83AC}"/>
                    </a:ext>
                  </a:extLst>
                </p:cNvPr>
                <p:cNvSpPr/>
                <p:nvPr/>
              </p:nvSpPr>
              <p:spPr>
                <a:xfrm>
                  <a:off x="4911697" y="42732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0" name="Freeform 3709">
                  <a:extLst>
                    <a:ext uri="{FF2B5EF4-FFF2-40B4-BE49-F238E27FC236}">
                      <a16:creationId xmlns:a16="http://schemas.microsoft.com/office/drawing/2014/main" id="{1C9BCB77-FBD0-84A5-7D25-74230FE5864D}"/>
                    </a:ext>
                  </a:extLst>
                </p:cNvPr>
                <p:cNvSpPr/>
                <p:nvPr/>
              </p:nvSpPr>
              <p:spPr>
                <a:xfrm>
                  <a:off x="4911697" y="42787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1" name="Freeform 3710">
                  <a:extLst>
                    <a:ext uri="{FF2B5EF4-FFF2-40B4-BE49-F238E27FC236}">
                      <a16:creationId xmlns:a16="http://schemas.microsoft.com/office/drawing/2014/main" id="{60C8514F-958C-CC38-A5FB-FE0D3943B3CD}"/>
                    </a:ext>
                  </a:extLst>
                </p:cNvPr>
                <p:cNvSpPr/>
                <p:nvPr/>
              </p:nvSpPr>
              <p:spPr>
                <a:xfrm>
                  <a:off x="4911697" y="42820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2" name="Freeform 3711">
                  <a:extLst>
                    <a:ext uri="{FF2B5EF4-FFF2-40B4-BE49-F238E27FC236}">
                      <a16:creationId xmlns:a16="http://schemas.microsoft.com/office/drawing/2014/main" id="{4BCFBF1E-0E76-8973-5035-704B7B4D5F15}"/>
                    </a:ext>
                  </a:extLst>
                </p:cNvPr>
                <p:cNvSpPr/>
                <p:nvPr/>
              </p:nvSpPr>
              <p:spPr>
                <a:xfrm>
                  <a:off x="4911697" y="42852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3" name="Freeform 3712">
                  <a:extLst>
                    <a:ext uri="{FF2B5EF4-FFF2-40B4-BE49-F238E27FC236}">
                      <a16:creationId xmlns:a16="http://schemas.microsoft.com/office/drawing/2014/main" id="{0EEDA3AE-581F-DAB4-1D3A-608F3E48FEAF}"/>
                    </a:ext>
                  </a:extLst>
                </p:cNvPr>
                <p:cNvSpPr/>
                <p:nvPr/>
              </p:nvSpPr>
              <p:spPr>
                <a:xfrm>
                  <a:off x="4911697" y="42886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4" name="Freeform 3713">
                  <a:extLst>
                    <a:ext uri="{FF2B5EF4-FFF2-40B4-BE49-F238E27FC236}">
                      <a16:creationId xmlns:a16="http://schemas.microsoft.com/office/drawing/2014/main" id="{CF0DCC72-CD59-0812-9BD8-595A6963F5A1}"/>
                    </a:ext>
                  </a:extLst>
                </p:cNvPr>
                <p:cNvSpPr/>
                <p:nvPr/>
              </p:nvSpPr>
              <p:spPr>
                <a:xfrm>
                  <a:off x="4911697" y="4302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5" name="Freeform 3714">
                  <a:extLst>
                    <a:ext uri="{FF2B5EF4-FFF2-40B4-BE49-F238E27FC236}">
                      <a16:creationId xmlns:a16="http://schemas.microsoft.com/office/drawing/2014/main" id="{F21F1217-2168-6E64-A6DA-C1C8A0472605}"/>
                    </a:ext>
                  </a:extLst>
                </p:cNvPr>
                <p:cNvSpPr/>
                <p:nvPr/>
              </p:nvSpPr>
              <p:spPr>
                <a:xfrm>
                  <a:off x="4911697" y="43019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6" name="Freeform 3715">
                  <a:extLst>
                    <a:ext uri="{FF2B5EF4-FFF2-40B4-BE49-F238E27FC236}">
                      <a16:creationId xmlns:a16="http://schemas.microsoft.com/office/drawing/2014/main" id="{D50B03D1-15A1-E627-9E27-6791F13D24CF}"/>
                    </a:ext>
                  </a:extLst>
                </p:cNvPr>
                <p:cNvSpPr/>
                <p:nvPr/>
              </p:nvSpPr>
              <p:spPr>
                <a:xfrm>
                  <a:off x="4911697" y="4299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7" name="Freeform 3716">
                  <a:extLst>
                    <a:ext uri="{FF2B5EF4-FFF2-40B4-BE49-F238E27FC236}">
                      <a16:creationId xmlns:a16="http://schemas.microsoft.com/office/drawing/2014/main" id="{B5B415F7-3D98-BDDA-0E9B-DE641780B96C}"/>
                    </a:ext>
                  </a:extLst>
                </p:cNvPr>
                <p:cNvSpPr/>
                <p:nvPr/>
              </p:nvSpPr>
              <p:spPr>
                <a:xfrm>
                  <a:off x="4911697" y="42769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8" name="Freeform 3717">
                  <a:extLst>
                    <a:ext uri="{FF2B5EF4-FFF2-40B4-BE49-F238E27FC236}">
                      <a16:creationId xmlns:a16="http://schemas.microsoft.com/office/drawing/2014/main" id="{A26FD580-1245-E9F0-0FBB-158C6F45C34C}"/>
                    </a:ext>
                  </a:extLst>
                </p:cNvPr>
                <p:cNvSpPr/>
                <p:nvPr/>
              </p:nvSpPr>
              <p:spPr>
                <a:xfrm>
                  <a:off x="4911697" y="428769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9" name="Freeform 3718">
                  <a:extLst>
                    <a:ext uri="{FF2B5EF4-FFF2-40B4-BE49-F238E27FC236}">
                      <a16:creationId xmlns:a16="http://schemas.microsoft.com/office/drawing/2014/main" id="{34695EBA-8B13-294D-04B3-45DB40CD85F1}"/>
                    </a:ext>
                  </a:extLst>
                </p:cNvPr>
                <p:cNvSpPr/>
                <p:nvPr/>
              </p:nvSpPr>
              <p:spPr>
                <a:xfrm>
                  <a:off x="4911697" y="42878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0" name="Freeform 3719">
                  <a:extLst>
                    <a:ext uri="{FF2B5EF4-FFF2-40B4-BE49-F238E27FC236}">
                      <a16:creationId xmlns:a16="http://schemas.microsoft.com/office/drawing/2014/main" id="{FC01097D-4622-818C-DA26-3B5DE3A772E8}"/>
                    </a:ext>
                  </a:extLst>
                </p:cNvPr>
                <p:cNvSpPr/>
                <p:nvPr/>
              </p:nvSpPr>
              <p:spPr>
                <a:xfrm>
                  <a:off x="4911697" y="40271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1" name="Freeform 3720">
                  <a:extLst>
                    <a:ext uri="{FF2B5EF4-FFF2-40B4-BE49-F238E27FC236}">
                      <a16:creationId xmlns:a16="http://schemas.microsoft.com/office/drawing/2014/main" id="{2669A68A-5511-5F56-D617-89C83E501DA5}"/>
                    </a:ext>
                  </a:extLst>
                </p:cNvPr>
                <p:cNvSpPr/>
                <p:nvPr/>
              </p:nvSpPr>
              <p:spPr>
                <a:xfrm>
                  <a:off x="4911697" y="41414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2" name="Freeform 3721">
                  <a:extLst>
                    <a:ext uri="{FF2B5EF4-FFF2-40B4-BE49-F238E27FC236}">
                      <a16:creationId xmlns:a16="http://schemas.microsoft.com/office/drawing/2014/main" id="{9247549C-0C99-13DA-F559-3F24A941608D}"/>
                    </a:ext>
                  </a:extLst>
                </p:cNvPr>
                <p:cNvSpPr/>
                <p:nvPr/>
              </p:nvSpPr>
              <p:spPr>
                <a:xfrm>
                  <a:off x="4911697" y="41360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3" name="Freeform 3722">
                  <a:extLst>
                    <a:ext uri="{FF2B5EF4-FFF2-40B4-BE49-F238E27FC236}">
                      <a16:creationId xmlns:a16="http://schemas.microsoft.com/office/drawing/2014/main" id="{242D28EA-2C5E-9BF2-C80A-6A0479C61B0A}"/>
                    </a:ext>
                  </a:extLst>
                </p:cNvPr>
                <p:cNvSpPr/>
                <p:nvPr/>
              </p:nvSpPr>
              <p:spPr>
                <a:xfrm>
                  <a:off x="4911697" y="4303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4" name="Freeform 3723">
                  <a:extLst>
                    <a:ext uri="{FF2B5EF4-FFF2-40B4-BE49-F238E27FC236}">
                      <a16:creationId xmlns:a16="http://schemas.microsoft.com/office/drawing/2014/main" id="{24B675D5-8BDB-1E6D-C9E0-5EC4A9DC47DA}"/>
                    </a:ext>
                  </a:extLst>
                </p:cNvPr>
                <p:cNvSpPr/>
                <p:nvPr/>
              </p:nvSpPr>
              <p:spPr>
                <a:xfrm>
                  <a:off x="4911697" y="42763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5" name="Freeform 3724">
                  <a:extLst>
                    <a:ext uri="{FF2B5EF4-FFF2-40B4-BE49-F238E27FC236}">
                      <a16:creationId xmlns:a16="http://schemas.microsoft.com/office/drawing/2014/main" id="{6C192973-B1D2-CA76-BB10-6BC6F40EB207}"/>
                    </a:ext>
                  </a:extLst>
                </p:cNvPr>
                <p:cNvSpPr/>
                <p:nvPr/>
              </p:nvSpPr>
              <p:spPr>
                <a:xfrm>
                  <a:off x="4911697" y="41316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6" name="Freeform 3725">
                  <a:extLst>
                    <a:ext uri="{FF2B5EF4-FFF2-40B4-BE49-F238E27FC236}">
                      <a16:creationId xmlns:a16="http://schemas.microsoft.com/office/drawing/2014/main" id="{A4C2A7D1-733E-7D9B-07DF-87333D70E982}"/>
                    </a:ext>
                  </a:extLst>
                </p:cNvPr>
                <p:cNvSpPr/>
                <p:nvPr/>
              </p:nvSpPr>
              <p:spPr>
                <a:xfrm>
                  <a:off x="4911697" y="42735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7" name="Freeform 3726">
                  <a:extLst>
                    <a:ext uri="{FF2B5EF4-FFF2-40B4-BE49-F238E27FC236}">
                      <a16:creationId xmlns:a16="http://schemas.microsoft.com/office/drawing/2014/main" id="{8B7DA713-7DF9-641A-593F-265B7ED3B599}"/>
                    </a:ext>
                  </a:extLst>
                </p:cNvPr>
                <p:cNvSpPr/>
                <p:nvPr/>
              </p:nvSpPr>
              <p:spPr>
                <a:xfrm>
                  <a:off x="4911697" y="41286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8" name="Freeform 3727">
                  <a:extLst>
                    <a:ext uri="{FF2B5EF4-FFF2-40B4-BE49-F238E27FC236}">
                      <a16:creationId xmlns:a16="http://schemas.microsoft.com/office/drawing/2014/main" id="{84E190C8-1C0A-AB41-9580-A86C73A3DD8E}"/>
                    </a:ext>
                  </a:extLst>
                </p:cNvPr>
                <p:cNvSpPr/>
                <p:nvPr/>
              </p:nvSpPr>
              <p:spPr>
                <a:xfrm>
                  <a:off x="4911697" y="4273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9" name="Freeform 3728">
                  <a:extLst>
                    <a:ext uri="{FF2B5EF4-FFF2-40B4-BE49-F238E27FC236}">
                      <a16:creationId xmlns:a16="http://schemas.microsoft.com/office/drawing/2014/main" id="{A71440A2-8315-F452-4F10-E348E1DAA378}"/>
                    </a:ext>
                  </a:extLst>
                </p:cNvPr>
                <p:cNvSpPr/>
                <p:nvPr/>
              </p:nvSpPr>
              <p:spPr>
                <a:xfrm>
                  <a:off x="4911697" y="38291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0" name="Freeform 3729">
                  <a:extLst>
                    <a:ext uri="{FF2B5EF4-FFF2-40B4-BE49-F238E27FC236}">
                      <a16:creationId xmlns:a16="http://schemas.microsoft.com/office/drawing/2014/main" id="{29A31C8C-8BB7-CF06-EB11-EBD2A047DBB5}"/>
                    </a:ext>
                  </a:extLst>
                </p:cNvPr>
                <p:cNvSpPr/>
                <p:nvPr/>
              </p:nvSpPr>
              <p:spPr>
                <a:xfrm>
                  <a:off x="4911697" y="40819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1" name="Freeform 3730">
                  <a:extLst>
                    <a:ext uri="{FF2B5EF4-FFF2-40B4-BE49-F238E27FC236}">
                      <a16:creationId xmlns:a16="http://schemas.microsoft.com/office/drawing/2014/main" id="{4E450131-FAF1-56DF-DCF0-1F419318DD97}"/>
                    </a:ext>
                  </a:extLst>
                </p:cNvPr>
                <p:cNvSpPr/>
                <p:nvPr/>
              </p:nvSpPr>
              <p:spPr>
                <a:xfrm>
                  <a:off x="4911697" y="37572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2" name="Freeform 3731">
                  <a:extLst>
                    <a:ext uri="{FF2B5EF4-FFF2-40B4-BE49-F238E27FC236}">
                      <a16:creationId xmlns:a16="http://schemas.microsoft.com/office/drawing/2014/main" id="{421ABB4E-33B6-19C1-D7FC-8C5E990A0990}"/>
                    </a:ext>
                  </a:extLst>
                </p:cNvPr>
                <p:cNvSpPr/>
                <p:nvPr/>
              </p:nvSpPr>
              <p:spPr>
                <a:xfrm>
                  <a:off x="4911697" y="4302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3" name="Freeform 3732">
                  <a:extLst>
                    <a:ext uri="{FF2B5EF4-FFF2-40B4-BE49-F238E27FC236}">
                      <a16:creationId xmlns:a16="http://schemas.microsoft.com/office/drawing/2014/main" id="{3380322E-F017-FD06-4FA7-C7B6BD41EDB0}"/>
                    </a:ext>
                  </a:extLst>
                </p:cNvPr>
                <p:cNvSpPr/>
                <p:nvPr/>
              </p:nvSpPr>
              <p:spPr>
                <a:xfrm>
                  <a:off x="4911697" y="42781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4" name="Freeform 3733">
                  <a:extLst>
                    <a:ext uri="{FF2B5EF4-FFF2-40B4-BE49-F238E27FC236}">
                      <a16:creationId xmlns:a16="http://schemas.microsoft.com/office/drawing/2014/main" id="{E5314725-C23C-019B-8DC3-9338032B878F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5" name="Freeform 3734">
                  <a:extLst>
                    <a:ext uri="{FF2B5EF4-FFF2-40B4-BE49-F238E27FC236}">
                      <a16:creationId xmlns:a16="http://schemas.microsoft.com/office/drawing/2014/main" id="{91665C2D-BC88-CEF3-7B7C-35E1FF0CE5EC}"/>
                    </a:ext>
                  </a:extLst>
                </p:cNvPr>
                <p:cNvSpPr/>
                <p:nvPr/>
              </p:nvSpPr>
              <p:spPr>
                <a:xfrm>
                  <a:off x="4911697" y="42884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6" name="Freeform 3735">
                  <a:extLst>
                    <a:ext uri="{FF2B5EF4-FFF2-40B4-BE49-F238E27FC236}">
                      <a16:creationId xmlns:a16="http://schemas.microsoft.com/office/drawing/2014/main" id="{969C4E0F-D960-944D-122F-18FE7320B8F6}"/>
                    </a:ext>
                  </a:extLst>
                </p:cNvPr>
                <p:cNvSpPr/>
                <p:nvPr/>
              </p:nvSpPr>
              <p:spPr>
                <a:xfrm>
                  <a:off x="4911697" y="42888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7" name="Freeform 3736">
                  <a:extLst>
                    <a:ext uri="{FF2B5EF4-FFF2-40B4-BE49-F238E27FC236}">
                      <a16:creationId xmlns:a16="http://schemas.microsoft.com/office/drawing/2014/main" id="{9D48024B-98D3-FEB3-5D16-932C5D507B93}"/>
                    </a:ext>
                  </a:extLst>
                </p:cNvPr>
                <p:cNvSpPr/>
                <p:nvPr/>
              </p:nvSpPr>
              <p:spPr>
                <a:xfrm>
                  <a:off x="4911697" y="41439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8" name="Freeform 3737">
                  <a:extLst>
                    <a:ext uri="{FF2B5EF4-FFF2-40B4-BE49-F238E27FC236}">
                      <a16:creationId xmlns:a16="http://schemas.microsoft.com/office/drawing/2014/main" id="{B53CCD52-A8BF-F39B-6F0C-848E8D6B349B}"/>
                    </a:ext>
                  </a:extLst>
                </p:cNvPr>
                <p:cNvSpPr/>
                <p:nvPr/>
              </p:nvSpPr>
              <p:spPr>
                <a:xfrm>
                  <a:off x="4911697" y="42863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9" name="Freeform 3738">
                  <a:extLst>
                    <a:ext uri="{FF2B5EF4-FFF2-40B4-BE49-F238E27FC236}">
                      <a16:creationId xmlns:a16="http://schemas.microsoft.com/office/drawing/2014/main" id="{2B48D778-ED20-CD4D-887A-AFCE32652E8C}"/>
                    </a:ext>
                  </a:extLst>
                </p:cNvPr>
                <p:cNvSpPr/>
                <p:nvPr/>
              </p:nvSpPr>
              <p:spPr>
                <a:xfrm>
                  <a:off x="4911697" y="42728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0" name="Freeform 3739">
                  <a:extLst>
                    <a:ext uri="{FF2B5EF4-FFF2-40B4-BE49-F238E27FC236}">
                      <a16:creationId xmlns:a16="http://schemas.microsoft.com/office/drawing/2014/main" id="{4103DB78-BD7A-4775-AABD-6ECB6C205A21}"/>
                    </a:ext>
                  </a:extLst>
                </p:cNvPr>
                <p:cNvSpPr/>
                <p:nvPr/>
              </p:nvSpPr>
              <p:spPr>
                <a:xfrm>
                  <a:off x="4911697" y="41527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1" name="Freeform 3740">
                  <a:extLst>
                    <a:ext uri="{FF2B5EF4-FFF2-40B4-BE49-F238E27FC236}">
                      <a16:creationId xmlns:a16="http://schemas.microsoft.com/office/drawing/2014/main" id="{9BCB564D-30D4-F260-4E65-1BEE2EA4A27C}"/>
                    </a:ext>
                  </a:extLst>
                </p:cNvPr>
                <p:cNvSpPr/>
                <p:nvPr/>
              </p:nvSpPr>
              <p:spPr>
                <a:xfrm>
                  <a:off x="4911697" y="4302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2" name="Freeform 3741">
                  <a:extLst>
                    <a:ext uri="{FF2B5EF4-FFF2-40B4-BE49-F238E27FC236}">
                      <a16:creationId xmlns:a16="http://schemas.microsoft.com/office/drawing/2014/main" id="{32315CF9-F4A8-448E-6BEC-D1EE1740E63D}"/>
                    </a:ext>
                  </a:extLst>
                </p:cNvPr>
                <p:cNvSpPr/>
                <p:nvPr/>
              </p:nvSpPr>
              <p:spPr>
                <a:xfrm>
                  <a:off x="4911697" y="42767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3" name="Freeform 3742">
                  <a:extLst>
                    <a:ext uri="{FF2B5EF4-FFF2-40B4-BE49-F238E27FC236}">
                      <a16:creationId xmlns:a16="http://schemas.microsoft.com/office/drawing/2014/main" id="{26A1DC23-8199-C47E-6A94-25500A784C77}"/>
                    </a:ext>
                  </a:extLst>
                </p:cNvPr>
                <p:cNvSpPr/>
                <p:nvPr/>
              </p:nvSpPr>
              <p:spPr>
                <a:xfrm>
                  <a:off x="4911697" y="41236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4" name="Freeform 3743">
                  <a:extLst>
                    <a:ext uri="{FF2B5EF4-FFF2-40B4-BE49-F238E27FC236}">
                      <a16:creationId xmlns:a16="http://schemas.microsoft.com/office/drawing/2014/main" id="{1BC28AAF-9EEA-16A8-A6E8-A52F008C09EB}"/>
                    </a:ext>
                  </a:extLst>
                </p:cNvPr>
                <p:cNvSpPr/>
                <p:nvPr/>
              </p:nvSpPr>
              <p:spPr>
                <a:xfrm>
                  <a:off x="4911697" y="4269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5" name="Freeform 3744">
                  <a:extLst>
                    <a:ext uri="{FF2B5EF4-FFF2-40B4-BE49-F238E27FC236}">
                      <a16:creationId xmlns:a16="http://schemas.microsoft.com/office/drawing/2014/main" id="{8BF8FA3F-74A9-7373-8D34-BB3F0C197484}"/>
                    </a:ext>
                  </a:extLst>
                </p:cNvPr>
                <p:cNvSpPr/>
                <p:nvPr/>
              </p:nvSpPr>
              <p:spPr>
                <a:xfrm>
                  <a:off x="4911697" y="42991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6" name="Freeform 3745">
                  <a:extLst>
                    <a:ext uri="{FF2B5EF4-FFF2-40B4-BE49-F238E27FC236}">
                      <a16:creationId xmlns:a16="http://schemas.microsoft.com/office/drawing/2014/main" id="{A8704E5C-C503-2888-DD95-8E6D0740480C}"/>
                    </a:ext>
                  </a:extLst>
                </p:cNvPr>
                <p:cNvSpPr/>
                <p:nvPr/>
              </p:nvSpPr>
              <p:spPr>
                <a:xfrm>
                  <a:off x="4911697" y="4303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7" name="Freeform 3746">
                  <a:extLst>
                    <a:ext uri="{FF2B5EF4-FFF2-40B4-BE49-F238E27FC236}">
                      <a16:creationId xmlns:a16="http://schemas.microsoft.com/office/drawing/2014/main" id="{17D19305-9E09-23DA-E8AF-E4C7BAE6DFCD}"/>
                    </a:ext>
                  </a:extLst>
                </p:cNvPr>
                <p:cNvSpPr/>
                <p:nvPr/>
              </p:nvSpPr>
              <p:spPr>
                <a:xfrm>
                  <a:off x="4911697" y="4294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8" name="Freeform 3747">
                  <a:extLst>
                    <a:ext uri="{FF2B5EF4-FFF2-40B4-BE49-F238E27FC236}">
                      <a16:creationId xmlns:a16="http://schemas.microsoft.com/office/drawing/2014/main" id="{E2A0C28B-0E8E-3D3D-3D57-08715157D22C}"/>
                    </a:ext>
                  </a:extLst>
                </p:cNvPr>
                <p:cNvSpPr/>
                <p:nvPr/>
              </p:nvSpPr>
              <p:spPr>
                <a:xfrm>
                  <a:off x="4911697" y="429758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9" name="Freeform 3748">
                  <a:extLst>
                    <a:ext uri="{FF2B5EF4-FFF2-40B4-BE49-F238E27FC236}">
                      <a16:creationId xmlns:a16="http://schemas.microsoft.com/office/drawing/2014/main" id="{1B8D9F0A-B42D-86C0-BBC3-E3DFE32EC926}"/>
                    </a:ext>
                  </a:extLst>
                </p:cNvPr>
                <p:cNvSpPr/>
                <p:nvPr/>
              </p:nvSpPr>
              <p:spPr>
                <a:xfrm>
                  <a:off x="4911697" y="4143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0" name="Freeform 3749">
                  <a:extLst>
                    <a:ext uri="{FF2B5EF4-FFF2-40B4-BE49-F238E27FC236}">
                      <a16:creationId xmlns:a16="http://schemas.microsoft.com/office/drawing/2014/main" id="{FB2DA12D-A8D1-7C76-0FB2-03379149D0DC}"/>
                    </a:ext>
                  </a:extLst>
                </p:cNvPr>
                <p:cNvSpPr/>
                <p:nvPr/>
              </p:nvSpPr>
              <p:spPr>
                <a:xfrm>
                  <a:off x="4911697" y="4298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1" name="Freeform 3750">
                  <a:extLst>
                    <a:ext uri="{FF2B5EF4-FFF2-40B4-BE49-F238E27FC236}">
                      <a16:creationId xmlns:a16="http://schemas.microsoft.com/office/drawing/2014/main" id="{B982F751-7DAB-C02E-6F72-1E0401BD46CE}"/>
                    </a:ext>
                  </a:extLst>
                </p:cNvPr>
                <p:cNvSpPr/>
                <p:nvPr/>
              </p:nvSpPr>
              <p:spPr>
                <a:xfrm>
                  <a:off x="4911697" y="42954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2" name="Freeform 3751">
                  <a:extLst>
                    <a:ext uri="{FF2B5EF4-FFF2-40B4-BE49-F238E27FC236}">
                      <a16:creationId xmlns:a16="http://schemas.microsoft.com/office/drawing/2014/main" id="{5FACC41C-AAF5-2E19-D8D9-332D68E22DE8}"/>
                    </a:ext>
                  </a:extLst>
                </p:cNvPr>
                <p:cNvSpPr/>
                <p:nvPr/>
              </p:nvSpPr>
              <p:spPr>
                <a:xfrm>
                  <a:off x="4911697" y="37491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3" name="Freeform 3752">
                  <a:extLst>
                    <a:ext uri="{FF2B5EF4-FFF2-40B4-BE49-F238E27FC236}">
                      <a16:creationId xmlns:a16="http://schemas.microsoft.com/office/drawing/2014/main" id="{C3CDB519-2A3A-07B0-201C-176A6597ACE4}"/>
                    </a:ext>
                  </a:extLst>
                </p:cNvPr>
                <p:cNvSpPr/>
                <p:nvPr/>
              </p:nvSpPr>
              <p:spPr>
                <a:xfrm>
                  <a:off x="4911697" y="41511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4" name="Freeform 3753">
                  <a:extLst>
                    <a:ext uri="{FF2B5EF4-FFF2-40B4-BE49-F238E27FC236}">
                      <a16:creationId xmlns:a16="http://schemas.microsoft.com/office/drawing/2014/main" id="{28F27D1A-6F5D-EA5F-B6E7-A8D42CEA8B73}"/>
                    </a:ext>
                  </a:extLst>
                </p:cNvPr>
                <p:cNvSpPr/>
                <p:nvPr/>
              </p:nvSpPr>
              <p:spPr>
                <a:xfrm>
                  <a:off x="4911697" y="41458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5" name="Freeform 3754">
                  <a:extLst>
                    <a:ext uri="{FF2B5EF4-FFF2-40B4-BE49-F238E27FC236}">
                      <a16:creationId xmlns:a16="http://schemas.microsoft.com/office/drawing/2014/main" id="{1EE7DC13-C0B1-4D56-F408-18237B62C896}"/>
                    </a:ext>
                  </a:extLst>
                </p:cNvPr>
                <p:cNvSpPr/>
                <p:nvPr/>
              </p:nvSpPr>
              <p:spPr>
                <a:xfrm>
                  <a:off x="4911697" y="42777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6" name="Freeform 3755">
                  <a:extLst>
                    <a:ext uri="{FF2B5EF4-FFF2-40B4-BE49-F238E27FC236}">
                      <a16:creationId xmlns:a16="http://schemas.microsoft.com/office/drawing/2014/main" id="{DCBF6587-E235-BF3E-933E-DC2A1D44BC26}"/>
                    </a:ext>
                  </a:extLst>
                </p:cNvPr>
                <p:cNvSpPr/>
                <p:nvPr/>
              </p:nvSpPr>
              <p:spPr>
                <a:xfrm>
                  <a:off x="4911697" y="41218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7" name="Freeform 3756">
                  <a:extLst>
                    <a:ext uri="{FF2B5EF4-FFF2-40B4-BE49-F238E27FC236}">
                      <a16:creationId xmlns:a16="http://schemas.microsoft.com/office/drawing/2014/main" id="{7D74597F-3C50-B149-42ED-271172274980}"/>
                    </a:ext>
                  </a:extLst>
                </p:cNvPr>
                <p:cNvSpPr/>
                <p:nvPr/>
              </p:nvSpPr>
              <p:spPr>
                <a:xfrm>
                  <a:off x="4911697" y="4301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8" name="Freeform 3757">
                  <a:extLst>
                    <a:ext uri="{FF2B5EF4-FFF2-40B4-BE49-F238E27FC236}">
                      <a16:creationId xmlns:a16="http://schemas.microsoft.com/office/drawing/2014/main" id="{F365E47E-4BDA-EDEE-FC63-FDD7D7407895}"/>
                    </a:ext>
                  </a:extLst>
                </p:cNvPr>
                <p:cNvSpPr/>
                <p:nvPr/>
              </p:nvSpPr>
              <p:spPr>
                <a:xfrm>
                  <a:off x="4911697" y="42837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9" name="Freeform 3758">
                  <a:extLst>
                    <a:ext uri="{FF2B5EF4-FFF2-40B4-BE49-F238E27FC236}">
                      <a16:creationId xmlns:a16="http://schemas.microsoft.com/office/drawing/2014/main" id="{0E1DDBA9-0E5F-5A94-1D7F-FA912BF8A83C}"/>
                    </a:ext>
                  </a:extLst>
                </p:cNvPr>
                <p:cNvSpPr/>
                <p:nvPr/>
              </p:nvSpPr>
              <p:spPr>
                <a:xfrm>
                  <a:off x="4911697" y="4278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0" name="Freeform 3759">
                  <a:extLst>
                    <a:ext uri="{FF2B5EF4-FFF2-40B4-BE49-F238E27FC236}">
                      <a16:creationId xmlns:a16="http://schemas.microsoft.com/office/drawing/2014/main" id="{523D727B-822B-4B61-005F-2225530BC433}"/>
                    </a:ext>
                  </a:extLst>
                </p:cNvPr>
                <p:cNvSpPr/>
                <p:nvPr/>
              </p:nvSpPr>
              <p:spPr>
                <a:xfrm>
                  <a:off x="4911697" y="41526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1" name="Freeform 3760">
                  <a:extLst>
                    <a:ext uri="{FF2B5EF4-FFF2-40B4-BE49-F238E27FC236}">
                      <a16:creationId xmlns:a16="http://schemas.microsoft.com/office/drawing/2014/main" id="{B7AE1BBE-5964-F1C0-C2BB-8E51180D72F0}"/>
                    </a:ext>
                  </a:extLst>
                </p:cNvPr>
                <p:cNvSpPr/>
                <p:nvPr/>
              </p:nvSpPr>
              <p:spPr>
                <a:xfrm>
                  <a:off x="4911697" y="41481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2" name="Freeform 3761">
                  <a:extLst>
                    <a:ext uri="{FF2B5EF4-FFF2-40B4-BE49-F238E27FC236}">
                      <a16:creationId xmlns:a16="http://schemas.microsoft.com/office/drawing/2014/main" id="{9328323D-BF04-2231-7A48-34C2B9C771D6}"/>
                    </a:ext>
                  </a:extLst>
                </p:cNvPr>
                <p:cNvSpPr/>
                <p:nvPr/>
              </p:nvSpPr>
              <p:spPr>
                <a:xfrm>
                  <a:off x="4911697" y="4128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3" name="Freeform 3762">
                  <a:extLst>
                    <a:ext uri="{FF2B5EF4-FFF2-40B4-BE49-F238E27FC236}">
                      <a16:creationId xmlns:a16="http://schemas.microsoft.com/office/drawing/2014/main" id="{63A5663D-4E2D-ADAA-6EE2-B59CA415488F}"/>
                    </a:ext>
                  </a:extLst>
                </p:cNvPr>
                <p:cNvSpPr/>
                <p:nvPr/>
              </p:nvSpPr>
              <p:spPr>
                <a:xfrm>
                  <a:off x="4911697" y="40782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4" name="Freeform 3763">
                  <a:extLst>
                    <a:ext uri="{FF2B5EF4-FFF2-40B4-BE49-F238E27FC236}">
                      <a16:creationId xmlns:a16="http://schemas.microsoft.com/office/drawing/2014/main" id="{98697DB3-C52A-6373-A31A-46B4FF263F15}"/>
                    </a:ext>
                  </a:extLst>
                </p:cNvPr>
                <p:cNvSpPr/>
                <p:nvPr/>
              </p:nvSpPr>
              <p:spPr>
                <a:xfrm>
                  <a:off x="4911697" y="40169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5" name="Freeform 3764">
                  <a:extLst>
                    <a:ext uri="{FF2B5EF4-FFF2-40B4-BE49-F238E27FC236}">
                      <a16:creationId xmlns:a16="http://schemas.microsoft.com/office/drawing/2014/main" id="{706DA017-3BC2-8786-E83A-355CEDD31FB1}"/>
                    </a:ext>
                  </a:extLst>
                </p:cNvPr>
                <p:cNvSpPr/>
                <p:nvPr/>
              </p:nvSpPr>
              <p:spPr>
                <a:xfrm>
                  <a:off x="4911697" y="41158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6" name="Freeform 3765">
                  <a:extLst>
                    <a:ext uri="{FF2B5EF4-FFF2-40B4-BE49-F238E27FC236}">
                      <a16:creationId xmlns:a16="http://schemas.microsoft.com/office/drawing/2014/main" id="{E2B0799E-F32D-757F-8721-7357DE35230C}"/>
                    </a:ext>
                  </a:extLst>
                </p:cNvPr>
                <p:cNvSpPr/>
                <p:nvPr/>
              </p:nvSpPr>
              <p:spPr>
                <a:xfrm>
                  <a:off x="4911697" y="42865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7" name="Freeform 3766">
                  <a:extLst>
                    <a:ext uri="{FF2B5EF4-FFF2-40B4-BE49-F238E27FC236}">
                      <a16:creationId xmlns:a16="http://schemas.microsoft.com/office/drawing/2014/main" id="{6C8C703E-3786-1EA1-536B-5A8F2997F870}"/>
                    </a:ext>
                  </a:extLst>
                </p:cNvPr>
                <p:cNvSpPr/>
                <p:nvPr/>
              </p:nvSpPr>
              <p:spPr>
                <a:xfrm>
                  <a:off x="4911697" y="42816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8" name="Freeform 3767">
                  <a:extLst>
                    <a:ext uri="{FF2B5EF4-FFF2-40B4-BE49-F238E27FC236}">
                      <a16:creationId xmlns:a16="http://schemas.microsoft.com/office/drawing/2014/main" id="{F7284A71-E1DC-AEB6-EFD1-234ECC3DF7F6}"/>
                    </a:ext>
                  </a:extLst>
                </p:cNvPr>
                <p:cNvSpPr/>
                <p:nvPr/>
              </p:nvSpPr>
              <p:spPr>
                <a:xfrm>
                  <a:off x="4911697" y="41152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9" name="Freeform 3768">
                  <a:extLst>
                    <a:ext uri="{FF2B5EF4-FFF2-40B4-BE49-F238E27FC236}">
                      <a16:creationId xmlns:a16="http://schemas.microsoft.com/office/drawing/2014/main" id="{9C17E134-A57C-DB99-FAC9-84DB8CC5EE1D}"/>
                    </a:ext>
                  </a:extLst>
                </p:cNvPr>
                <p:cNvSpPr/>
                <p:nvPr/>
              </p:nvSpPr>
              <p:spPr>
                <a:xfrm>
                  <a:off x="4911697" y="41307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0" name="Freeform 3769">
                  <a:extLst>
                    <a:ext uri="{FF2B5EF4-FFF2-40B4-BE49-F238E27FC236}">
                      <a16:creationId xmlns:a16="http://schemas.microsoft.com/office/drawing/2014/main" id="{C25C5A01-54EC-B13C-3C93-642DB84B5888}"/>
                    </a:ext>
                  </a:extLst>
                </p:cNvPr>
                <p:cNvSpPr/>
                <p:nvPr/>
              </p:nvSpPr>
              <p:spPr>
                <a:xfrm>
                  <a:off x="4911697" y="42783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1" name="Freeform 3770">
                  <a:extLst>
                    <a:ext uri="{FF2B5EF4-FFF2-40B4-BE49-F238E27FC236}">
                      <a16:creationId xmlns:a16="http://schemas.microsoft.com/office/drawing/2014/main" id="{4A8A4017-42EA-733A-EE57-AD5545D3EA17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2" name="Freeform 3771">
                  <a:extLst>
                    <a:ext uri="{FF2B5EF4-FFF2-40B4-BE49-F238E27FC236}">
                      <a16:creationId xmlns:a16="http://schemas.microsoft.com/office/drawing/2014/main" id="{FC643768-891A-0A22-AF87-14FED3F46132}"/>
                    </a:ext>
                  </a:extLst>
                </p:cNvPr>
                <p:cNvSpPr/>
                <p:nvPr/>
              </p:nvSpPr>
              <p:spPr>
                <a:xfrm>
                  <a:off x="4911697" y="4282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3" name="Freeform 3772">
                  <a:extLst>
                    <a:ext uri="{FF2B5EF4-FFF2-40B4-BE49-F238E27FC236}">
                      <a16:creationId xmlns:a16="http://schemas.microsoft.com/office/drawing/2014/main" id="{AA99BADA-F902-56EB-968D-819F763AE4E6}"/>
                    </a:ext>
                  </a:extLst>
                </p:cNvPr>
                <p:cNvSpPr/>
                <p:nvPr/>
              </p:nvSpPr>
              <p:spPr>
                <a:xfrm>
                  <a:off x="4911697" y="41367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4" name="Freeform 3773">
                  <a:extLst>
                    <a:ext uri="{FF2B5EF4-FFF2-40B4-BE49-F238E27FC236}">
                      <a16:creationId xmlns:a16="http://schemas.microsoft.com/office/drawing/2014/main" id="{F3F23363-38D0-7835-ECF6-36279A43E1EE}"/>
                    </a:ext>
                  </a:extLst>
                </p:cNvPr>
                <p:cNvSpPr/>
                <p:nvPr/>
              </p:nvSpPr>
              <p:spPr>
                <a:xfrm>
                  <a:off x="4911697" y="42930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5" name="Freeform 3774">
                  <a:extLst>
                    <a:ext uri="{FF2B5EF4-FFF2-40B4-BE49-F238E27FC236}">
                      <a16:creationId xmlns:a16="http://schemas.microsoft.com/office/drawing/2014/main" id="{595702FA-556D-5C48-B8E9-E4E9A647E3B2}"/>
                    </a:ext>
                  </a:extLst>
                </p:cNvPr>
                <p:cNvSpPr/>
                <p:nvPr/>
              </p:nvSpPr>
              <p:spPr>
                <a:xfrm>
                  <a:off x="4911697" y="39338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6" name="Freeform 3775">
                  <a:extLst>
                    <a:ext uri="{FF2B5EF4-FFF2-40B4-BE49-F238E27FC236}">
                      <a16:creationId xmlns:a16="http://schemas.microsoft.com/office/drawing/2014/main" id="{6B53BFEF-325D-C635-D002-9CB56A2BE5C7}"/>
                    </a:ext>
                  </a:extLst>
                </p:cNvPr>
                <p:cNvSpPr/>
                <p:nvPr/>
              </p:nvSpPr>
              <p:spPr>
                <a:xfrm>
                  <a:off x="4911697" y="41423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7" name="Freeform 3776">
                  <a:extLst>
                    <a:ext uri="{FF2B5EF4-FFF2-40B4-BE49-F238E27FC236}">
                      <a16:creationId xmlns:a16="http://schemas.microsoft.com/office/drawing/2014/main" id="{A380BAD7-D87C-42D2-BC5A-7260CAA7D136}"/>
                    </a:ext>
                  </a:extLst>
                </p:cNvPr>
                <p:cNvSpPr/>
                <p:nvPr/>
              </p:nvSpPr>
              <p:spPr>
                <a:xfrm>
                  <a:off x="4911697" y="40858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8" name="Freeform 3777">
                  <a:extLst>
                    <a:ext uri="{FF2B5EF4-FFF2-40B4-BE49-F238E27FC236}">
                      <a16:creationId xmlns:a16="http://schemas.microsoft.com/office/drawing/2014/main" id="{4B6E0766-3311-CA13-A469-97ABE50DE3C4}"/>
                    </a:ext>
                  </a:extLst>
                </p:cNvPr>
                <p:cNvSpPr/>
                <p:nvPr/>
              </p:nvSpPr>
              <p:spPr>
                <a:xfrm>
                  <a:off x="4911697" y="42885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9" name="Freeform 3778">
                  <a:extLst>
                    <a:ext uri="{FF2B5EF4-FFF2-40B4-BE49-F238E27FC236}">
                      <a16:creationId xmlns:a16="http://schemas.microsoft.com/office/drawing/2014/main" id="{BB04FF45-9587-33BB-406F-EBD2F01FD6E3}"/>
                    </a:ext>
                  </a:extLst>
                </p:cNvPr>
                <p:cNvSpPr/>
                <p:nvPr/>
              </p:nvSpPr>
              <p:spPr>
                <a:xfrm>
                  <a:off x="4911697" y="42893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0" name="Freeform 3779">
                  <a:extLst>
                    <a:ext uri="{FF2B5EF4-FFF2-40B4-BE49-F238E27FC236}">
                      <a16:creationId xmlns:a16="http://schemas.microsoft.com/office/drawing/2014/main" id="{5C3520E5-7F23-74C6-1ADB-FB498404D0DF}"/>
                    </a:ext>
                  </a:extLst>
                </p:cNvPr>
                <p:cNvSpPr/>
                <p:nvPr/>
              </p:nvSpPr>
              <p:spPr>
                <a:xfrm>
                  <a:off x="4911697" y="42741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1" name="Freeform 3780">
                  <a:extLst>
                    <a:ext uri="{FF2B5EF4-FFF2-40B4-BE49-F238E27FC236}">
                      <a16:creationId xmlns:a16="http://schemas.microsoft.com/office/drawing/2014/main" id="{134CC35F-E358-63F4-E945-2FC89F8FFEF6}"/>
                    </a:ext>
                  </a:extLst>
                </p:cNvPr>
                <p:cNvSpPr/>
                <p:nvPr/>
              </p:nvSpPr>
              <p:spPr>
                <a:xfrm>
                  <a:off x="4911697" y="42790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2" name="Freeform 3781">
                  <a:extLst>
                    <a:ext uri="{FF2B5EF4-FFF2-40B4-BE49-F238E27FC236}">
                      <a16:creationId xmlns:a16="http://schemas.microsoft.com/office/drawing/2014/main" id="{78D2496F-F521-DE43-6FF8-3CDF480BF10E}"/>
                    </a:ext>
                  </a:extLst>
                </p:cNvPr>
                <p:cNvSpPr/>
                <p:nvPr/>
              </p:nvSpPr>
              <p:spPr>
                <a:xfrm>
                  <a:off x="4911697" y="40902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3" name="Freeform 3782">
                  <a:extLst>
                    <a:ext uri="{FF2B5EF4-FFF2-40B4-BE49-F238E27FC236}">
                      <a16:creationId xmlns:a16="http://schemas.microsoft.com/office/drawing/2014/main" id="{119F29BD-AC58-884E-B818-EFBD467DBB78}"/>
                    </a:ext>
                  </a:extLst>
                </p:cNvPr>
                <p:cNvSpPr/>
                <p:nvPr/>
              </p:nvSpPr>
              <p:spPr>
                <a:xfrm>
                  <a:off x="4911697" y="4292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4" name="Freeform 3783">
                  <a:extLst>
                    <a:ext uri="{FF2B5EF4-FFF2-40B4-BE49-F238E27FC236}">
                      <a16:creationId xmlns:a16="http://schemas.microsoft.com/office/drawing/2014/main" id="{1A5D5D06-0DEC-0CB7-6C97-0AAEC29796E9}"/>
                    </a:ext>
                  </a:extLst>
                </p:cNvPr>
                <p:cNvSpPr/>
                <p:nvPr/>
              </p:nvSpPr>
              <p:spPr>
                <a:xfrm>
                  <a:off x="4911697" y="40959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5" name="Freeform 3784">
                  <a:extLst>
                    <a:ext uri="{FF2B5EF4-FFF2-40B4-BE49-F238E27FC236}">
                      <a16:creationId xmlns:a16="http://schemas.microsoft.com/office/drawing/2014/main" id="{A3047200-D9AA-E760-521F-B13A64204C8B}"/>
                    </a:ext>
                  </a:extLst>
                </p:cNvPr>
                <p:cNvSpPr/>
                <p:nvPr/>
              </p:nvSpPr>
              <p:spPr>
                <a:xfrm>
                  <a:off x="4911697" y="4097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6" name="Freeform 3785">
                  <a:extLst>
                    <a:ext uri="{FF2B5EF4-FFF2-40B4-BE49-F238E27FC236}">
                      <a16:creationId xmlns:a16="http://schemas.microsoft.com/office/drawing/2014/main" id="{0BB9713C-DFB8-896D-4A6F-ACD9235DCCC8}"/>
                    </a:ext>
                  </a:extLst>
                </p:cNvPr>
                <p:cNvSpPr/>
                <p:nvPr/>
              </p:nvSpPr>
              <p:spPr>
                <a:xfrm>
                  <a:off x="4911697" y="41477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7" name="Freeform 3786">
                  <a:extLst>
                    <a:ext uri="{FF2B5EF4-FFF2-40B4-BE49-F238E27FC236}">
                      <a16:creationId xmlns:a16="http://schemas.microsoft.com/office/drawing/2014/main" id="{4DB04DED-716F-67B5-610F-725129ED85D8}"/>
                    </a:ext>
                  </a:extLst>
                </p:cNvPr>
                <p:cNvSpPr/>
                <p:nvPr/>
              </p:nvSpPr>
              <p:spPr>
                <a:xfrm>
                  <a:off x="4911697" y="42955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8" name="Freeform 3787">
                  <a:extLst>
                    <a:ext uri="{FF2B5EF4-FFF2-40B4-BE49-F238E27FC236}">
                      <a16:creationId xmlns:a16="http://schemas.microsoft.com/office/drawing/2014/main" id="{7F9177BC-86F7-EFAB-238A-F77124FABBBC}"/>
                    </a:ext>
                  </a:extLst>
                </p:cNvPr>
                <p:cNvSpPr/>
                <p:nvPr/>
              </p:nvSpPr>
              <p:spPr>
                <a:xfrm>
                  <a:off x="4911697" y="42878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9" name="Freeform 3788">
                  <a:extLst>
                    <a:ext uri="{FF2B5EF4-FFF2-40B4-BE49-F238E27FC236}">
                      <a16:creationId xmlns:a16="http://schemas.microsoft.com/office/drawing/2014/main" id="{A093268C-6381-E564-5D29-878AE9E88788}"/>
                    </a:ext>
                  </a:extLst>
                </p:cNvPr>
                <p:cNvSpPr/>
                <p:nvPr/>
              </p:nvSpPr>
              <p:spPr>
                <a:xfrm>
                  <a:off x="4911697" y="42795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0" name="Freeform 3789">
                  <a:extLst>
                    <a:ext uri="{FF2B5EF4-FFF2-40B4-BE49-F238E27FC236}">
                      <a16:creationId xmlns:a16="http://schemas.microsoft.com/office/drawing/2014/main" id="{3CF7E51E-F67B-963C-D955-D291CD7494D3}"/>
                    </a:ext>
                  </a:extLst>
                </p:cNvPr>
                <p:cNvSpPr/>
                <p:nvPr/>
              </p:nvSpPr>
              <p:spPr>
                <a:xfrm>
                  <a:off x="4911697" y="41165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1" name="Freeform 3790">
                  <a:extLst>
                    <a:ext uri="{FF2B5EF4-FFF2-40B4-BE49-F238E27FC236}">
                      <a16:creationId xmlns:a16="http://schemas.microsoft.com/office/drawing/2014/main" id="{A7C91C52-0505-50B8-E937-21DA787E4FCA}"/>
                    </a:ext>
                  </a:extLst>
                </p:cNvPr>
                <p:cNvSpPr/>
                <p:nvPr/>
              </p:nvSpPr>
              <p:spPr>
                <a:xfrm>
                  <a:off x="4911697" y="41524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2" name="Freeform 3791">
                  <a:extLst>
                    <a:ext uri="{FF2B5EF4-FFF2-40B4-BE49-F238E27FC236}">
                      <a16:creationId xmlns:a16="http://schemas.microsoft.com/office/drawing/2014/main" id="{5C503F7A-1A4F-760D-0601-70080C139EFE}"/>
                    </a:ext>
                  </a:extLst>
                </p:cNvPr>
                <p:cNvSpPr/>
                <p:nvPr/>
              </p:nvSpPr>
              <p:spPr>
                <a:xfrm>
                  <a:off x="4911697" y="40717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3" name="Freeform 3792">
                  <a:extLst>
                    <a:ext uri="{FF2B5EF4-FFF2-40B4-BE49-F238E27FC236}">
                      <a16:creationId xmlns:a16="http://schemas.microsoft.com/office/drawing/2014/main" id="{64AA4C90-FEAF-E769-A2AB-101886E7343C}"/>
                    </a:ext>
                  </a:extLst>
                </p:cNvPr>
                <p:cNvSpPr/>
                <p:nvPr/>
              </p:nvSpPr>
              <p:spPr>
                <a:xfrm>
                  <a:off x="4911697" y="41564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4" name="Freeform 3793">
                  <a:extLst>
                    <a:ext uri="{FF2B5EF4-FFF2-40B4-BE49-F238E27FC236}">
                      <a16:creationId xmlns:a16="http://schemas.microsoft.com/office/drawing/2014/main" id="{DC3ECD54-23D9-1769-FC34-6BED12B2662A}"/>
                    </a:ext>
                  </a:extLst>
                </p:cNvPr>
                <p:cNvSpPr/>
                <p:nvPr/>
              </p:nvSpPr>
              <p:spPr>
                <a:xfrm>
                  <a:off x="4911697" y="42696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5" name="Freeform 3794">
                  <a:extLst>
                    <a:ext uri="{FF2B5EF4-FFF2-40B4-BE49-F238E27FC236}">
                      <a16:creationId xmlns:a16="http://schemas.microsoft.com/office/drawing/2014/main" id="{54D29305-1470-3E73-546E-CAEF6CFD4B28}"/>
                    </a:ext>
                  </a:extLst>
                </p:cNvPr>
                <p:cNvSpPr/>
                <p:nvPr/>
              </p:nvSpPr>
              <p:spPr>
                <a:xfrm>
                  <a:off x="4911697" y="406981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6" name="Freeform 3795">
                  <a:extLst>
                    <a:ext uri="{FF2B5EF4-FFF2-40B4-BE49-F238E27FC236}">
                      <a16:creationId xmlns:a16="http://schemas.microsoft.com/office/drawing/2014/main" id="{5FA693CB-7773-15B1-6B40-0F63B7F66457}"/>
                    </a:ext>
                  </a:extLst>
                </p:cNvPr>
                <p:cNvSpPr/>
                <p:nvPr/>
              </p:nvSpPr>
              <p:spPr>
                <a:xfrm>
                  <a:off x="4911697" y="42801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7" name="Freeform 3796">
                  <a:extLst>
                    <a:ext uri="{FF2B5EF4-FFF2-40B4-BE49-F238E27FC236}">
                      <a16:creationId xmlns:a16="http://schemas.microsoft.com/office/drawing/2014/main" id="{8C45AAF0-D774-11DD-03E8-5BEF386434EA}"/>
                    </a:ext>
                  </a:extLst>
                </p:cNvPr>
                <p:cNvSpPr/>
                <p:nvPr/>
              </p:nvSpPr>
              <p:spPr>
                <a:xfrm>
                  <a:off x="4911697" y="42894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8" name="Freeform 3797">
                  <a:extLst>
                    <a:ext uri="{FF2B5EF4-FFF2-40B4-BE49-F238E27FC236}">
                      <a16:creationId xmlns:a16="http://schemas.microsoft.com/office/drawing/2014/main" id="{E2F15786-4FDD-B039-C140-3AE1BB749E81}"/>
                    </a:ext>
                  </a:extLst>
                </p:cNvPr>
                <p:cNvSpPr/>
                <p:nvPr/>
              </p:nvSpPr>
              <p:spPr>
                <a:xfrm>
                  <a:off x="4911697" y="41256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9" name="Freeform 3798">
                  <a:extLst>
                    <a:ext uri="{FF2B5EF4-FFF2-40B4-BE49-F238E27FC236}">
                      <a16:creationId xmlns:a16="http://schemas.microsoft.com/office/drawing/2014/main" id="{2DEEAF7F-90C8-A35B-3A96-7B01C14F7EDE}"/>
                    </a:ext>
                  </a:extLst>
                </p:cNvPr>
                <p:cNvSpPr/>
                <p:nvPr/>
              </p:nvSpPr>
              <p:spPr>
                <a:xfrm>
                  <a:off x="4911697" y="414852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0" name="Freeform 3799">
                  <a:extLst>
                    <a:ext uri="{FF2B5EF4-FFF2-40B4-BE49-F238E27FC236}">
                      <a16:creationId xmlns:a16="http://schemas.microsoft.com/office/drawing/2014/main" id="{02112E7D-828C-AE1D-6432-A394D38ED6EF}"/>
                    </a:ext>
                  </a:extLst>
                </p:cNvPr>
                <p:cNvSpPr/>
                <p:nvPr/>
              </p:nvSpPr>
              <p:spPr>
                <a:xfrm>
                  <a:off x="4911697" y="4293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1" name="Freeform 3800">
                  <a:extLst>
                    <a:ext uri="{FF2B5EF4-FFF2-40B4-BE49-F238E27FC236}">
                      <a16:creationId xmlns:a16="http://schemas.microsoft.com/office/drawing/2014/main" id="{E6930336-FAA5-E6BB-E31B-2A4B78F2ABB6}"/>
                    </a:ext>
                  </a:extLst>
                </p:cNvPr>
                <p:cNvSpPr/>
                <p:nvPr/>
              </p:nvSpPr>
              <p:spPr>
                <a:xfrm>
                  <a:off x="4911697" y="4149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2" name="Freeform 3801">
                  <a:extLst>
                    <a:ext uri="{FF2B5EF4-FFF2-40B4-BE49-F238E27FC236}">
                      <a16:creationId xmlns:a16="http://schemas.microsoft.com/office/drawing/2014/main" id="{C0616B47-11E8-ADCE-3E61-8D32610AC6B1}"/>
                    </a:ext>
                  </a:extLst>
                </p:cNvPr>
                <p:cNvSpPr/>
                <p:nvPr/>
              </p:nvSpPr>
              <p:spPr>
                <a:xfrm>
                  <a:off x="4911697" y="4294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3" name="Freeform 3802">
                  <a:extLst>
                    <a:ext uri="{FF2B5EF4-FFF2-40B4-BE49-F238E27FC236}">
                      <a16:creationId xmlns:a16="http://schemas.microsoft.com/office/drawing/2014/main" id="{59F44A38-1E97-6DEF-A7DE-4BACE32DADA8}"/>
                    </a:ext>
                  </a:extLst>
                </p:cNvPr>
                <p:cNvSpPr/>
                <p:nvPr/>
              </p:nvSpPr>
              <p:spPr>
                <a:xfrm>
                  <a:off x="4911697" y="33032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4" name="Freeform 3803">
                  <a:extLst>
                    <a:ext uri="{FF2B5EF4-FFF2-40B4-BE49-F238E27FC236}">
                      <a16:creationId xmlns:a16="http://schemas.microsoft.com/office/drawing/2014/main" id="{83991179-848F-8E01-04F2-AD77CB1790E3}"/>
                    </a:ext>
                  </a:extLst>
                </p:cNvPr>
                <p:cNvSpPr/>
                <p:nvPr/>
              </p:nvSpPr>
              <p:spPr>
                <a:xfrm>
                  <a:off x="4911697" y="41249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5" name="Freeform 3804">
                  <a:extLst>
                    <a:ext uri="{FF2B5EF4-FFF2-40B4-BE49-F238E27FC236}">
                      <a16:creationId xmlns:a16="http://schemas.microsoft.com/office/drawing/2014/main" id="{5266D337-30FF-E839-84D9-6829EB78C7C8}"/>
                    </a:ext>
                  </a:extLst>
                </p:cNvPr>
                <p:cNvSpPr/>
                <p:nvPr/>
              </p:nvSpPr>
              <p:spPr>
                <a:xfrm>
                  <a:off x="4911697" y="4300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6" name="Freeform 3805">
                  <a:extLst>
                    <a:ext uri="{FF2B5EF4-FFF2-40B4-BE49-F238E27FC236}">
                      <a16:creationId xmlns:a16="http://schemas.microsoft.com/office/drawing/2014/main" id="{60208B2C-A26D-B796-7AE5-100EF8DFAD6B}"/>
                    </a:ext>
                  </a:extLst>
                </p:cNvPr>
                <p:cNvSpPr/>
                <p:nvPr/>
              </p:nvSpPr>
              <p:spPr>
                <a:xfrm>
                  <a:off x="4911697" y="39925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7" name="Freeform 3806">
                  <a:extLst>
                    <a:ext uri="{FF2B5EF4-FFF2-40B4-BE49-F238E27FC236}">
                      <a16:creationId xmlns:a16="http://schemas.microsoft.com/office/drawing/2014/main" id="{1D44D46E-A2E8-E31C-63E0-932803DAE535}"/>
                    </a:ext>
                  </a:extLst>
                </p:cNvPr>
                <p:cNvSpPr/>
                <p:nvPr/>
              </p:nvSpPr>
              <p:spPr>
                <a:xfrm>
                  <a:off x="4911697" y="4275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8" name="Freeform 3807">
                  <a:extLst>
                    <a:ext uri="{FF2B5EF4-FFF2-40B4-BE49-F238E27FC236}">
                      <a16:creationId xmlns:a16="http://schemas.microsoft.com/office/drawing/2014/main" id="{19CB545F-C7F5-946C-6A84-F1D57B111048}"/>
                    </a:ext>
                  </a:extLst>
                </p:cNvPr>
                <p:cNvSpPr/>
                <p:nvPr/>
              </p:nvSpPr>
              <p:spPr>
                <a:xfrm>
                  <a:off x="4911697" y="40567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9" name="Freeform 3808">
                  <a:extLst>
                    <a:ext uri="{FF2B5EF4-FFF2-40B4-BE49-F238E27FC236}">
                      <a16:creationId xmlns:a16="http://schemas.microsoft.com/office/drawing/2014/main" id="{A6C378CF-38DD-DE6A-4C0F-46DDA464463A}"/>
                    </a:ext>
                  </a:extLst>
                </p:cNvPr>
                <p:cNvSpPr/>
                <p:nvPr/>
              </p:nvSpPr>
              <p:spPr>
                <a:xfrm>
                  <a:off x="4911697" y="40363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0" name="Freeform 3809">
                  <a:extLst>
                    <a:ext uri="{FF2B5EF4-FFF2-40B4-BE49-F238E27FC236}">
                      <a16:creationId xmlns:a16="http://schemas.microsoft.com/office/drawing/2014/main" id="{27CA1E5E-6F02-8ABA-31B7-72A89EFA7A77}"/>
                    </a:ext>
                  </a:extLst>
                </p:cNvPr>
                <p:cNvSpPr/>
                <p:nvPr/>
              </p:nvSpPr>
              <p:spPr>
                <a:xfrm>
                  <a:off x="4911697" y="38927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1" name="Freeform 3810">
                  <a:extLst>
                    <a:ext uri="{FF2B5EF4-FFF2-40B4-BE49-F238E27FC236}">
                      <a16:creationId xmlns:a16="http://schemas.microsoft.com/office/drawing/2014/main" id="{72E04254-79FD-ED47-7CB0-33E2A6419DE4}"/>
                    </a:ext>
                  </a:extLst>
                </p:cNvPr>
                <p:cNvSpPr/>
                <p:nvPr/>
              </p:nvSpPr>
              <p:spPr>
                <a:xfrm>
                  <a:off x="4911697" y="39440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2" name="Freeform 3811">
                  <a:extLst>
                    <a:ext uri="{FF2B5EF4-FFF2-40B4-BE49-F238E27FC236}">
                      <a16:creationId xmlns:a16="http://schemas.microsoft.com/office/drawing/2014/main" id="{A419C7B4-FF00-3E59-8DCE-23C8D8226F18}"/>
                    </a:ext>
                  </a:extLst>
                </p:cNvPr>
                <p:cNvSpPr/>
                <p:nvPr/>
              </p:nvSpPr>
              <p:spPr>
                <a:xfrm>
                  <a:off x="4911697" y="42814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3" name="Freeform 3812">
                  <a:extLst>
                    <a:ext uri="{FF2B5EF4-FFF2-40B4-BE49-F238E27FC236}">
                      <a16:creationId xmlns:a16="http://schemas.microsoft.com/office/drawing/2014/main" id="{F260B8CF-1142-B7A3-CAF6-1B97D8EBD6AB}"/>
                    </a:ext>
                  </a:extLst>
                </p:cNvPr>
                <p:cNvSpPr/>
                <p:nvPr/>
              </p:nvSpPr>
              <p:spPr>
                <a:xfrm>
                  <a:off x="4911697" y="43025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4" name="Freeform 3813">
                  <a:extLst>
                    <a:ext uri="{FF2B5EF4-FFF2-40B4-BE49-F238E27FC236}">
                      <a16:creationId xmlns:a16="http://schemas.microsoft.com/office/drawing/2014/main" id="{D249E061-6B5F-AD02-2832-6BD16B0E0E9B}"/>
                    </a:ext>
                  </a:extLst>
                </p:cNvPr>
                <p:cNvSpPr/>
                <p:nvPr/>
              </p:nvSpPr>
              <p:spPr>
                <a:xfrm>
                  <a:off x="4911697" y="41213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5" name="Freeform 3814">
                  <a:extLst>
                    <a:ext uri="{FF2B5EF4-FFF2-40B4-BE49-F238E27FC236}">
                      <a16:creationId xmlns:a16="http://schemas.microsoft.com/office/drawing/2014/main" id="{5680B813-BFEA-461E-B89E-E452F65F6E59}"/>
                    </a:ext>
                  </a:extLst>
                </p:cNvPr>
                <p:cNvSpPr/>
                <p:nvPr/>
              </p:nvSpPr>
              <p:spPr>
                <a:xfrm>
                  <a:off x="4911697" y="42714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6" name="Freeform 3815">
                  <a:extLst>
                    <a:ext uri="{FF2B5EF4-FFF2-40B4-BE49-F238E27FC236}">
                      <a16:creationId xmlns:a16="http://schemas.microsoft.com/office/drawing/2014/main" id="{925E4CCC-96D0-33DF-4732-B370B9CDEF5F}"/>
                    </a:ext>
                  </a:extLst>
                </p:cNvPr>
                <p:cNvSpPr/>
                <p:nvPr/>
              </p:nvSpPr>
              <p:spPr>
                <a:xfrm>
                  <a:off x="4911697" y="41278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7" name="Freeform 3816">
                  <a:extLst>
                    <a:ext uri="{FF2B5EF4-FFF2-40B4-BE49-F238E27FC236}">
                      <a16:creationId xmlns:a16="http://schemas.microsoft.com/office/drawing/2014/main" id="{097AED6E-AD38-71EA-4EFF-F51ED0DD4734}"/>
                    </a:ext>
                  </a:extLst>
                </p:cNvPr>
                <p:cNvSpPr/>
                <p:nvPr/>
              </p:nvSpPr>
              <p:spPr>
                <a:xfrm>
                  <a:off x="4911697" y="406981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8" name="Freeform 3817">
                  <a:extLst>
                    <a:ext uri="{FF2B5EF4-FFF2-40B4-BE49-F238E27FC236}">
                      <a16:creationId xmlns:a16="http://schemas.microsoft.com/office/drawing/2014/main" id="{C4BE2D21-6CC5-B69B-D584-C009A09A6DB5}"/>
                    </a:ext>
                  </a:extLst>
                </p:cNvPr>
                <p:cNvSpPr/>
                <p:nvPr/>
              </p:nvSpPr>
              <p:spPr>
                <a:xfrm>
                  <a:off x="4911697" y="39957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9" name="Freeform 3818">
                  <a:extLst>
                    <a:ext uri="{FF2B5EF4-FFF2-40B4-BE49-F238E27FC236}">
                      <a16:creationId xmlns:a16="http://schemas.microsoft.com/office/drawing/2014/main" id="{36ADB734-B4E4-6969-9D89-8E4D6595EFEF}"/>
                    </a:ext>
                  </a:extLst>
                </p:cNvPr>
                <p:cNvSpPr/>
                <p:nvPr/>
              </p:nvSpPr>
              <p:spPr>
                <a:xfrm>
                  <a:off x="4911697" y="43017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0" name="Freeform 3819">
                  <a:extLst>
                    <a:ext uri="{FF2B5EF4-FFF2-40B4-BE49-F238E27FC236}">
                      <a16:creationId xmlns:a16="http://schemas.microsoft.com/office/drawing/2014/main" id="{BFCBC468-82A8-01CD-CCD4-F8715E51426B}"/>
                    </a:ext>
                  </a:extLst>
                </p:cNvPr>
                <p:cNvSpPr/>
                <p:nvPr/>
              </p:nvSpPr>
              <p:spPr>
                <a:xfrm>
                  <a:off x="4911697" y="43042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1" name="Freeform 3820">
                  <a:extLst>
                    <a:ext uri="{FF2B5EF4-FFF2-40B4-BE49-F238E27FC236}">
                      <a16:creationId xmlns:a16="http://schemas.microsoft.com/office/drawing/2014/main" id="{46B6EB16-D95E-68E9-E6D0-C17A1A772466}"/>
                    </a:ext>
                  </a:extLst>
                </p:cNvPr>
                <p:cNvSpPr/>
                <p:nvPr/>
              </p:nvSpPr>
              <p:spPr>
                <a:xfrm>
                  <a:off x="4911697" y="42795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2" name="Freeform 3821">
                  <a:extLst>
                    <a:ext uri="{FF2B5EF4-FFF2-40B4-BE49-F238E27FC236}">
                      <a16:creationId xmlns:a16="http://schemas.microsoft.com/office/drawing/2014/main" id="{AD4821CB-551F-3C6D-790C-234105F58C57}"/>
                    </a:ext>
                  </a:extLst>
                </p:cNvPr>
                <p:cNvSpPr/>
                <p:nvPr/>
              </p:nvSpPr>
              <p:spPr>
                <a:xfrm>
                  <a:off x="4911697" y="42816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3" name="Freeform 3822">
                  <a:extLst>
                    <a:ext uri="{FF2B5EF4-FFF2-40B4-BE49-F238E27FC236}">
                      <a16:creationId xmlns:a16="http://schemas.microsoft.com/office/drawing/2014/main" id="{E1AAD206-B111-F41A-5DD4-A055E433115C}"/>
                    </a:ext>
                  </a:extLst>
                </p:cNvPr>
                <p:cNvSpPr/>
                <p:nvPr/>
              </p:nvSpPr>
              <p:spPr>
                <a:xfrm>
                  <a:off x="4911697" y="40545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4" name="Freeform 3823">
                  <a:extLst>
                    <a:ext uri="{FF2B5EF4-FFF2-40B4-BE49-F238E27FC236}">
                      <a16:creationId xmlns:a16="http://schemas.microsoft.com/office/drawing/2014/main" id="{A0934424-CFBD-2892-AEC6-EC325E66FF00}"/>
                    </a:ext>
                  </a:extLst>
                </p:cNvPr>
                <p:cNvSpPr/>
                <p:nvPr/>
              </p:nvSpPr>
              <p:spPr>
                <a:xfrm>
                  <a:off x="4911697" y="4278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5" name="Freeform 3824">
                  <a:extLst>
                    <a:ext uri="{FF2B5EF4-FFF2-40B4-BE49-F238E27FC236}">
                      <a16:creationId xmlns:a16="http://schemas.microsoft.com/office/drawing/2014/main" id="{7199B6BF-3867-1B71-87FF-9B86F47A08D7}"/>
                    </a:ext>
                  </a:extLst>
                </p:cNvPr>
                <p:cNvSpPr/>
                <p:nvPr/>
              </p:nvSpPr>
              <p:spPr>
                <a:xfrm>
                  <a:off x="4911697" y="42874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6" name="Freeform 3825">
                  <a:extLst>
                    <a:ext uri="{FF2B5EF4-FFF2-40B4-BE49-F238E27FC236}">
                      <a16:creationId xmlns:a16="http://schemas.microsoft.com/office/drawing/2014/main" id="{A1ECBD77-D48B-4C94-71AF-5964B288CB2F}"/>
                    </a:ext>
                  </a:extLst>
                </p:cNvPr>
                <p:cNvSpPr/>
                <p:nvPr/>
              </p:nvSpPr>
              <p:spPr>
                <a:xfrm>
                  <a:off x="4911697" y="4301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7" name="Freeform 3826">
                  <a:extLst>
                    <a:ext uri="{FF2B5EF4-FFF2-40B4-BE49-F238E27FC236}">
                      <a16:creationId xmlns:a16="http://schemas.microsoft.com/office/drawing/2014/main" id="{F1AC0244-DE4D-AD4C-08E0-8AFC2DCF808E}"/>
                    </a:ext>
                  </a:extLst>
                </p:cNvPr>
                <p:cNvSpPr/>
                <p:nvPr/>
              </p:nvSpPr>
              <p:spPr>
                <a:xfrm>
                  <a:off x="4911697" y="430001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8" name="Freeform 3827">
                  <a:extLst>
                    <a:ext uri="{FF2B5EF4-FFF2-40B4-BE49-F238E27FC236}">
                      <a16:creationId xmlns:a16="http://schemas.microsoft.com/office/drawing/2014/main" id="{EB1127BE-89EF-1DAA-FD99-1829B31964E2}"/>
                    </a:ext>
                  </a:extLst>
                </p:cNvPr>
                <p:cNvSpPr/>
                <p:nvPr/>
              </p:nvSpPr>
              <p:spPr>
                <a:xfrm>
                  <a:off x="4911697" y="40563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9" name="Freeform 3828">
                  <a:extLst>
                    <a:ext uri="{FF2B5EF4-FFF2-40B4-BE49-F238E27FC236}">
                      <a16:creationId xmlns:a16="http://schemas.microsoft.com/office/drawing/2014/main" id="{D2D8A8CA-DB7C-CEF0-CDDB-29A017494734}"/>
                    </a:ext>
                  </a:extLst>
                </p:cNvPr>
                <p:cNvSpPr/>
                <p:nvPr/>
              </p:nvSpPr>
              <p:spPr>
                <a:xfrm>
                  <a:off x="4911697" y="40638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0" name="Freeform 3829">
                  <a:extLst>
                    <a:ext uri="{FF2B5EF4-FFF2-40B4-BE49-F238E27FC236}">
                      <a16:creationId xmlns:a16="http://schemas.microsoft.com/office/drawing/2014/main" id="{8572D8AB-6266-7824-BFA2-C0EDC8BD03F1}"/>
                    </a:ext>
                  </a:extLst>
                </p:cNvPr>
                <p:cNvSpPr/>
                <p:nvPr/>
              </p:nvSpPr>
              <p:spPr>
                <a:xfrm>
                  <a:off x="4911697" y="40906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1" name="Freeform 3830">
                  <a:extLst>
                    <a:ext uri="{FF2B5EF4-FFF2-40B4-BE49-F238E27FC236}">
                      <a16:creationId xmlns:a16="http://schemas.microsoft.com/office/drawing/2014/main" id="{A5CE37A0-858F-5BFE-B927-D4CDDDBD8CC3}"/>
                    </a:ext>
                  </a:extLst>
                </p:cNvPr>
                <p:cNvSpPr/>
                <p:nvPr/>
              </p:nvSpPr>
              <p:spPr>
                <a:xfrm>
                  <a:off x="4911697" y="4121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2" name="Freeform 3831">
                  <a:extLst>
                    <a:ext uri="{FF2B5EF4-FFF2-40B4-BE49-F238E27FC236}">
                      <a16:creationId xmlns:a16="http://schemas.microsoft.com/office/drawing/2014/main" id="{807B4135-6ECF-7023-73EC-8474AB4520B7}"/>
                    </a:ext>
                  </a:extLst>
                </p:cNvPr>
                <p:cNvSpPr/>
                <p:nvPr/>
              </p:nvSpPr>
              <p:spPr>
                <a:xfrm>
                  <a:off x="4911697" y="38014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3" name="Freeform 3832">
                  <a:extLst>
                    <a:ext uri="{FF2B5EF4-FFF2-40B4-BE49-F238E27FC236}">
                      <a16:creationId xmlns:a16="http://schemas.microsoft.com/office/drawing/2014/main" id="{025DDC88-8DF3-E20B-9DCE-0A0761752DD6}"/>
                    </a:ext>
                  </a:extLst>
                </p:cNvPr>
                <p:cNvSpPr/>
                <p:nvPr/>
              </p:nvSpPr>
              <p:spPr>
                <a:xfrm>
                  <a:off x="4911697" y="42768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4" name="Freeform 3833">
                  <a:extLst>
                    <a:ext uri="{FF2B5EF4-FFF2-40B4-BE49-F238E27FC236}">
                      <a16:creationId xmlns:a16="http://schemas.microsoft.com/office/drawing/2014/main" id="{CB9CC584-2E1F-99D2-CA77-29B4EE9B8BF3}"/>
                    </a:ext>
                  </a:extLst>
                </p:cNvPr>
                <p:cNvSpPr/>
                <p:nvPr/>
              </p:nvSpPr>
              <p:spPr>
                <a:xfrm>
                  <a:off x="4911697" y="36772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5" name="Freeform 3834">
                  <a:extLst>
                    <a:ext uri="{FF2B5EF4-FFF2-40B4-BE49-F238E27FC236}">
                      <a16:creationId xmlns:a16="http://schemas.microsoft.com/office/drawing/2014/main" id="{800D801B-AFCE-B1D8-C103-F5883F4216C4}"/>
                    </a:ext>
                  </a:extLst>
                </p:cNvPr>
                <p:cNvSpPr/>
                <p:nvPr/>
              </p:nvSpPr>
              <p:spPr>
                <a:xfrm>
                  <a:off x="4911697" y="42836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6" name="Freeform 3835">
                  <a:extLst>
                    <a:ext uri="{FF2B5EF4-FFF2-40B4-BE49-F238E27FC236}">
                      <a16:creationId xmlns:a16="http://schemas.microsoft.com/office/drawing/2014/main" id="{5D79F5CE-7C52-67C7-AAB4-8869E32608DB}"/>
                    </a:ext>
                  </a:extLst>
                </p:cNvPr>
                <p:cNvSpPr/>
                <p:nvPr/>
              </p:nvSpPr>
              <p:spPr>
                <a:xfrm>
                  <a:off x="4911697" y="33557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7" name="Freeform 3836">
                  <a:extLst>
                    <a:ext uri="{FF2B5EF4-FFF2-40B4-BE49-F238E27FC236}">
                      <a16:creationId xmlns:a16="http://schemas.microsoft.com/office/drawing/2014/main" id="{1B9927BA-16AD-5581-7D7B-96D27921D9E0}"/>
                    </a:ext>
                  </a:extLst>
                </p:cNvPr>
                <p:cNvSpPr/>
                <p:nvPr/>
              </p:nvSpPr>
              <p:spPr>
                <a:xfrm>
                  <a:off x="4911697" y="402051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8" name="Freeform 3837">
                  <a:extLst>
                    <a:ext uri="{FF2B5EF4-FFF2-40B4-BE49-F238E27FC236}">
                      <a16:creationId xmlns:a16="http://schemas.microsoft.com/office/drawing/2014/main" id="{5D3B44FC-2B0F-8668-BD4A-30BA752606E6}"/>
                    </a:ext>
                  </a:extLst>
                </p:cNvPr>
                <p:cNvSpPr/>
                <p:nvPr/>
              </p:nvSpPr>
              <p:spPr>
                <a:xfrm>
                  <a:off x="4911697" y="41155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9" name="Freeform 3838">
                  <a:extLst>
                    <a:ext uri="{FF2B5EF4-FFF2-40B4-BE49-F238E27FC236}">
                      <a16:creationId xmlns:a16="http://schemas.microsoft.com/office/drawing/2014/main" id="{072E3F83-5772-4AEB-0C29-D55F1236ED53}"/>
                    </a:ext>
                  </a:extLst>
                </p:cNvPr>
                <p:cNvSpPr/>
                <p:nvPr/>
              </p:nvSpPr>
              <p:spPr>
                <a:xfrm>
                  <a:off x="4911697" y="42876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0" name="Freeform 3839">
                  <a:extLst>
                    <a:ext uri="{FF2B5EF4-FFF2-40B4-BE49-F238E27FC236}">
                      <a16:creationId xmlns:a16="http://schemas.microsoft.com/office/drawing/2014/main" id="{56FEF22C-B92B-B83D-307E-F1793CFCA2F8}"/>
                    </a:ext>
                  </a:extLst>
                </p:cNvPr>
                <p:cNvSpPr/>
                <p:nvPr/>
              </p:nvSpPr>
              <p:spPr>
                <a:xfrm>
                  <a:off x="4911697" y="4290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1" name="Freeform 3840">
                  <a:extLst>
                    <a:ext uri="{FF2B5EF4-FFF2-40B4-BE49-F238E27FC236}">
                      <a16:creationId xmlns:a16="http://schemas.microsoft.com/office/drawing/2014/main" id="{A5470360-E694-9A56-965C-9DCFC3EA1683}"/>
                    </a:ext>
                  </a:extLst>
                </p:cNvPr>
                <p:cNvSpPr/>
                <p:nvPr/>
              </p:nvSpPr>
              <p:spPr>
                <a:xfrm>
                  <a:off x="4911697" y="42759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2" name="Freeform 3841">
                  <a:extLst>
                    <a:ext uri="{FF2B5EF4-FFF2-40B4-BE49-F238E27FC236}">
                      <a16:creationId xmlns:a16="http://schemas.microsoft.com/office/drawing/2014/main" id="{F0324C06-67E1-F780-822C-50E1097BF717}"/>
                    </a:ext>
                  </a:extLst>
                </p:cNvPr>
                <p:cNvSpPr/>
                <p:nvPr/>
              </p:nvSpPr>
              <p:spPr>
                <a:xfrm>
                  <a:off x="4911697" y="41581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3" name="Freeform 3842">
                  <a:extLst>
                    <a:ext uri="{FF2B5EF4-FFF2-40B4-BE49-F238E27FC236}">
                      <a16:creationId xmlns:a16="http://schemas.microsoft.com/office/drawing/2014/main" id="{1691DD5E-8054-0F30-8B6A-7A45FDD9F778}"/>
                    </a:ext>
                  </a:extLst>
                </p:cNvPr>
                <p:cNvSpPr/>
                <p:nvPr/>
              </p:nvSpPr>
              <p:spPr>
                <a:xfrm>
                  <a:off x="4911697" y="43018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4" name="Freeform 3843">
                  <a:extLst>
                    <a:ext uri="{FF2B5EF4-FFF2-40B4-BE49-F238E27FC236}">
                      <a16:creationId xmlns:a16="http://schemas.microsoft.com/office/drawing/2014/main" id="{9584BA37-9ABC-7A1C-C7F9-2238C018EF7B}"/>
                    </a:ext>
                  </a:extLst>
                </p:cNvPr>
                <p:cNvSpPr/>
                <p:nvPr/>
              </p:nvSpPr>
              <p:spPr>
                <a:xfrm>
                  <a:off x="4911697" y="41512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5" name="Freeform 3844">
                  <a:extLst>
                    <a:ext uri="{FF2B5EF4-FFF2-40B4-BE49-F238E27FC236}">
                      <a16:creationId xmlns:a16="http://schemas.microsoft.com/office/drawing/2014/main" id="{33F3691C-DBEE-8E6A-1CB1-56A5ACB226A8}"/>
                    </a:ext>
                  </a:extLst>
                </p:cNvPr>
                <p:cNvSpPr/>
                <p:nvPr/>
              </p:nvSpPr>
              <p:spPr>
                <a:xfrm>
                  <a:off x="4911697" y="42853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6" name="Freeform 3845">
                  <a:extLst>
                    <a:ext uri="{FF2B5EF4-FFF2-40B4-BE49-F238E27FC236}">
                      <a16:creationId xmlns:a16="http://schemas.microsoft.com/office/drawing/2014/main" id="{E6EEA9CE-D79B-2AD4-91A1-2DB288FA7E81}"/>
                    </a:ext>
                  </a:extLst>
                </p:cNvPr>
                <p:cNvSpPr/>
                <p:nvPr/>
              </p:nvSpPr>
              <p:spPr>
                <a:xfrm>
                  <a:off x="4911697" y="38903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7" name="Freeform 3846">
                  <a:extLst>
                    <a:ext uri="{FF2B5EF4-FFF2-40B4-BE49-F238E27FC236}">
                      <a16:creationId xmlns:a16="http://schemas.microsoft.com/office/drawing/2014/main" id="{40A97943-6085-C9E3-2A14-C19134037CDA}"/>
                    </a:ext>
                  </a:extLst>
                </p:cNvPr>
                <p:cNvSpPr/>
                <p:nvPr/>
              </p:nvSpPr>
              <p:spPr>
                <a:xfrm>
                  <a:off x="4911697" y="4121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8" name="Freeform 3847">
                  <a:extLst>
                    <a:ext uri="{FF2B5EF4-FFF2-40B4-BE49-F238E27FC236}">
                      <a16:creationId xmlns:a16="http://schemas.microsoft.com/office/drawing/2014/main" id="{1991A67F-C7F9-9590-1EB2-6FB822D09E30}"/>
                    </a:ext>
                  </a:extLst>
                </p:cNvPr>
                <p:cNvSpPr/>
                <p:nvPr/>
              </p:nvSpPr>
              <p:spPr>
                <a:xfrm>
                  <a:off x="4911697" y="41353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9" name="Freeform 3848">
                  <a:extLst>
                    <a:ext uri="{FF2B5EF4-FFF2-40B4-BE49-F238E27FC236}">
                      <a16:creationId xmlns:a16="http://schemas.microsoft.com/office/drawing/2014/main" id="{89AA212B-922B-082E-9E75-AFFB660BEBA9}"/>
                    </a:ext>
                  </a:extLst>
                </p:cNvPr>
                <p:cNvSpPr/>
                <p:nvPr/>
              </p:nvSpPr>
              <p:spPr>
                <a:xfrm>
                  <a:off x="4911697" y="41540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0" name="Freeform 3849">
                  <a:extLst>
                    <a:ext uri="{FF2B5EF4-FFF2-40B4-BE49-F238E27FC236}">
                      <a16:creationId xmlns:a16="http://schemas.microsoft.com/office/drawing/2014/main" id="{B3E63EE6-E0A4-FDB5-44F8-4D8E8ECB2AF4}"/>
                    </a:ext>
                  </a:extLst>
                </p:cNvPr>
                <p:cNvSpPr/>
                <p:nvPr/>
              </p:nvSpPr>
              <p:spPr>
                <a:xfrm>
                  <a:off x="4911697" y="42712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1" name="Freeform 3850">
                  <a:extLst>
                    <a:ext uri="{FF2B5EF4-FFF2-40B4-BE49-F238E27FC236}">
                      <a16:creationId xmlns:a16="http://schemas.microsoft.com/office/drawing/2014/main" id="{4CAD484F-1C27-3C39-2A64-462B65D544E6}"/>
                    </a:ext>
                  </a:extLst>
                </p:cNvPr>
                <p:cNvSpPr/>
                <p:nvPr/>
              </p:nvSpPr>
              <p:spPr>
                <a:xfrm>
                  <a:off x="4911697" y="4293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2" name="Freeform 3851">
                  <a:extLst>
                    <a:ext uri="{FF2B5EF4-FFF2-40B4-BE49-F238E27FC236}">
                      <a16:creationId xmlns:a16="http://schemas.microsoft.com/office/drawing/2014/main" id="{605B9B17-ECBD-A0CF-3322-A07D1534B169}"/>
                    </a:ext>
                  </a:extLst>
                </p:cNvPr>
                <p:cNvSpPr/>
                <p:nvPr/>
              </p:nvSpPr>
              <p:spPr>
                <a:xfrm>
                  <a:off x="4911697" y="40637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4" y="35084"/>
                        <a:pt x="0" y="27230"/>
                        <a:pt x="0" y="17542"/>
                      </a:cubicBezTo>
                      <a:cubicBezTo>
                        <a:pt x="0" y="7854"/>
                        <a:pt x="7854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3" name="Freeform 3852">
                  <a:extLst>
                    <a:ext uri="{FF2B5EF4-FFF2-40B4-BE49-F238E27FC236}">
                      <a16:creationId xmlns:a16="http://schemas.microsoft.com/office/drawing/2014/main" id="{D35A4CF5-BC4B-4161-C18C-771B42170BF0}"/>
                    </a:ext>
                  </a:extLst>
                </p:cNvPr>
                <p:cNvSpPr/>
                <p:nvPr/>
              </p:nvSpPr>
              <p:spPr>
                <a:xfrm>
                  <a:off x="4349194" y="4175783"/>
                  <a:ext cx="1149313" cy="111188"/>
                </a:xfrm>
                <a:custGeom>
                  <a:avLst/>
                  <a:gdLst>
                    <a:gd name="connsiteX0" fmla="*/ 0 w 1658831"/>
                    <a:gd name="connsiteY0" fmla="*/ 0 h 111188"/>
                    <a:gd name="connsiteX1" fmla="*/ 0 w 1658831"/>
                    <a:gd name="connsiteY1" fmla="*/ 111189 h 111188"/>
                    <a:gd name="connsiteX2" fmla="*/ 1658832 w 1658831"/>
                    <a:gd name="connsiteY2" fmla="*/ 111189 h 111188"/>
                    <a:gd name="connsiteX3" fmla="*/ 1658832 w 1658831"/>
                    <a:gd name="connsiteY3" fmla="*/ 0 h 111188"/>
                    <a:gd name="connsiteX4" fmla="*/ 0 w 1658831"/>
                    <a:gd name="connsiteY4" fmla="*/ 0 h 111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831" h="111188">
                      <a:moveTo>
                        <a:pt x="0" y="0"/>
                      </a:moveTo>
                      <a:lnTo>
                        <a:pt x="0" y="111189"/>
                      </a:lnTo>
                      <a:lnTo>
                        <a:pt x="1658832" y="111189"/>
                      </a:lnTo>
                      <a:lnTo>
                        <a:pt x="16588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626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4" name="Freeform 3853">
                  <a:extLst>
                    <a:ext uri="{FF2B5EF4-FFF2-40B4-BE49-F238E27FC236}">
                      <a16:creationId xmlns:a16="http://schemas.microsoft.com/office/drawing/2014/main" id="{11EC9754-6DA0-18B5-A6FA-C4A350689AEE}"/>
                    </a:ext>
                  </a:extLst>
                </p:cNvPr>
                <p:cNvSpPr/>
                <p:nvPr/>
              </p:nvSpPr>
              <p:spPr>
                <a:xfrm>
                  <a:off x="4349194" y="4244151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1916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5" name="TextBox 3854">
                  <a:extLst>
                    <a:ext uri="{FF2B5EF4-FFF2-40B4-BE49-F238E27FC236}">
                      <a16:creationId xmlns:a16="http://schemas.microsoft.com/office/drawing/2014/main" id="{0BEA8DE4-CCB6-45E8-E946-E9BFE1C026FB}"/>
                    </a:ext>
                  </a:extLst>
                </p:cNvPr>
                <p:cNvSpPr txBox="1"/>
                <p:nvPr/>
              </p:nvSpPr>
              <p:spPr>
                <a:xfrm>
                  <a:off x="4694478" y="4114109"/>
                  <a:ext cx="470640" cy="22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spc="0" baseline="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1.2 %</a:t>
                  </a:r>
                </a:p>
              </p:txBody>
            </p:sp>
            <p:sp>
              <p:nvSpPr>
                <p:cNvPr id="3856" name="TextBox 3855">
                  <a:extLst>
                    <a:ext uri="{FF2B5EF4-FFF2-40B4-BE49-F238E27FC236}">
                      <a16:creationId xmlns:a16="http://schemas.microsoft.com/office/drawing/2014/main" id="{41AC9465-5041-FE87-64A6-FFE9BFA45AD9}"/>
                    </a:ext>
                  </a:extLst>
                </p:cNvPr>
                <p:cNvSpPr txBox="1"/>
                <p:nvPr/>
              </p:nvSpPr>
              <p:spPr>
                <a:xfrm>
                  <a:off x="3886860" y="4213764"/>
                  <a:ext cx="347820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0 %</a:t>
                  </a:r>
                </a:p>
              </p:txBody>
            </p:sp>
            <p:sp>
              <p:nvSpPr>
                <p:cNvPr id="3857" name="TextBox 3856">
                  <a:extLst>
                    <a:ext uri="{FF2B5EF4-FFF2-40B4-BE49-F238E27FC236}">
                      <a16:creationId xmlns:a16="http://schemas.microsoft.com/office/drawing/2014/main" id="{29920F21-E0A7-19F2-8233-497DEFE64D42}"/>
                    </a:ext>
                  </a:extLst>
                </p:cNvPr>
                <p:cNvSpPr txBox="1"/>
                <p:nvPr/>
              </p:nvSpPr>
              <p:spPr>
                <a:xfrm>
                  <a:off x="3895304" y="3891585"/>
                  <a:ext cx="347820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5 %</a:t>
                  </a:r>
                </a:p>
              </p:txBody>
            </p:sp>
            <p:sp>
              <p:nvSpPr>
                <p:cNvPr id="3858" name="TextBox 3857">
                  <a:extLst>
                    <a:ext uri="{FF2B5EF4-FFF2-40B4-BE49-F238E27FC236}">
                      <a16:creationId xmlns:a16="http://schemas.microsoft.com/office/drawing/2014/main" id="{E9498AE4-B42D-83D6-A8C3-0942CE2CA584}"/>
                    </a:ext>
                  </a:extLst>
                </p:cNvPr>
                <p:cNvSpPr txBox="1"/>
                <p:nvPr/>
              </p:nvSpPr>
              <p:spPr>
                <a:xfrm>
                  <a:off x="3860641" y="3564587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10 %</a:t>
                  </a:r>
                </a:p>
              </p:txBody>
            </p:sp>
            <p:sp>
              <p:nvSpPr>
                <p:cNvPr id="3859" name="TextBox 3858">
                  <a:extLst>
                    <a:ext uri="{FF2B5EF4-FFF2-40B4-BE49-F238E27FC236}">
                      <a16:creationId xmlns:a16="http://schemas.microsoft.com/office/drawing/2014/main" id="{2E0042F1-3B15-886C-F132-F8B2CC41E58E}"/>
                    </a:ext>
                  </a:extLst>
                </p:cNvPr>
                <p:cNvSpPr txBox="1"/>
                <p:nvPr/>
              </p:nvSpPr>
              <p:spPr>
                <a:xfrm>
                  <a:off x="3860641" y="3237498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15 %</a:t>
                  </a:r>
                </a:p>
              </p:txBody>
            </p:sp>
            <p:sp>
              <p:nvSpPr>
                <p:cNvPr id="3860" name="TextBox 3859">
                  <a:extLst>
                    <a:ext uri="{FF2B5EF4-FFF2-40B4-BE49-F238E27FC236}">
                      <a16:creationId xmlns:a16="http://schemas.microsoft.com/office/drawing/2014/main" id="{1ACF1688-5DEE-8BEB-5435-C771C53472C3}"/>
                    </a:ext>
                  </a:extLst>
                </p:cNvPr>
                <p:cNvSpPr txBox="1"/>
                <p:nvPr/>
              </p:nvSpPr>
              <p:spPr>
                <a:xfrm>
                  <a:off x="3860641" y="2910500"/>
                  <a:ext cx="411843" cy="214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2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20 %</a:t>
                  </a: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A56F7E0-7EBE-F71A-53FA-56630914F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50412" y="4194772"/>
                <a:ext cx="0" cy="1442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861" name="Picture">
              <a:extLst>
                <a:ext uri="{FF2B5EF4-FFF2-40B4-BE49-F238E27FC236}">
                  <a16:creationId xmlns:a16="http://schemas.microsoft.com/office/drawing/2014/main" id="{82A4C1FE-67C4-02B2-0ADE-0595B77310D8}"/>
                </a:ext>
              </a:extLst>
            </p:cNvPr>
            <p:cNvPicPr/>
            <p:nvPr/>
          </p:nvPicPr>
          <p:blipFill>
            <a:blip r:embed="rId3"/>
            <a:srcRect l="18592" t="49501" r="68156" b="12583"/>
            <a:stretch>
              <a:fillRect/>
            </a:stretch>
          </p:blipFill>
          <p:spPr bwMode="auto">
            <a:xfrm>
              <a:off x="3320737" y="1999436"/>
              <a:ext cx="982512" cy="1119847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grpSp>
          <p:nvGrpSpPr>
            <p:cNvPr id="5829" name="Group 5828">
              <a:extLst>
                <a:ext uri="{FF2B5EF4-FFF2-40B4-BE49-F238E27FC236}">
                  <a16:creationId xmlns:a16="http://schemas.microsoft.com/office/drawing/2014/main" id="{24A070F6-83DE-6F0D-C532-F476869D1342}"/>
                </a:ext>
              </a:extLst>
            </p:cNvPr>
            <p:cNvGrpSpPr/>
            <p:nvPr/>
          </p:nvGrpSpPr>
          <p:grpSpPr>
            <a:xfrm>
              <a:off x="3258971" y="4667095"/>
              <a:ext cx="4402733" cy="1451873"/>
              <a:chOff x="3246177" y="4689899"/>
              <a:chExt cx="4402733" cy="1451873"/>
            </a:xfrm>
          </p:grpSpPr>
          <p:sp>
            <p:nvSpPr>
              <p:cNvPr id="3884" name="TextBox 3883">
                <a:extLst>
                  <a:ext uri="{FF2B5EF4-FFF2-40B4-BE49-F238E27FC236}">
                    <a16:creationId xmlns:a16="http://schemas.microsoft.com/office/drawing/2014/main" id="{919DD666-563D-AB6B-EAFD-35567D0E0328}"/>
                  </a:ext>
                </a:extLst>
              </p:cNvPr>
              <p:cNvSpPr txBox="1"/>
              <p:nvPr/>
            </p:nvSpPr>
            <p:spPr>
              <a:xfrm>
                <a:off x="3246177" y="5833995"/>
                <a:ext cx="20606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12-month pre-retrofit</a:t>
                </a:r>
                <a:endParaRPr lang="en-US" sz="14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  <p:grpSp>
            <p:nvGrpSpPr>
              <p:cNvPr id="5828" name="Group 5827">
                <a:extLst>
                  <a:ext uri="{FF2B5EF4-FFF2-40B4-BE49-F238E27FC236}">
                    <a16:creationId xmlns:a16="http://schemas.microsoft.com/office/drawing/2014/main" id="{C8476A3F-31A2-4CA6-1DE1-596DB1DBB38D}"/>
                  </a:ext>
                </a:extLst>
              </p:cNvPr>
              <p:cNvGrpSpPr/>
              <p:nvPr/>
            </p:nvGrpSpPr>
            <p:grpSpPr>
              <a:xfrm>
                <a:off x="3259311" y="4689899"/>
                <a:ext cx="4389599" cy="1444680"/>
                <a:chOff x="3259311" y="4689899"/>
                <a:chExt cx="4389599" cy="1444680"/>
              </a:xfrm>
            </p:grpSpPr>
            <p:sp>
              <p:nvSpPr>
                <p:cNvPr id="3874" name="Freeform 3873">
                  <a:extLst>
                    <a:ext uri="{FF2B5EF4-FFF2-40B4-BE49-F238E27FC236}">
                      <a16:creationId xmlns:a16="http://schemas.microsoft.com/office/drawing/2014/main" id="{999C156F-E830-89C1-A820-4B0C3AE0D45D}"/>
                    </a:ext>
                  </a:extLst>
                </p:cNvPr>
                <p:cNvSpPr/>
                <p:nvPr/>
              </p:nvSpPr>
              <p:spPr>
                <a:xfrm flipV="1">
                  <a:off x="3443820" y="5776375"/>
                  <a:ext cx="3842443" cy="45719"/>
                </a:xfrm>
                <a:custGeom>
                  <a:avLst/>
                  <a:gdLst>
                    <a:gd name="connsiteX0" fmla="*/ 0 w 4406824"/>
                    <a:gd name="connsiteY0" fmla="*/ 0 h 6295"/>
                    <a:gd name="connsiteX1" fmla="*/ 4406825 w 4406824"/>
                    <a:gd name="connsiteY1" fmla="*/ 0 h 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06824" h="6295">
                      <a:moveTo>
                        <a:pt x="0" y="0"/>
                      </a:moveTo>
                      <a:lnTo>
                        <a:pt x="4406825" y="0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5" name="Freeform 3874">
                  <a:extLst>
                    <a:ext uri="{FF2B5EF4-FFF2-40B4-BE49-F238E27FC236}">
                      <a16:creationId xmlns:a16="http://schemas.microsoft.com/office/drawing/2014/main" id="{F0D3ADE6-0435-F204-1DBE-A77DC561B6F4}"/>
                    </a:ext>
                  </a:extLst>
                </p:cNvPr>
                <p:cNvSpPr/>
                <p:nvPr/>
              </p:nvSpPr>
              <p:spPr>
                <a:xfrm flipH="1">
                  <a:off x="3259311" y="4689899"/>
                  <a:ext cx="184508" cy="1130717"/>
                </a:xfrm>
                <a:custGeom>
                  <a:avLst/>
                  <a:gdLst>
                    <a:gd name="connsiteX0" fmla="*/ 0 w 6295"/>
                    <a:gd name="connsiteY0" fmla="*/ 0 h 2518185"/>
                    <a:gd name="connsiteX1" fmla="*/ 0 w 6295"/>
                    <a:gd name="connsiteY1" fmla="*/ 2518186 h 25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5" h="2518185">
                      <a:moveTo>
                        <a:pt x="0" y="0"/>
                      </a:moveTo>
                      <a:lnTo>
                        <a:pt x="0" y="2518186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6" name="Freeform 3875">
                  <a:extLst>
                    <a:ext uri="{FF2B5EF4-FFF2-40B4-BE49-F238E27FC236}">
                      <a16:creationId xmlns:a16="http://schemas.microsoft.com/office/drawing/2014/main" id="{94803F2B-2074-157E-9614-7362E16B5345}"/>
                    </a:ext>
                  </a:extLst>
                </p:cNvPr>
                <p:cNvSpPr/>
                <p:nvPr/>
              </p:nvSpPr>
              <p:spPr>
                <a:xfrm>
                  <a:off x="5201296" y="4976392"/>
                  <a:ext cx="61716" cy="844222"/>
                </a:xfrm>
                <a:custGeom>
                  <a:avLst/>
                  <a:gdLst>
                    <a:gd name="connsiteX0" fmla="*/ 0 w 6295"/>
                    <a:gd name="connsiteY0" fmla="*/ 1888639 h 1888639"/>
                    <a:gd name="connsiteX1" fmla="*/ 0 w 6295"/>
                    <a:gd name="connsiteY1" fmla="*/ 0 h 1888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5" h="1888639">
                      <a:moveTo>
                        <a:pt x="0" y="1888639"/>
                      </a:moveTo>
                      <a:lnTo>
                        <a:pt x="0" y="0"/>
                      </a:lnTo>
                    </a:path>
                  </a:pathLst>
                </a:custGeom>
                <a:ln w="19050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8" name="TextBox 3877">
                  <a:extLst>
                    <a:ext uri="{FF2B5EF4-FFF2-40B4-BE49-F238E27FC236}">
                      <a16:creationId xmlns:a16="http://schemas.microsoft.com/office/drawing/2014/main" id="{9C83E80A-D6EB-107E-0B0C-FD819BF0504F}"/>
                    </a:ext>
                  </a:extLst>
                </p:cNvPr>
                <p:cNvSpPr txBox="1"/>
                <p:nvPr/>
              </p:nvSpPr>
              <p:spPr>
                <a:xfrm>
                  <a:off x="4553088" y="4693756"/>
                  <a:ext cx="115527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Intervention</a:t>
                  </a:r>
                  <a:endParaRPr lang="en-US" sz="14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879" name="Freeform 3878">
                  <a:extLst>
                    <a:ext uri="{FF2B5EF4-FFF2-40B4-BE49-F238E27FC236}">
                      <a16:creationId xmlns:a16="http://schemas.microsoft.com/office/drawing/2014/main" id="{AF84CC78-15E3-1C46-D569-F06D4BB5A022}"/>
                    </a:ext>
                  </a:extLst>
                </p:cNvPr>
                <p:cNvSpPr/>
                <p:nvPr/>
              </p:nvSpPr>
              <p:spPr>
                <a:xfrm>
                  <a:off x="3443819" y="4976394"/>
                  <a:ext cx="1756481" cy="352719"/>
                </a:xfrm>
                <a:custGeom>
                  <a:avLst/>
                  <a:gdLst>
                    <a:gd name="connsiteX0" fmla="*/ 0 w 1636820"/>
                    <a:gd name="connsiteY0" fmla="*/ 314773 h 314773"/>
                    <a:gd name="connsiteX1" fmla="*/ 251819 w 1636820"/>
                    <a:gd name="connsiteY1" fmla="*/ 251819 h 314773"/>
                    <a:gd name="connsiteX2" fmla="*/ 503637 w 1636820"/>
                    <a:gd name="connsiteY2" fmla="*/ 62955 h 314773"/>
                    <a:gd name="connsiteX3" fmla="*/ 755456 w 1636820"/>
                    <a:gd name="connsiteY3" fmla="*/ 188864 h 314773"/>
                    <a:gd name="connsiteX4" fmla="*/ 1007274 w 1636820"/>
                    <a:gd name="connsiteY4" fmla="*/ 0 h 314773"/>
                    <a:gd name="connsiteX5" fmla="*/ 1259093 w 1636820"/>
                    <a:gd name="connsiteY5" fmla="*/ 125909 h 314773"/>
                    <a:gd name="connsiteX6" fmla="*/ 1510911 w 1636820"/>
                    <a:gd name="connsiteY6" fmla="*/ 62955 h 314773"/>
                    <a:gd name="connsiteX7" fmla="*/ 1636821 w 1636820"/>
                    <a:gd name="connsiteY7" fmla="*/ 188864 h 314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820" h="314773">
                      <a:moveTo>
                        <a:pt x="0" y="314773"/>
                      </a:moveTo>
                      <a:lnTo>
                        <a:pt x="251819" y="251819"/>
                      </a:lnTo>
                      <a:lnTo>
                        <a:pt x="503637" y="62955"/>
                      </a:lnTo>
                      <a:lnTo>
                        <a:pt x="755456" y="188864"/>
                      </a:lnTo>
                      <a:lnTo>
                        <a:pt x="1007274" y="0"/>
                      </a:lnTo>
                      <a:lnTo>
                        <a:pt x="1259093" y="125909"/>
                      </a:lnTo>
                      <a:lnTo>
                        <a:pt x="1510911" y="62955"/>
                      </a:lnTo>
                      <a:lnTo>
                        <a:pt x="1636821" y="188864"/>
                      </a:lnTo>
                    </a:path>
                  </a:pathLst>
                </a:custGeom>
                <a:ln>
                  <a:solidFill>
                    <a:srgbClr val="B3B3B3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0" name="Freeform 3879">
                  <a:extLst>
                    <a:ext uri="{FF2B5EF4-FFF2-40B4-BE49-F238E27FC236}">
                      <a16:creationId xmlns:a16="http://schemas.microsoft.com/office/drawing/2014/main" id="{D4871323-EBF1-E969-67D5-ECAB550D7CF4}"/>
                    </a:ext>
                  </a:extLst>
                </p:cNvPr>
                <p:cNvSpPr/>
                <p:nvPr/>
              </p:nvSpPr>
              <p:spPr>
                <a:xfrm>
                  <a:off x="5200300" y="4976394"/>
                  <a:ext cx="1959732" cy="634893"/>
                </a:xfrm>
                <a:custGeom>
                  <a:avLst/>
                  <a:gdLst>
                    <a:gd name="connsiteX0" fmla="*/ 0 w 2014548"/>
                    <a:gd name="connsiteY0" fmla="*/ 188864 h 566591"/>
                    <a:gd name="connsiteX1" fmla="*/ 251819 w 2014548"/>
                    <a:gd name="connsiteY1" fmla="*/ 314773 h 566591"/>
                    <a:gd name="connsiteX2" fmla="*/ 503637 w 2014548"/>
                    <a:gd name="connsiteY2" fmla="*/ 440682 h 566591"/>
                    <a:gd name="connsiteX3" fmla="*/ 755456 w 2014548"/>
                    <a:gd name="connsiteY3" fmla="*/ 566592 h 566591"/>
                    <a:gd name="connsiteX4" fmla="*/ 1007274 w 2014548"/>
                    <a:gd name="connsiteY4" fmla="*/ 314773 h 566591"/>
                    <a:gd name="connsiteX5" fmla="*/ 1259093 w 2014548"/>
                    <a:gd name="connsiteY5" fmla="*/ 377728 h 566591"/>
                    <a:gd name="connsiteX6" fmla="*/ 1510911 w 2014548"/>
                    <a:gd name="connsiteY6" fmla="*/ 251819 h 566591"/>
                    <a:gd name="connsiteX7" fmla="*/ 1762730 w 2014548"/>
                    <a:gd name="connsiteY7" fmla="*/ 125909 h 566591"/>
                    <a:gd name="connsiteX8" fmla="*/ 2014548 w 2014548"/>
                    <a:gd name="connsiteY8" fmla="*/ 0 h 566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4548" h="566591">
                      <a:moveTo>
                        <a:pt x="0" y="188864"/>
                      </a:moveTo>
                      <a:lnTo>
                        <a:pt x="251819" y="314773"/>
                      </a:lnTo>
                      <a:lnTo>
                        <a:pt x="503637" y="440682"/>
                      </a:lnTo>
                      <a:lnTo>
                        <a:pt x="755456" y="566592"/>
                      </a:lnTo>
                      <a:lnTo>
                        <a:pt x="1007274" y="314773"/>
                      </a:lnTo>
                      <a:lnTo>
                        <a:pt x="1259093" y="377728"/>
                      </a:lnTo>
                      <a:lnTo>
                        <a:pt x="1510911" y="251819"/>
                      </a:lnTo>
                      <a:lnTo>
                        <a:pt x="1762730" y="125909"/>
                      </a:lnTo>
                      <a:lnTo>
                        <a:pt x="2014548" y="0"/>
                      </a:lnTo>
                    </a:path>
                  </a:pathLst>
                </a:custGeom>
                <a:ln w="19050" cap="flat" cmpd="sng" algn="ctr">
                  <a:solidFill>
                    <a:srgbClr val="B3B3B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1" name="Freeform 3880">
                  <a:extLst>
                    <a:ext uri="{FF2B5EF4-FFF2-40B4-BE49-F238E27FC236}">
                      <a16:creationId xmlns:a16="http://schemas.microsoft.com/office/drawing/2014/main" id="{7FFD9476-7E75-8D72-E0C4-9B796630DDD3}"/>
                    </a:ext>
                  </a:extLst>
                </p:cNvPr>
                <p:cNvSpPr/>
                <p:nvPr/>
              </p:nvSpPr>
              <p:spPr>
                <a:xfrm>
                  <a:off x="5210934" y="4694219"/>
                  <a:ext cx="1949098" cy="493806"/>
                </a:xfrm>
                <a:custGeom>
                  <a:avLst/>
                  <a:gdLst>
                    <a:gd name="connsiteX0" fmla="*/ 0 w 2014548"/>
                    <a:gd name="connsiteY0" fmla="*/ 440682 h 440682"/>
                    <a:gd name="connsiteX1" fmla="*/ 251819 w 2014548"/>
                    <a:gd name="connsiteY1" fmla="*/ 314773 h 440682"/>
                    <a:gd name="connsiteX2" fmla="*/ 503637 w 2014548"/>
                    <a:gd name="connsiteY2" fmla="*/ 377728 h 440682"/>
                    <a:gd name="connsiteX3" fmla="*/ 755456 w 2014548"/>
                    <a:gd name="connsiteY3" fmla="*/ 314773 h 440682"/>
                    <a:gd name="connsiteX4" fmla="*/ 1007274 w 2014548"/>
                    <a:gd name="connsiteY4" fmla="*/ 251819 h 440682"/>
                    <a:gd name="connsiteX5" fmla="*/ 1259093 w 2014548"/>
                    <a:gd name="connsiteY5" fmla="*/ 188864 h 440682"/>
                    <a:gd name="connsiteX6" fmla="*/ 1510911 w 2014548"/>
                    <a:gd name="connsiteY6" fmla="*/ 125909 h 440682"/>
                    <a:gd name="connsiteX7" fmla="*/ 1762730 w 2014548"/>
                    <a:gd name="connsiteY7" fmla="*/ 62955 h 440682"/>
                    <a:gd name="connsiteX8" fmla="*/ 2014548 w 2014548"/>
                    <a:gd name="connsiteY8" fmla="*/ 0 h 44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14548" h="440682">
                      <a:moveTo>
                        <a:pt x="0" y="440682"/>
                      </a:moveTo>
                      <a:lnTo>
                        <a:pt x="251819" y="314773"/>
                      </a:lnTo>
                      <a:lnTo>
                        <a:pt x="503637" y="377728"/>
                      </a:lnTo>
                      <a:lnTo>
                        <a:pt x="755456" y="314773"/>
                      </a:lnTo>
                      <a:lnTo>
                        <a:pt x="1007274" y="251819"/>
                      </a:lnTo>
                      <a:lnTo>
                        <a:pt x="1259093" y="188864"/>
                      </a:lnTo>
                      <a:lnTo>
                        <a:pt x="1510911" y="125909"/>
                      </a:lnTo>
                      <a:lnTo>
                        <a:pt x="1762730" y="62955"/>
                      </a:lnTo>
                      <a:lnTo>
                        <a:pt x="2014548" y="0"/>
                      </a:lnTo>
                    </a:path>
                  </a:pathLst>
                </a:custGeom>
                <a:ln>
                  <a:solidFill>
                    <a:srgbClr val="8AC8E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2" name="Freeform 3881">
                  <a:extLst>
                    <a:ext uri="{FF2B5EF4-FFF2-40B4-BE49-F238E27FC236}">
                      <a16:creationId xmlns:a16="http://schemas.microsoft.com/office/drawing/2014/main" id="{0544BB1A-225E-C7A7-9249-4BA4FB32A3A5}"/>
                    </a:ext>
                  </a:extLst>
                </p:cNvPr>
                <p:cNvSpPr/>
                <p:nvPr/>
              </p:nvSpPr>
              <p:spPr>
                <a:xfrm>
                  <a:off x="5200300" y="4694219"/>
                  <a:ext cx="1959732" cy="917069"/>
                </a:xfrm>
                <a:custGeom>
                  <a:avLst/>
                  <a:gdLst>
                    <a:gd name="connsiteX0" fmla="*/ 0 w 2014548"/>
                    <a:gd name="connsiteY0" fmla="*/ 440682 h 818410"/>
                    <a:gd name="connsiteX1" fmla="*/ 251819 w 2014548"/>
                    <a:gd name="connsiteY1" fmla="*/ 566592 h 818410"/>
                    <a:gd name="connsiteX2" fmla="*/ 503637 w 2014548"/>
                    <a:gd name="connsiteY2" fmla="*/ 692501 h 818410"/>
                    <a:gd name="connsiteX3" fmla="*/ 755456 w 2014548"/>
                    <a:gd name="connsiteY3" fmla="*/ 818410 h 818410"/>
                    <a:gd name="connsiteX4" fmla="*/ 1007274 w 2014548"/>
                    <a:gd name="connsiteY4" fmla="*/ 566592 h 818410"/>
                    <a:gd name="connsiteX5" fmla="*/ 1259093 w 2014548"/>
                    <a:gd name="connsiteY5" fmla="*/ 629546 h 818410"/>
                    <a:gd name="connsiteX6" fmla="*/ 1510911 w 2014548"/>
                    <a:gd name="connsiteY6" fmla="*/ 503637 h 818410"/>
                    <a:gd name="connsiteX7" fmla="*/ 1762730 w 2014548"/>
                    <a:gd name="connsiteY7" fmla="*/ 377728 h 818410"/>
                    <a:gd name="connsiteX8" fmla="*/ 2014548 w 2014548"/>
                    <a:gd name="connsiteY8" fmla="*/ 251819 h 818410"/>
                    <a:gd name="connsiteX9" fmla="*/ 2014548 w 2014548"/>
                    <a:gd name="connsiteY9" fmla="*/ 0 h 818410"/>
                    <a:gd name="connsiteX10" fmla="*/ 1762730 w 2014548"/>
                    <a:gd name="connsiteY10" fmla="*/ 62955 h 818410"/>
                    <a:gd name="connsiteX11" fmla="*/ 1510911 w 2014548"/>
                    <a:gd name="connsiteY11" fmla="*/ 125909 h 818410"/>
                    <a:gd name="connsiteX12" fmla="*/ 1259093 w 2014548"/>
                    <a:gd name="connsiteY12" fmla="*/ 188864 h 818410"/>
                    <a:gd name="connsiteX13" fmla="*/ 1007274 w 2014548"/>
                    <a:gd name="connsiteY13" fmla="*/ 251819 h 818410"/>
                    <a:gd name="connsiteX14" fmla="*/ 755456 w 2014548"/>
                    <a:gd name="connsiteY14" fmla="*/ 314773 h 818410"/>
                    <a:gd name="connsiteX15" fmla="*/ 503637 w 2014548"/>
                    <a:gd name="connsiteY15" fmla="*/ 377728 h 818410"/>
                    <a:gd name="connsiteX16" fmla="*/ 251819 w 2014548"/>
                    <a:gd name="connsiteY16" fmla="*/ 314773 h 818410"/>
                    <a:gd name="connsiteX17" fmla="*/ 0 w 2014548"/>
                    <a:gd name="connsiteY17" fmla="*/ 440682 h 818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014548" h="818410">
                      <a:moveTo>
                        <a:pt x="0" y="440682"/>
                      </a:moveTo>
                      <a:lnTo>
                        <a:pt x="251819" y="566592"/>
                      </a:lnTo>
                      <a:lnTo>
                        <a:pt x="503637" y="692501"/>
                      </a:lnTo>
                      <a:lnTo>
                        <a:pt x="755456" y="818410"/>
                      </a:lnTo>
                      <a:lnTo>
                        <a:pt x="1007274" y="566592"/>
                      </a:lnTo>
                      <a:lnTo>
                        <a:pt x="1259093" y="629546"/>
                      </a:lnTo>
                      <a:lnTo>
                        <a:pt x="1510911" y="503637"/>
                      </a:lnTo>
                      <a:lnTo>
                        <a:pt x="1762730" y="377728"/>
                      </a:lnTo>
                      <a:lnTo>
                        <a:pt x="2014548" y="251819"/>
                      </a:lnTo>
                      <a:lnTo>
                        <a:pt x="2014548" y="0"/>
                      </a:lnTo>
                      <a:lnTo>
                        <a:pt x="1762730" y="62955"/>
                      </a:lnTo>
                      <a:lnTo>
                        <a:pt x="1510911" y="125909"/>
                      </a:lnTo>
                      <a:lnTo>
                        <a:pt x="1259093" y="188864"/>
                      </a:lnTo>
                      <a:lnTo>
                        <a:pt x="1007274" y="251819"/>
                      </a:lnTo>
                      <a:lnTo>
                        <a:pt x="755456" y="314773"/>
                      </a:lnTo>
                      <a:lnTo>
                        <a:pt x="503637" y="377728"/>
                      </a:lnTo>
                      <a:lnTo>
                        <a:pt x="251819" y="314773"/>
                      </a:lnTo>
                      <a:lnTo>
                        <a:pt x="0" y="440682"/>
                      </a:lnTo>
                      <a:close/>
                    </a:path>
                  </a:pathLst>
                </a:custGeom>
                <a:solidFill>
                  <a:srgbClr val="8AC8E6">
                    <a:alpha val="50196"/>
                  </a:srgbClr>
                </a:solidFill>
                <a:ln w="62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3" name="Triangle 3882">
                  <a:extLst>
                    <a:ext uri="{FF2B5EF4-FFF2-40B4-BE49-F238E27FC236}">
                      <a16:creationId xmlns:a16="http://schemas.microsoft.com/office/drawing/2014/main" id="{9B4E262A-CB16-7634-29EA-8337E535F722}"/>
                    </a:ext>
                  </a:extLst>
                </p:cNvPr>
                <p:cNvSpPr/>
                <p:nvPr/>
              </p:nvSpPr>
              <p:spPr>
                <a:xfrm rot="10800000">
                  <a:off x="5119171" y="5630176"/>
                  <a:ext cx="166994" cy="158497"/>
                </a:xfrm>
                <a:prstGeom prst="triangle">
                  <a:avLst/>
                </a:prstGeom>
                <a:solidFill>
                  <a:srgbClr val="8AC8E6"/>
                </a:solidFill>
                <a:ln>
                  <a:solidFill>
                    <a:srgbClr val="8AC8E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5" name="TextBox 3884">
                  <a:extLst>
                    <a:ext uri="{FF2B5EF4-FFF2-40B4-BE49-F238E27FC236}">
                      <a16:creationId xmlns:a16="http://schemas.microsoft.com/office/drawing/2014/main" id="{B816DEE4-3727-B4E2-0529-8EA4266EE8D1}"/>
                    </a:ext>
                  </a:extLst>
                </p:cNvPr>
                <p:cNvSpPr txBox="1"/>
                <p:nvPr/>
              </p:nvSpPr>
              <p:spPr>
                <a:xfrm>
                  <a:off x="5177225" y="5826802"/>
                  <a:ext cx="21090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12-month post-retrofit</a:t>
                  </a:r>
                  <a:endParaRPr lang="en-US" sz="14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888" name="TextBox 3887">
                  <a:extLst>
                    <a:ext uri="{FF2B5EF4-FFF2-40B4-BE49-F238E27FC236}">
                      <a16:creationId xmlns:a16="http://schemas.microsoft.com/office/drawing/2014/main" id="{B40F1613-8561-6B30-9BE3-ECCEDAC9FD70}"/>
                    </a:ext>
                  </a:extLst>
                </p:cNvPr>
                <p:cNvSpPr txBox="1"/>
                <p:nvPr/>
              </p:nvSpPr>
              <p:spPr>
                <a:xfrm>
                  <a:off x="5855230" y="5371851"/>
                  <a:ext cx="17936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n/>
                      <a:solidFill>
                        <a:srgbClr val="B3B3B3"/>
                      </a:solidFill>
                      <a:latin typeface="Arial"/>
                      <a:cs typeface="Arial"/>
                      <a:sym typeface="Arial"/>
                      <a:rtl val="0"/>
                    </a:rPr>
                    <a:t>TOWT normalized baseline</a:t>
                  </a:r>
                  <a:endParaRPr lang="en-US" sz="1200" spc="0" baseline="0" dirty="0">
                    <a:ln/>
                    <a:solidFill>
                      <a:srgbClr val="B3B3B3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</p:grpSp>
        <p:sp>
          <p:nvSpPr>
            <p:cNvPr id="3891" name="TextBox 3890">
              <a:extLst>
                <a:ext uri="{FF2B5EF4-FFF2-40B4-BE49-F238E27FC236}">
                  <a16:creationId xmlns:a16="http://schemas.microsoft.com/office/drawing/2014/main" id="{30610BB4-201C-BE46-78A8-C372FE919A63}"/>
                </a:ext>
              </a:extLst>
            </p:cNvPr>
            <p:cNvSpPr txBox="1"/>
            <p:nvPr/>
          </p:nvSpPr>
          <p:spPr>
            <a:xfrm>
              <a:off x="244827" y="2379223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Randomized M&amp;V</a:t>
              </a:r>
            </a:p>
          </p:txBody>
        </p:sp>
        <p:sp>
          <p:nvSpPr>
            <p:cNvPr id="3896" name="Freeform 3895">
              <a:extLst>
                <a:ext uri="{FF2B5EF4-FFF2-40B4-BE49-F238E27FC236}">
                  <a16:creationId xmlns:a16="http://schemas.microsoft.com/office/drawing/2014/main" id="{5DABB2EE-D57B-6E11-0AFB-4B8E510CF1A2}"/>
                </a:ext>
              </a:extLst>
            </p:cNvPr>
            <p:cNvSpPr/>
            <p:nvPr/>
          </p:nvSpPr>
          <p:spPr>
            <a:xfrm rot="5400000">
              <a:off x="2671339" y="2104056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97" name="Freeform 3896">
              <a:extLst>
                <a:ext uri="{FF2B5EF4-FFF2-40B4-BE49-F238E27FC236}">
                  <a16:creationId xmlns:a16="http://schemas.microsoft.com/office/drawing/2014/main" id="{4FE403AB-2B83-6A9E-2CFA-B4D47025BAFE}"/>
                </a:ext>
              </a:extLst>
            </p:cNvPr>
            <p:cNvSpPr/>
            <p:nvPr/>
          </p:nvSpPr>
          <p:spPr>
            <a:xfrm rot="5400000">
              <a:off x="2666487" y="1983369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98" name="TextBox 3897">
              <a:extLst>
                <a:ext uri="{FF2B5EF4-FFF2-40B4-BE49-F238E27FC236}">
                  <a16:creationId xmlns:a16="http://schemas.microsoft.com/office/drawing/2014/main" id="{6B2B99A7-9771-2B73-EC8B-9C6C5F2ABDAB}"/>
                </a:ext>
              </a:extLst>
            </p:cNvPr>
            <p:cNvSpPr txBox="1"/>
            <p:nvPr/>
          </p:nvSpPr>
          <p:spPr>
            <a:xfrm>
              <a:off x="2052641" y="2619535"/>
              <a:ext cx="1112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  <a:endParaRPr lang="en-US" sz="1400" spc="0" baseline="0" dirty="0">
                <a:ln/>
                <a:solidFill>
                  <a:srgbClr val="B3B3B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99" name="TextBox 3898">
              <a:extLst>
                <a:ext uri="{FF2B5EF4-FFF2-40B4-BE49-F238E27FC236}">
                  <a16:creationId xmlns:a16="http://schemas.microsoft.com/office/drawing/2014/main" id="{E8170E4D-11CE-523B-D2DF-DA584F40F320}"/>
                </a:ext>
              </a:extLst>
            </p:cNvPr>
            <p:cNvSpPr txBox="1"/>
            <p:nvPr/>
          </p:nvSpPr>
          <p:spPr>
            <a:xfrm>
              <a:off x="1999641" y="2179560"/>
              <a:ext cx="127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  <a:endParaRPr lang="en-US" sz="1400" spc="0" baseline="0" dirty="0">
                <a:ln/>
                <a:solidFill>
                  <a:srgbClr val="8AC8E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3903" name="Straight Arrow Connector 3902">
              <a:extLst>
                <a:ext uri="{FF2B5EF4-FFF2-40B4-BE49-F238E27FC236}">
                  <a16:creationId xmlns:a16="http://schemas.microsoft.com/office/drawing/2014/main" id="{31BE4EF5-3593-D731-C630-1CE1075B3737}"/>
                </a:ext>
              </a:extLst>
            </p:cNvPr>
            <p:cNvCxnSpPr>
              <a:cxnSpLocks/>
            </p:cNvCxnSpPr>
            <p:nvPr/>
          </p:nvCxnSpPr>
          <p:spPr>
            <a:xfrm>
              <a:off x="4356613" y="2520902"/>
              <a:ext cx="16018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9" name="TextBox 3908">
              <a:extLst>
                <a:ext uri="{FF2B5EF4-FFF2-40B4-BE49-F238E27FC236}">
                  <a16:creationId xmlns:a16="http://schemas.microsoft.com/office/drawing/2014/main" id="{94A32E93-DF72-17AD-D653-85C616D5AEC6}"/>
                </a:ext>
              </a:extLst>
            </p:cNvPr>
            <p:cNvSpPr txBox="1"/>
            <p:nvPr/>
          </p:nvSpPr>
          <p:spPr>
            <a:xfrm>
              <a:off x="4258228" y="2551416"/>
              <a:ext cx="1724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satisfying all stopping criteria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3911" name="Straight Arrow Connector 3910">
              <a:extLst>
                <a:ext uri="{FF2B5EF4-FFF2-40B4-BE49-F238E27FC236}">
                  <a16:creationId xmlns:a16="http://schemas.microsoft.com/office/drawing/2014/main" id="{94E0A81C-5562-4D59-0132-BCB91335FD44}"/>
                </a:ext>
              </a:extLst>
            </p:cNvPr>
            <p:cNvCxnSpPr>
              <a:cxnSpLocks/>
            </p:cNvCxnSpPr>
            <p:nvPr/>
          </p:nvCxnSpPr>
          <p:spPr>
            <a:xfrm>
              <a:off x="7454267" y="5198365"/>
              <a:ext cx="17428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31" name="TextBox 3930">
              <a:extLst>
                <a:ext uri="{FF2B5EF4-FFF2-40B4-BE49-F238E27FC236}">
                  <a16:creationId xmlns:a16="http://schemas.microsoft.com/office/drawing/2014/main" id="{290737B5-BA7F-6DF2-11AD-CC6A67F0DD43}"/>
                </a:ext>
              </a:extLst>
            </p:cNvPr>
            <p:cNvSpPr txBox="1"/>
            <p:nvPr/>
          </p:nvSpPr>
          <p:spPr>
            <a:xfrm>
              <a:off x="7493711" y="5217077"/>
              <a:ext cx="16639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pic>
          <p:nvPicPr>
            <p:cNvPr id="5856" name="Picture 5">
              <a:extLst>
                <a:ext uri="{FF2B5EF4-FFF2-40B4-BE49-F238E27FC236}">
                  <a16:creationId xmlns:a16="http://schemas.microsoft.com/office/drawing/2014/main" id="{D0ECF6D1-FCDD-DF24-BE07-C09251337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7100" r="9473" b="15159"/>
            <a:stretch>
              <a:fillRect/>
            </a:stretch>
          </p:blipFill>
          <p:spPr bwMode="auto">
            <a:xfrm>
              <a:off x="237941" y="3128076"/>
              <a:ext cx="1782411" cy="1481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57" name="TextBox 5856">
              <a:extLst>
                <a:ext uri="{FF2B5EF4-FFF2-40B4-BE49-F238E27FC236}">
                  <a16:creationId xmlns:a16="http://schemas.microsoft.com/office/drawing/2014/main" id="{5F037034-7D28-1953-D642-AE12C18E0E63}"/>
                </a:ext>
              </a:extLst>
            </p:cNvPr>
            <p:cNvSpPr txBox="1"/>
            <p:nvPr/>
          </p:nvSpPr>
          <p:spPr>
            <a:xfrm>
              <a:off x="205375" y="5054478"/>
              <a:ext cx="1996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Conventional M&amp;V</a:t>
              </a:r>
            </a:p>
          </p:txBody>
        </p:sp>
        <p:sp>
          <p:nvSpPr>
            <p:cNvPr id="5858" name="Freeform 5857">
              <a:extLst>
                <a:ext uri="{FF2B5EF4-FFF2-40B4-BE49-F238E27FC236}">
                  <a16:creationId xmlns:a16="http://schemas.microsoft.com/office/drawing/2014/main" id="{7D475CCE-1533-AB58-50B7-17516A167EB5}"/>
                </a:ext>
              </a:extLst>
            </p:cNvPr>
            <p:cNvSpPr/>
            <p:nvPr/>
          </p:nvSpPr>
          <p:spPr>
            <a:xfrm rot="5400000">
              <a:off x="2734068" y="4761771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9" name="Freeform 5858">
              <a:extLst>
                <a:ext uri="{FF2B5EF4-FFF2-40B4-BE49-F238E27FC236}">
                  <a16:creationId xmlns:a16="http://schemas.microsoft.com/office/drawing/2014/main" id="{312B94F1-C255-89AB-F70A-385CC56E49C0}"/>
                </a:ext>
              </a:extLst>
            </p:cNvPr>
            <p:cNvSpPr/>
            <p:nvPr/>
          </p:nvSpPr>
          <p:spPr>
            <a:xfrm rot="5400000">
              <a:off x="2729216" y="4641084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0" name="TextBox 5859">
              <a:extLst>
                <a:ext uri="{FF2B5EF4-FFF2-40B4-BE49-F238E27FC236}">
                  <a16:creationId xmlns:a16="http://schemas.microsoft.com/office/drawing/2014/main" id="{F373A0F0-CEFE-456B-BC25-8D8724F03CE4}"/>
                </a:ext>
              </a:extLst>
            </p:cNvPr>
            <p:cNvSpPr txBox="1"/>
            <p:nvPr/>
          </p:nvSpPr>
          <p:spPr>
            <a:xfrm>
              <a:off x="2109297" y="5294614"/>
              <a:ext cx="1016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  <a:endParaRPr lang="en-US" sz="1400" spc="0" baseline="0" dirty="0">
                <a:ln/>
                <a:solidFill>
                  <a:srgbClr val="B3B3B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61" name="TextBox 5860">
              <a:extLst>
                <a:ext uri="{FF2B5EF4-FFF2-40B4-BE49-F238E27FC236}">
                  <a16:creationId xmlns:a16="http://schemas.microsoft.com/office/drawing/2014/main" id="{B687D079-06AC-95AE-119F-5B41F70F1F50}"/>
                </a:ext>
              </a:extLst>
            </p:cNvPr>
            <p:cNvSpPr txBox="1"/>
            <p:nvPr/>
          </p:nvSpPr>
          <p:spPr>
            <a:xfrm>
              <a:off x="1979539" y="4852391"/>
              <a:ext cx="1314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  <a:endParaRPr lang="en-US" sz="1400" spc="0" baseline="0" dirty="0">
                <a:ln/>
                <a:solidFill>
                  <a:srgbClr val="8AC8E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5878" name="Group 5877">
              <a:extLst>
                <a:ext uri="{FF2B5EF4-FFF2-40B4-BE49-F238E27FC236}">
                  <a16:creationId xmlns:a16="http://schemas.microsoft.com/office/drawing/2014/main" id="{4E8A3F72-3772-70D5-9D4C-7B6DB834BE24}"/>
                </a:ext>
              </a:extLst>
            </p:cNvPr>
            <p:cNvGrpSpPr/>
            <p:nvPr/>
          </p:nvGrpSpPr>
          <p:grpSpPr>
            <a:xfrm>
              <a:off x="9761073" y="1602560"/>
              <a:ext cx="1859725" cy="2418947"/>
              <a:chOff x="8967233" y="448578"/>
              <a:chExt cx="1441242" cy="188140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5D10753-F135-74F3-81A9-A1B10DBF8FF8}"/>
                  </a:ext>
                </a:extLst>
              </p:cNvPr>
              <p:cNvGrpSpPr/>
              <p:nvPr/>
            </p:nvGrpSpPr>
            <p:grpSpPr>
              <a:xfrm>
                <a:off x="9073913" y="1557361"/>
                <a:ext cx="1262414" cy="772619"/>
                <a:chOff x="10899667" y="3849113"/>
                <a:chExt cx="1262414" cy="772619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5BAE52CC-B82A-C7CB-33E3-41D2BEC35EF3}"/>
                    </a:ext>
                  </a:extLst>
                </p:cNvPr>
                <p:cNvSpPr/>
                <p:nvPr/>
              </p:nvSpPr>
              <p:spPr>
                <a:xfrm>
                  <a:off x="11527799" y="41999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F0867E21-8120-7BE6-CCC1-4C2B203C2D77}"/>
                    </a:ext>
                  </a:extLst>
                </p:cNvPr>
                <p:cNvSpPr/>
                <p:nvPr/>
              </p:nvSpPr>
              <p:spPr>
                <a:xfrm>
                  <a:off x="11561580" y="4102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5362A915-A9B6-6B09-2967-6CADC59B59C1}"/>
                    </a:ext>
                  </a:extLst>
                </p:cNvPr>
                <p:cNvSpPr/>
                <p:nvPr/>
              </p:nvSpPr>
              <p:spPr>
                <a:xfrm>
                  <a:off x="11538146" y="39094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DC26E786-E565-0EBC-E9D1-34D872AA3484}"/>
                    </a:ext>
                  </a:extLst>
                </p:cNvPr>
                <p:cNvSpPr/>
                <p:nvPr/>
              </p:nvSpPr>
              <p:spPr>
                <a:xfrm>
                  <a:off x="11496324" y="41600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FD18AE1-4789-B4D9-64CA-F6528FEBB917}"/>
                    </a:ext>
                  </a:extLst>
                </p:cNvPr>
                <p:cNvSpPr/>
                <p:nvPr/>
              </p:nvSpPr>
              <p:spPr>
                <a:xfrm>
                  <a:off x="11650833" y="4118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7DAD6965-7BF9-EDBE-C3AF-3DC28CC7D2DE}"/>
                    </a:ext>
                  </a:extLst>
                </p:cNvPr>
                <p:cNvSpPr/>
                <p:nvPr/>
              </p:nvSpPr>
              <p:spPr>
                <a:xfrm>
                  <a:off x="11710356" y="4220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4B405921-ECA2-0618-2775-D536FE7FA3CB}"/>
                    </a:ext>
                  </a:extLst>
                </p:cNvPr>
                <p:cNvSpPr/>
                <p:nvPr/>
              </p:nvSpPr>
              <p:spPr>
                <a:xfrm>
                  <a:off x="11415236" y="42066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EA9B2F0-7B7A-AC4A-0ECB-C5A0FEFC088C}"/>
                    </a:ext>
                  </a:extLst>
                </p:cNvPr>
                <p:cNvSpPr/>
                <p:nvPr/>
              </p:nvSpPr>
              <p:spPr>
                <a:xfrm>
                  <a:off x="11493395" y="42245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6D89FD2D-96BD-FB67-5E78-531FDC95CFAE}"/>
                    </a:ext>
                  </a:extLst>
                </p:cNvPr>
                <p:cNvSpPr/>
                <p:nvPr/>
              </p:nvSpPr>
              <p:spPr>
                <a:xfrm>
                  <a:off x="11179889" y="41183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25ADD569-BAE6-7529-AB11-08FA8C3F1FDD}"/>
                    </a:ext>
                  </a:extLst>
                </p:cNvPr>
                <p:cNvSpPr/>
                <p:nvPr/>
              </p:nvSpPr>
              <p:spPr>
                <a:xfrm>
                  <a:off x="11467279" y="41762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F3498375-FA48-C813-6169-C159693831DA}"/>
                    </a:ext>
                  </a:extLst>
                </p:cNvPr>
                <p:cNvSpPr/>
                <p:nvPr/>
              </p:nvSpPr>
              <p:spPr>
                <a:xfrm>
                  <a:off x="11513588" y="41419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6279AAB0-33F9-1D63-AF70-625F887973C5}"/>
                    </a:ext>
                  </a:extLst>
                </p:cNvPr>
                <p:cNvSpPr/>
                <p:nvPr/>
              </p:nvSpPr>
              <p:spPr>
                <a:xfrm>
                  <a:off x="11448394" y="41884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E6202BA7-AE18-56E4-545C-481191BAD07B}"/>
                    </a:ext>
                  </a:extLst>
                </p:cNvPr>
                <p:cNvSpPr/>
                <p:nvPr/>
              </p:nvSpPr>
              <p:spPr>
                <a:xfrm>
                  <a:off x="11361136" y="41943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9618779F-33CE-0C90-5886-E480AA9243C6}"/>
                    </a:ext>
                  </a:extLst>
                </p:cNvPr>
                <p:cNvSpPr/>
                <p:nvPr/>
              </p:nvSpPr>
              <p:spPr>
                <a:xfrm>
                  <a:off x="11601844" y="4173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147B6639-2421-3E7F-A403-CF60EC029EA7}"/>
                    </a:ext>
                  </a:extLst>
                </p:cNvPr>
                <p:cNvSpPr/>
                <p:nvPr/>
              </p:nvSpPr>
              <p:spPr>
                <a:xfrm>
                  <a:off x="11306974" y="40671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BC1C0E58-E83F-1389-0BE8-D474DE6136A7}"/>
                    </a:ext>
                  </a:extLst>
                </p:cNvPr>
                <p:cNvSpPr/>
                <p:nvPr/>
              </p:nvSpPr>
              <p:spPr>
                <a:xfrm>
                  <a:off x="11223580" y="42152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A76F6ABC-B5A9-194B-CDFE-69B729D65807}"/>
                    </a:ext>
                  </a:extLst>
                </p:cNvPr>
                <p:cNvSpPr/>
                <p:nvPr/>
              </p:nvSpPr>
              <p:spPr>
                <a:xfrm>
                  <a:off x="11542010" y="42151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5E9CF2B7-041C-4340-201E-8AA4CB0F8D3E}"/>
                    </a:ext>
                  </a:extLst>
                </p:cNvPr>
                <p:cNvSpPr/>
                <p:nvPr/>
              </p:nvSpPr>
              <p:spPr>
                <a:xfrm>
                  <a:off x="11499689" y="41834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CFE48E7E-E38F-0834-90A6-1E1544B6C695}"/>
                    </a:ext>
                  </a:extLst>
                </p:cNvPr>
                <p:cNvSpPr/>
                <p:nvPr/>
              </p:nvSpPr>
              <p:spPr>
                <a:xfrm>
                  <a:off x="11315886" y="4225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89C4B8A-17EF-9563-C10D-E0BCBD9EB553}"/>
                    </a:ext>
                  </a:extLst>
                </p:cNvPr>
                <p:cNvSpPr/>
                <p:nvPr/>
              </p:nvSpPr>
              <p:spPr>
                <a:xfrm>
                  <a:off x="11668347" y="41759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10780DEC-D44B-87A7-9316-3FAC897A1D6D}"/>
                    </a:ext>
                  </a:extLst>
                </p:cNvPr>
                <p:cNvSpPr/>
                <p:nvPr/>
              </p:nvSpPr>
              <p:spPr>
                <a:xfrm>
                  <a:off x="11628270" y="41188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CF62FC11-C9E5-5E6A-C699-C2E9000D56A3}"/>
                    </a:ext>
                  </a:extLst>
                </p:cNvPr>
                <p:cNvSpPr/>
                <p:nvPr/>
              </p:nvSpPr>
              <p:spPr>
                <a:xfrm>
                  <a:off x="11754857" y="41721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BF4A0CEB-1F39-DE48-FB73-14BAD45AEB02}"/>
                    </a:ext>
                  </a:extLst>
                </p:cNvPr>
                <p:cNvSpPr/>
                <p:nvPr/>
              </p:nvSpPr>
              <p:spPr>
                <a:xfrm>
                  <a:off x="11697952" y="42187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56E96A3C-C5C6-1AA0-82BE-296CC5E911FE}"/>
                    </a:ext>
                  </a:extLst>
                </p:cNvPr>
                <p:cNvSpPr/>
                <p:nvPr/>
              </p:nvSpPr>
              <p:spPr>
                <a:xfrm>
                  <a:off x="11667537" y="41701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8D49B8CA-178E-9AFD-04F0-8206AB83C4C1}"/>
                    </a:ext>
                  </a:extLst>
                </p:cNvPr>
                <p:cNvSpPr/>
                <p:nvPr/>
              </p:nvSpPr>
              <p:spPr>
                <a:xfrm>
                  <a:off x="11221648" y="41624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0E98E38F-D9E4-C366-1880-12B303DC3CB2}"/>
                    </a:ext>
                  </a:extLst>
                </p:cNvPr>
                <p:cNvSpPr/>
                <p:nvPr/>
              </p:nvSpPr>
              <p:spPr>
                <a:xfrm>
                  <a:off x="11780536" y="41789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521F543-A28C-169F-A040-872D1134B868}"/>
                    </a:ext>
                  </a:extLst>
                </p:cNvPr>
                <p:cNvSpPr/>
                <p:nvPr/>
              </p:nvSpPr>
              <p:spPr>
                <a:xfrm>
                  <a:off x="11766637" y="41701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42567B6E-5662-BE11-B27E-96932D2AF973}"/>
                    </a:ext>
                  </a:extLst>
                </p:cNvPr>
                <p:cNvSpPr/>
                <p:nvPr/>
              </p:nvSpPr>
              <p:spPr>
                <a:xfrm>
                  <a:off x="11669656" y="41846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5A6714C8-48F6-5AA5-006B-3FB8644DA6EB}"/>
                    </a:ext>
                  </a:extLst>
                </p:cNvPr>
                <p:cNvSpPr/>
                <p:nvPr/>
              </p:nvSpPr>
              <p:spPr>
                <a:xfrm>
                  <a:off x="11212112" y="42129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9BA4850B-1BAF-F5C7-EE58-353BFB996C0D}"/>
                    </a:ext>
                  </a:extLst>
                </p:cNvPr>
                <p:cNvSpPr/>
                <p:nvPr/>
              </p:nvSpPr>
              <p:spPr>
                <a:xfrm>
                  <a:off x="11705120" y="41194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9E983003-3EE5-A21B-EFF4-F9492ECEE2A1}"/>
                    </a:ext>
                  </a:extLst>
                </p:cNvPr>
                <p:cNvSpPr/>
                <p:nvPr/>
              </p:nvSpPr>
              <p:spPr>
                <a:xfrm>
                  <a:off x="11421469" y="41965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A10468BF-FFA2-8A28-B237-E1A47954D965}"/>
                    </a:ext>
                  </a:extLst>
                </p:cNvPr>
                <p:cNvSpPr/>
                <p:nvPr/>
              </p:nvSpPr>
              <p:spPr>
                <a:xfrm>
                  <a:off x="11260540" y="41691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E35D7500-97F8-80B7-4A72-3D42EF4B3B6F}"/>
                    </a:ext>
                  </a:extLst>
                </p:cNvPr>
                <p:cNvSpPr/>
                <p:nvPr/>
              </p:nvSpPr>
              <p:spPr>
                <a:xfrm>
                  <a:off x="11583894" y="41613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A2E8DDBC-65EA-CE10-39EC-A9773E35DB48}"/>
                    </a:ext>
                  </a:extLst>
                </p:cNvPr>
                <p:cNvSpPr/>
                <p:nvPr/>
              </p:nvSpPr>
              <p:spPr>
                <a:xfrm>
                  <a:off x="11726623" y="41896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639D8D50-EB08-1F48-37C2-5A502571818A}"/>
                    </a:ext>
                  </a:extLst>
                </p:cNvPr>
                <p:cNvSpPr/>
                <p:nvPr/>
              </p:nvSpPr>
              <p:spPr>
                <a:xfrm>
                  <a:off x="11569309" y="4151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B4910C1E-D4F7-2E5B-6772-4574143D21AD}"/>
                    </a:ext>
                  </a:extLst>
                </p:cNvPr>
                <p:cNvSpPr/>
                <p:nvPr/>
              </p:nvSpPr>
              <p:spPr>
                <a:xfrm>
                  <a:off x="11679254" y="41645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C05D5948-F8BE-0D63-4445-3E0A41EC08CF}"/>
                    </a:ext>
                  </a:extLst>
                </p:cNvPr>
                <p:cNvSpPr/>
                <p:nvPr/>
              </p:nvSpPr>
              <p:spPr>
                <a:xfrm>
                  <a:off x="11779538" y="42098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5802F013-E4AA-E3A2-C1A8-C025C060007D}"/>
                    </a:ext>
                  </a:extLst>
                </p:cNvPr>
                <p:cNvSpPr/>
                <p:nvPr/>
              </p:nvSpPr>
              <p:spPr>
                <a:xfrm>
                  <a:off x="11488970" y="4146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E97EB337-12C8-3C23-915A-79242B21A8C2}"/>
                    </a:ext>
                  </a:extLst>
                </p:cNvPr>
                <p:cNvSpPr/>
                <p:nvPr/>
              </p:nvSpPr>
              <p:spPr>
                <a:xfrm>
                  <a:off x="11581027" y="4108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EC3CE614-F632-1304-34BD-7E40D53D9FC1}"/>
                    </a:ext>
                  </a:extLst>
                </p:cNvPr>
                <p:cNvSpPr/>
                <p:nvPr/>
              </p:nvSpPr>
              <p:spPr>
                <a:xfrm>
                  <a:off x="11505486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9F8DF243-8EE5-120C-BF68-3AD39C1626A9}"/>
                    </a:ext>
                  </a:extLst>
                </p:cNvPr>
                <p:cNvSpPr/>
                <p:nvPr/>
              </p:nvSpPr>
              <p:spPr>
                <a:xfrm>
                  <a:off x="11256551" y="4210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 1023">
                  <a:extLst>
                    <a:ext uri="{FF2B5EF4-FFF2-40B4-BE49-F238E27FC236}">
                      <a16:creationId xmlns:a16="http://schemas.microsoft.com/office/drawing/2014/main" id="{E78990E3-E141-06FF-9C5A-EA7A4FA92DD7}"/>
                    </a:ext>
                  </a:extLst>
                </p:cNvPr>
                <p:cNvSpPr/>
                <p:nvPr/>
              </p:nvSpPr>
              <p:spPr>
                <a:xfrm>
                  <a:off x="11670466" y="4129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 1024">
                  <a:extLst>
                    <a:ext uri="{FF2B5EF4-FFF2-40B4-BE49-F238E27FC236}">
                      <a16:creationId xmlns:a16="http://schemas.microsoft.com/office/drawing/2014/main" id="{AF9A44F2-D4EF-492A-4216-FE54D8A858EA}"/>
                    </a:ext>
                  </a:extLst>
                </p:cNvPr>
                <p:cNvSpPr/>
                <p:nvPr/>
              </p:nvSpPr>
              <p:spPr>
                <a:xfrm>
                  <a:off x="11656691" y="41692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076305F3-AB78-CB39-E35D-7FE1EA4A057D}"/>
                    </a:ext>
                  </a:extLst>
                </p:cNvPr>
                <p:cNvSpPr/>
                <p:nvPr/>
              </p:nvSpPr>
              <p:spPr>
                <a:xfrm>
                  <a:off x="11566255" y="41919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 1029">
                  <a:extLst>
                    <a:ext uri="{FF2B5EF4-FFF2-40B4-BE49-F238E27FC236}">
                      <a16:creationId xmlns:a16="http://schemas.microsoft.com/office/drawing/2014/main" id="{117ACEF1-35BC-45B3-225B-D6A905DB3478}"/>
                    </a:ext>
                  </a:extLst>
                </p:cNvPr>
                <p:cNvSpPr/>
                <p:nvPr/>
              </p:nvSpPr>
              <p:spPr>
                <a:xfrm>
                  <a:off x="11440915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 1030">
                  <a:extLst>
                    <a:ext uri="{FF2B5EF4-FFF2-40B4-BE49-F238E27FC236}">
                      <a16:creationId xmlns:a16="http://schemas.microsoft.com/office/drawing/2014/main" id="{2016742D-A09B-DF3B-3D07-DFD17E76F4C7}"/>
                    </a:ext>
                  </a:extLst>
                </p:cNvPr>
                <p:cNvSpPr/>
                <p:nvPr/>
              </p:nvSpPr>
              <p:spPr>
                <a:xfrm>
                  <a:off x="11744262" y="4135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 1031">
                  <a:extLst>
                    <a:ext uri="{FF2B5EF4-FFF2-40B4-BE49-F238E27FC236}">
                      <a16:creationId xmlns:a16="http://schemas.microsoft.com/office/drawing/2014/main" id="{1D00AA6B-5EC2-29B0-D477-DECAE9A851CA}"/>
                    </a:ext>
                  </a:extLst>
                </p:cNvPr>
                <p:cNvSpPr/>
                <p:nvPr/>
              </p:nvSpPr>
              <p:spPr>
                <a:xfrm>
                  <a:off x="11497321" y="42111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 1032">
                  <a:extLst>
                    <a:ext uri="{FF2B5EF4-FFF2-40B4-BE49-F238E27FC236}">
                      <a16:creationId xmlns:a16="http://schemas.microsoft.com/office/drawing/2014/main" id="{212F13EB-D034-8F30-9BA8-A7F8C7DC9CE0}"/>
                    </a:ext>
                  </a:extLst>
                </p:cNvPr>
                <p:cNvSpPr/>
                <p:nvPr/>
              </p:nvSpPr>
              <p:spPr>
                <a:xfrm>
                  <a:off x="11191295" y="422711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 1033">
                  <a:extLst>
                    <a:ext uri="{FF2B5EF4-FFF2-40B4-BE49-F238E27FC236}">
                      <a16:creationId xmlns:a16="http://schemas.microsoft.com/office/drawing/2014/main" id="{63B20509-9B5E-CB5F-3877-9B08436030BA}"/>
                    </a:ext>
                  </a:extLst>
                </p:cNvPr>
                <p:cNvSpPr/>
                <p:nvPr/>
              </p:nvSpPr>
              <p:spPr>
                <a:xfrm>
                  <a:off x="11714967" y="421920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 1034">
                  <a:extLst>
                    <a:ext uri="{FF2B5EF4-FFF2-40B4-BE49-F238E27FC236}">
                      <a16:creationId xmlns:a16="http://schemas.microsoft.com/office/drawing/2014/main" id="{3B55359E-655C-DED6-F4A3-4CBE35576015}"/>
                    </a:ext>
                  </a:extLst>
                </p:cNvPr>
                <p:cNvSpPr/>
                <p:nvPr/>
              </p:nvSpPr>
              <p:spPr>
                <a:xfrm>
                  <a:off x="11308781" y="41728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 1035">
                  <a:extLst>
                    <a:ext uri="{FF2B5EF4-FFF2-40B4-BE49-F238E27FC236}">
                      <a16:creationId xmlns:a16="http://schemas.microsoft.com/office/drawing/2014/main" id="{A4F29ED6-A351-B47C-1687-0E9B304E2166}"/>
                    </a:ext>
                  </a:extLst>
                </p:cNvPr>
                <p:cNvSpPr/>
                <p:nvPr/>
              </p:nvSpPr>
              <p:spPr>
                <a:xfrm>
                  <a:off x="11533159" y="42176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 1036">
                  <a:extLst>
                    <a:ext uri="{FF2B5EF4-FFF2-40B4-BE49-F238E27FC236}">
                      <a16:creationId xmlns:a16="http://schemas.microsoft.com/office/drawing/2014/main" id="{DBE98FD9-E260-9B18-70A2-9F866F49C4CD}"/>
                    </a:ext>
                  </a:extLst>
                </p:cNvPr>
                <p:cNvSpPr/>
                <p:nvPr/>
              </p:nvSpPr>
              <p:spPr>
                <a:xfrm>
                  <a:off x="11644102" y="41958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14227E1A-6F27-6DFD-3B59-8137D3F68011}"/>
                    </a:ext>
                  </a:extLst>
                </p:cNvPr>
                <p:cNvSpPr/>
                <p:nvPr/>
              </p:nvSpPr>
              <p:spPr>
                <a:xfrm>
                  <a:off x="11457183" y="4198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 1038">
                  <a:extLst>
                    <a:ext uri="{FF2B5EF4-FFF2-40B4-BE49-F238E27FC236}">
                      <a16:creationId xmlns:a16="http://schemas.microsoft.com/office/drawing/2014/main" id="{6828A897-6357-2C4B-5594-1CBA2CC93590}"/>
                    </a:ext>
                  </a:extLst>
                </p:cNvPr>
                <p:cNvSpPr/>
                <p:nvPr/>
              </p:nvSpPr>
              <p:spPr>
                <a:xfrm>
                  <a:off x="11782967" y="40117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 1039">
                  <a:extLst>
                    <a:ext uri="{FF2B5EF4-FFF2-40B4-BE49-F238E27FC236}">
                      <a16:creationId xmlns:a16="http://schemas.microsoft.com/office/drawing/2014/main" id="{2FB7D7A0-884A-74AC-1AB3-D62140DF7C2A}"/>
                    </a:ext>
                  </a:extLst>
                </p:cNvPr>
                <p:cNvSpPr/>
                <p:nvPr/>
              </p:nvSpPr>
              <p:spPr>
                <a:xfrm>
                  <a:off x="11590189" y="42157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 1040">
                  <a:extLst>
                    <a:ext uri="{FF2B5EF4-FFF2-40B4-BE49-F238E27FC236}">
                      <a16:creationId xmlns:a16="http://schemas.microsoft.com/office/drawing/2014/main" id="{CA106E8B-55B7-D66B-D244-0F4CB4E61DD4}"/>
                    </a:ext>
                  </a:extLst>
                </p:cNvPr>
                <p:cNvSpPr/>
                <p:nvPr/>
              </p:nvSpPr>
              <p:spPr>
                <a:xfrm>
                  <a:off x="11629330" y="41929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 1041">
                  <a:extLst>
                    <a:ext uri="{FF2B5EF4-FFF2-40B4-BE49-F238E27FC236}">
                      <a16:creationId xmlns:a16="http://schemas.microsoft.com/office/drawing/2014/main" id="{B3A97911-7344-B2E1-E77F-2B20C3F3169D}"/>
                    </a:ext>
                  </a:extLst>
                </p:cNvPr>
                <p:cNvSpPr/>
                <p:nvPr/>
              </p:nvSpPr>
              <p:spPr>
                <a:xfrm>
                  <a:off x="11644102" y="41122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 1042">
                  <a:extLst>
                    <a:ext uri="{FF2B5EF4-FFF2-40B4-BE49-F238E27FC236}">
                      <a16:creationId xmlns:a16="http://schemas.microsoft.com/office/drawing/2014/main" id="{C771E3EE-A6C0-8E2E-581D-AFBAE410A2EA}"/>
                    </a:ext>
                  </a:extLst>
                </p:cNvPr>
                <p:cNvSpPr/>
                <p:nvPr/>
              </p:nvSpPr>
              <p:spPr>
                <a:xfrm>
                  <a:off x="11525867" y="41439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 1043">
                  <a:extLst>
                    <a:ext uri="{FF2B5EF4-FFF2-40B4-BE49-F238E27FC236}">
                      <a16:creationId xmlns:a16="http://schemas.microsoft.com/office/drawing/2014/main" id="{D6A617D5-A3F7-55EE-F9A5-8126D47AC12B}"/>
                    </a:ext>
                  </a:extLst>
                </p:cNvPr>
                <p:cNvSpPr/>
                <p:nvPr/>
              </p:nvSpPr>
              <p:spPr>
                <a:xfrm>
                  <a:off x="11629580" y="42261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 1044">
                  <a:extLst>
                    <a:ext uri="{FF2B5EF4-FFF2-40B4-BE49-F238E27FC236}">
                      <a16:creationId xmlns:a16="http://schemas.microsoft.com/office/drawing/2014/main" id="{3D27AC1C-C2C8-1272-D73C-4AD3182B7C00}"/>
                    </a:ext>
                  </a:extLst>
                </p:cNvPr>
                <p:cNvSpPr/>
                <p:nvPr/>
              </p:nvSpPr>
              <p:spPr>
                <a:xfrm>
                  <a:off x="11691408" y="41646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 1045">
                  <a:extLst>
                    <a:ext uri="{FF2B5EF4-FFF2-40B4-BE49-F238E27FC236}">
                      <a16:creationId xmlns:a16="http://schemas.microsoft.com/office/drawing/2014/main" id="{FEB869CC-A376-996A-2C6D-9932A4E16A24}"/>
                    </a:ext>
                  </a:extLst>
                </p:cNvPr>
                <p:cNvSpPr/>
                <p:nvPr/>
              </p:nvSpPr>
              <p:spPr>
                <a:xfrm>
                  <a:off x="11432937" y="421785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 1046">
                  <a:extLst>
                    <a:ext uri="{FF2B5EF4-FFF2-40B4-BE49-F238E27FC236}">
                      <a16:creationId xmlns:a16="http://schemas.microsoft.com/office/drawing/2014/main" id="{BC299D85-55F4-1513-4F83-29ECC7758F00}"/>
                    </a:ext>
                  </a:extLst>
                </p:cNvPr>
                <p:cNvSpPr/>
                <p:nvPr/>
              </p:nvSpPr>
              <p:spPr>
                <a:xfrm>
                  <a:off x="11589316" y="42146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8" name="Freeform 1047">
                  <a:extLst>
                    <a:ext uri="{FF2B5EF4-FFF2-40B4-BE49-F238E27FC236}">
                      <a16:creationId xmlns:a16="http://schemas.microsoft.com/office/drawing/2014/main" id="{15FEC66A-B510-E9A5-4113-6538F4D839D4}"/>
                    </a:ext>
                  </a:extLst>
                </p:cNvPr>
                <p:cNvSpPr/>
                <p:nvPr/>
              </p:nvSpPr>
              <p:spPr>
                <a:xfrm>
                  <a:off x="11507667" y="419617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 1048">
                  <a:extLst>
                    <a:ext uri="{FF2B5EF4-FFF2-40B4-BE49-F238E27FC236}">
                      <a16:creationId xmlns:a16="http://schemas.microsoft.com/office/drawing/2014/main" id="{B1F47424-A309-1C24-5782-7FE63758D4F2}"/>
                    </a:ext>
                  </a:extLst>
                </p:cNvPr>
                <p:cNvSpPr/>
                <p:nvPr/>
              </p:nvSpPr>
              <p:spPr>
                <a:xfrm>
                  <a:off x="11197029" y="4168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 1049">
                  <a:extLst>
                    <a:ext uri="{FF2B5EF4-FFF2-40B4-BE49-F238E27FC236}">
                      <a16:creationId xmlns:a16="http://schemas.microsoft.com/office/drawing/2014/main" id="{1CB838D8-0CCA-9DA0-6EFE-5BCE87D6E5A8}"/>
                    </a:ext>
                  </a:extLst>
                </p:cNvPr>
                <p:cNvSpPr/>
                <p:nvPr/>
              </p:nvSpPr>
              <p:spPr>
                <a:xfrm>
                  <a:off x="11338698" y="40641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 1050">
                  <a:extLst>
                    <a:ext uri="{FF2B5EF4-FFF2-40B4-BE49-F238E27FC236}">
                      <a16:creationId xmlns:a16="http://schemas.microsoft.com/office/drawing/2014/main" id="{E9D63578-F527-D4D1-6963-55D72537509A}"/>
                    </a:ext>
                  </a:extLst>
                </p:cNvPr>
                <p:cNvSpPr/>
                <p:nvPr/>
              </p:nvSpPr>
              <p:spPr>
                <a:xfrm>
                  <a:off x="11409066" y="41845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 1051">
                  <a:extLst>
                    <a:ext uri="{FF2B5EF4-FFF2-40B4-BE49-F238E27FC236}">
                      <a16:creationId xmlns:a16="http://schemas.microsoft.com/office/drawing/2014/main" id="{52D19DD2-513F-A3C6-D394-D8D3020A8991}"/>
                    </a:ext>
                  </a:extLst>
                </p:cNvPr>
                <p:cNvSpPr/>
                <p:nvPr/>
              </p:nvSpPr>
              <p:spPr>
                <a:xfrm>
                  <a:off x="11770065" y="41111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 1052">
                  <a:extLst>
                    <a:ext uri="{FF2B5EF4-FFF2-40B4-BE49-F238E27FC236}">
                      <a16:creationId xmlns:a16="http://schemas.microsoft.com/office/drawing/2014/main" id="{B9A87E41-A2F2-C186-75CC-17327694BDEB}"/>
                    </a:ext>
                  </a:extLst>
                </p:cNvPr>
                <p:cNvSpPr/>
                <p:nvPr/>
              </p:nvSpPr>
              <p:spPr>
                <a:xfrm>
                  <a:off x="11191108" y="4154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 1053">
                  <a:extLst>
                    <a:ext uri="{FF2B5EF4-FFF2-40B4-BE49-F238E27FC236}">
                      <a16:creationId xmlns:a16="http://schemas.microsoft.com/office/drawing/2014/main" id="{ED72661D-9FCC-C872-9AA0-9B24715F49D5}"/>
                    </a:ext>
                  </a:extLst>
                </p:cNvPr>
                <p:cNvSpPr/>
                <p:nvPr/>
              </p:nvSpPr>
              <p:spPr>
                <a:xfrm>
                  <a:off x="11233303" y="41822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 1054">
                  <a:extLst>
                    <a:ext uri="{FF2B5EF4-FFF2-40B4-BE49-F238E27FC236}">
                      <a16:creationId xmlns:a16="http://schemas.microsoft.com/office/drawing/2014/main" id="{44AA9B34-2431-F9C9-1C1D-E3C9030AA367}"/>
                    </a:ext>
                  </a:extLst>
                </p:cNvPr>
                <p:cNvSpPr/>
                <p:nvPr/>
              </p:nvSpPr>
              <p:spPr>
                <a:xfrm>
                  <a:off x="11742204" y="41698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6" name="Freeform 1055">
                  <a:extLst>
                    <a:ext uri="{FF2B5EF4-FFF2-40B4-BE49-F238E27FC236}">
                      <a16:creationId xmlns:a16="http://schemas.microsoft.com/office/drawing/2014/main" id="{E82414DE-7DA6-32AA-9ED7-50926FB242A1}"/>
                    </a:ext>
                  </a:extLst>
                </p:cNvPr>
                <p:cNvSpPr/>
                <p:nvPr/>
              </p:nvSpPr>
              <p:spPr>
                <a:xfrm>
                  <a:off x="11269577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 1056">
                  <a:extLst>
                    <a:ext uri="{FF2B5EF4-FFF2-40B4-BE49-F238E27FC236}">
                      <a16:creationId xmlns:a16="http://schemas.microsoft.com/office/drawing/2014/main" id="{82C4FF78-2639-43F6-32E7-C2F30C786551}"/>
                    </a:ext>
                  </a:extLst>
                </p:cNvPr>
                <p:cNvSpPr/>
                <p:nvPr/>
              </p:nvSpPr>
              <p:spPr>
                <a:xfrm>
                  <a:off x="11515022" y="419284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 1057">
                  <a:extLst>
                    <a:ext uri="{FF2B5EF4-FFF2-40B4-BE49-F238E27FC236}">
                      <a16:creationId xmlns:a16="http://schemas.microsoft.com/office/drawing/2014/main" id="{E731245E-417C-405D-50DC-3F54B534C08C}"/>
                    </a:ext>
                  </a:extLst>
                </p:cNvPr>
                <p:cNvSpPr/>
                <p:nvPr/>
              </p:nvSpPr>
              <p:spPr>
                <a:xfrm>
                  <a:off x="11744324" y="41901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 1058">
                  <a:extLst>
                    <a:ext uri="{FF2B5EF4-FFF2-40B4-BE49-F238E27FC236}">
                      <a16:creationId xmlns:a16="http://schemas.microsoft.com/office/drawing/2014/main" id="{A4A850C8-52B8-10CB-A065-95525DDF60A3}"/>
                    </a:ext>
                  </a:extLst>
                </p:cNvPr>
                <p:cNvSpPr/>
                <p:nvPr/>
              </p:nvSpPr>
              <p:spPr>
                <a:xfrm>
                  <a:off x="11268019" y="40192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 1059">
                  <a:extLst>
                    <a:ext uri="{FF2B5EF4-FFF2-40B4-BE49-F238E27FC236}">
                      <a16:creationId xmlns:a16="http://schemas.microsoft.com/office/drawing/2014/main" id="{2B5D6D01-19FA-C529-E3A1-AAFB34799214}"/>
                    </a:ext>
                  </a:extLst>
                </p:cNvPr>
                <p:cNvSpPr/>
                <p:nvPr/>
              </p:nvSpPr>
              <p:spPr>
                <a:xfrm>
                  <a:off x="11452071" y="42254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 1060">
                  <a:extLst>
                    <a:ext uri="{FF2B5EF4-FFF2-40B4-BE49-F238E27FC236}">
                      <a16:creationId xmlns:a16="http://schemas.microsoft.com/office/drawing/2014/main" id="{A21787EC-3C7A-6FD2-6CDB-D40EB72CD324}"/>
                    </a:ext>
                  </a:extLst>
                </p:cNvPr>
                <p:cNvSpPr/>
                <p:nvPr/>
              </p:nvSpPr>
              <p:spPr>
                <a:xfrm>
                  <a:off x="11767136" y="42051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 1061">
                  <a:extLst>
                    <a:ext uri="{FF2B5EF4-FFF2-40B4-BE49-F238E27FC236}">
                      <a16:creationId xmlns:a16="http://schemas.microsoft.com/office/drawing/2014/main" id="{7EE83B56-20C5-583B-72AB-9629FA6267EF}"/>
                    </a:ext>
                  </a:extLst>
                </p:cNvPr>
                <p:cNvSpPr/>
                <p:nvPr/>
              </p:nvSpPr>
              <p:spPr>
                <a:xfrm>
                  <a:off x="11201828" y="41861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 1062">
                  <a:extLst>
                    <a:ext uri="{FF2B5EF4-FFF2-40B4-BE49-F238E27FC236}">
                      <a16:creationId xmlns:a16="http://schemas.microsoft.com/office/drawing/2014/main" id="{7FB4089A-09F9-4186-D455-766B20767D52}"/>
                    </a:ext>
                  </a:extLst>
                </p:cNvPr>
                <p:cNvSpPr/>
                <p:nvPr/>
              </p:nvSpPr>
              <p:spPr>
                <a:xfrm>
                  <a:off x="11635687" y="41621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 1063">
                  <a:extLst>
                    <a:ext uri="{FF2B5EF4-FFF2-40B4-BE49-F238E27FC236}">
                      <a16:creationId xmlns:a16="http://schemas.microsoft.com/office/drawing/2014/main" id="{36E9ECE5-501A-8916-20D5-40CA4115CD90}"/>
                    </a:ext>
                  </a:extLst>
                </p:cNvPr>
                <p:cNvSpPr/>
                <p:nvPr/>
              </p:nvSpPr>
              <p:spPr>
                <a:xfrm>
                  <a:off x="11493768" y="42219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 1064">
                  <a:extLst>
                    <a:ext uri="{FF2B5EF4-FFF2-40B4-BE49-F238E27FC236}">
                      <a16:creationId xmlns:a16="http://schemas.microsoft.com/office/drawing/2014/main" id="{F693EF22-E1E9-2221-9AE5-33B84D8CE1F1}"/>
                    </a:ext>
                  </a:extLst>
                </p:cNvPr>
                <p:cNvSpPr/>
                <p:nvPr/>
              </p:nvSpPr>
              <p:spPr>
                <a:xfrm>
                  <a:off x="11235672" y="4216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 1065">
                  <a:extLst>
                    <a:ext uri="{FF2B5EF4-FFF2-40B4-BE49-F238E27FC236}">
                      <a16:creationId xmlns:a16="http://schemas.microsoft.com/office/drawing/2014/main" id="{270A7648-D70C-7204-AE3C-5ADC434CD48C}"/>
                    </a:ext>
                  </a:extLst>
                </p:cNvPr>
                <p:cNvSpPr/>
                <p:nvPr/>
              </p:nvSpPr>
              <p:spPr>
                <a:xfrm>
                  <a:off x="11397099" y="41573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 1066">
                  <a:extLst>
                    <a:ext uri="{FF2B5EF4-FFF2-40B4-BE49-F238E27FC236}">
                      <a16:creationId xmlns:a16="http://schemas.microsoft.com/office/drawing/2014/main" id="{CB707008-CDD2-1817-35EC-D32F6C7C86DD}"/>
                    </a:ext>
                  </a:extLst>
                </p:cNvPr>
                <p:cNvSpPr/>
                <p:nvPr/>
              </p:nvSpPr>
              <p:spPr>
                <a:xfrm>
                  <a:off x="11537896" y="41798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 1067">
                  <a:extLst>
                    <a:ext uri="{FF2B5EF4-FFF2-40B4-BE49-F238E27FC236}">
                      <a16:creationId xmlns:a16="http://schemas.microsoft.com/office/drawing/2014/main" id="{8F6767C3-CD77-973D-F029-98001D8199CF}"/>
                    </a:ext>
                  </a:extLst>
                </p:cNvPr>
                <p:cNvSpPr/>
                <p:nvPr/>
              </p:nvSpPr>
              <p:spPr>
                <a:xfrm>
                  <a:off x="11504863" y="42133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 1068">
                  <a:extLst>
                    <a:ext uri="{FF2B5EF4-FFF2-40B4-BE49-F238E27FC236}">
                      <a16:creationId xmlns:a16="http://schemas.microsoft.com/office/drawing/2014/main" id="{08758B6C-973E-2E50-DBB8-4CA2DE874138}"/>
                    </a:ext>
                  </a:extLst>
                </p:cNvPr>
                <p:cNvSpPr/>
                <p:nvPr/>
              </p:nvSpPr>
              <p:spPr>
                <a:xfrm>
                  <a:off x="11446400" y="41889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 1069">
                  <a:extLst>
                    <a:ext uri="{FF2B5EF4-FFF2-40B4-BE49-F238E27FC236}">
                      <a16:creationId xmlns:a16="http://schemas.microsoft.com/office/drawing/2014/main" id="{BFFAE6BC-00A4-9E25-4C45-5603D48AF662}"/>
                    </a:ext>
                  </a:extLst>
                </p:cNvPr>
                <p:cNvSpPr/>
                <p:nvPr/>
              </p:nvSpPr>
              <p:spPr>
                <a:xfrm>
                  <a:off x="11676449" y="41564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 1070">
                  <a:extLst>
                    <a:ext uri="{FF2B5EF4-FFF2-40B4-BE49-F238E27FC236}">
                      <a16:creationId xmlns:a16="http://schemas.microsoft.com/office/drawing/2014/main" id="{20405AC6-F349-DBFF-4CA4-9E9B86E9220E}"/>
                    </a:ext>
                  </a:extLst>
                </p:cNvPr>
                <p:cNvSpPr/>
                <p:nvPr/>
              </p:nvSpPr>
              <p:spPr>
                <a:xfrm>
                  <a:off x="11598042" y="42129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 1071">
                  <a:extLst>
                    <a:ext uri="{FF2B5EF4-FFF2-40B4-BE49-F238E27FC236}">
                      <a16:creationId xmlns:a16="http://schemas.microsoft.com/office/drawing/2014/main" id="{5BC8AFEE-8AEB-D543-43B7-946BB4299659}"/>
                    </a:ext>
                  </a:extLst>
                </p:cNvPr>
                <p:cNvSpPr/>
                <p:nvPr/>
              </p:nvSpPr>
              <p:spPr>
                <a:xfrm>
                  <a:off x="11335769" y="42041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 1072">
                  <a:extLst>
                    <a:ext uri="{FF2B5EF4-FFF2-40B4-BE49-F238E27FC236}">
                      <a16:creationId xmlns:a16="http://schemas.microsoft.com/office/drawing/2014/main" id="{17BD8181-C3A3-61D9-6F95-22F9CF333C87}"/>
                    </a:ext>
                  </a:extLst>
                </p:cNvPr>
                <p:cNvSpPr/>
                <p:nvPr/>
              </p:nvSpPr>
              <p:spPr>
                <a:xfrm>
                  <a:off x="11579219" y="4123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 1073">
                  <a:extLst>
                    <a:ext uri="{FF2B5EF4-FFF2-40B4-BE49-F238E27FC236}">
                      <a16:creationId xmlns:a16="http://schemas.microsoft.com/office/drawing/2014/main" id="{4B907CB8-090A-E23A-7519-B695EB8BEAAC}"/>
                    </a:ext>
                  </a:extLst>
                </p:cNvPr>
                <p:cNvSpPr/>
                <p:nvPr/>
              </p:nvSpPr>
              <p:spPr>
                <a:xfrm>
                  <a:off x="11219155" y="42022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 1074">
                  <a:extLst>
                    <a:ext uri="{FF2B5EF4-FFF2-40B4-BE49-F238E27FC236}">
                      <a16:creationId xmlns:a16="http://schemas.microsoft.com/office/drawing/2014/main" id="{DF8371B4-9C2C-E220-D57C-AB736D0C9F09}"/>
                    </a:ext>
                  </a:extLst>
                </p:cNvPr>
                <p:cNvSpPr/>
                <p:nvPr/>
              </p:nvSpPr>
              <p:spPr>
                <a:xfrm>
                  <a:off x="11472764" y="42237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 1075">
                  <a:extLst>
                    <a:ext uri="{FF2B5EF4-FFF2-40B4-BE49-F238E27FC236}">
                      <a16:creationId xmlns:a16="http://schemas.microsoft.com/office/drawing/2014/main" id="{9210F882-3665-B171-0344-93CF9B419490}"/>
                    </a:ext>
                  </a:extLst>
                </p:cNvPr>
                <p:cNvSpPr/>
                <p:nvPr/>
              </p:nvSpPr>
              <p:spPr>
                <a:xfrm>
                  <a:off x="11298123" y="42266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 1076">
                  <a:extLst>
                    <a:ext uri="{FF2B5EF4-FFF2-40B4-BE49-F238E27FC236}">
                      <a16:creationId xmlns:a16="http://schemas.microsoft.com/office/drawing/2014/main" id="{9EEBBA26-3A8F-E171-0B90-BBA22DD65E71}"/>
                    </a:ext>
                  </a:extLst>
                </p:cNvPr>
                <p:cNvSpPr/>
                <p:nvPr/>
              </p:nvSpPr>
              <p:spPr>
                <a:xfrm>
                  <a:off x="11500749" y="41707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 1077">
                  <a:extLst>
                    <a:ext uri="{FF2B5EF4-FFF2-40B4-BE49-F238E27FC236}">
                      <a16:creationId xmlns:a16="http://schemas.microsoft.com/office/drawing/2014/main" id="{30E2D74D-E641-CAB9-E287-CF4ADC9276F2}"/>
                    </a:ext>
                  </a:extLst>
                </p:cNvPr>
                <p:cNvSpPr/>
                <p:nvPr/>
              </p:nvSpPr>
              <p:spPr>
                <a:xfrm>
                  <a:off x="11624032" y="41275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 1078">
                  <a:extLst>
                    <a:ext uri="{FF2B5EF4-FFF2-40B4-BE49-F238E27FC236}">
                      <a16:creationId xmlns:a16="http://schemas.microsoft.com/office/drawing/2014/main" id="{C6FF7DC9-6550-454F-0E70-C844D691E4B2}"/>
                    </a:ext>
                  </a:extLst>
                </p:cNvPr>
                <p:cNvSpPr/>
                <p:nvPr/>
              </p:nvSpPr>
              <p:spPr>
                <a:xfrm>
                  <a:off x="11719704" y="41457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 1079">
                  <a:extLst>
                    <a:ext uri="{FF2B5EF4-FFF2-40B4-BE49-F238E27FC236}">
                      <a16:creationId xmlns:a16="http://schemas.microsoft.com/office/drawing/2014/main" id="{1C328C2D-9DDB-0296-23C1-CE7C60CDF29B}"/>
                    </a:ext>
                  </a:extLst>
                </p:cNvPr>
                <p:cNvSpPr/>
                <p:nvPr/>
              </p:nvSpPr>
              <p:spPr>
                <a:xfrm>
                  <a:off x="11463415" y="421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 1080">
                  <a:extLst>
                    <a:ext uri="{FF2B5EF4-FFF2-40B4-BE49-F238E27FC236}">
                      <a16:creationId xmlns:a16="http://schemas.microsoft.com/office/drawing/2014/main" id="{6888E55A-92F5-1A4B-554E-F654BF1CE2C3}"/>
                    </a:ext>
                  </a:extLst>
                </p:cNvPr>
                <p:cNvSpPr/>
                <p:nvPr/>
              </p:nvSpPr>
              <p:spPr>
                <a:xfrm>
                  <a:off x="11554164" y="4215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 1081">
                  <a:extLst>
                    <a:ext uri="{FF2B5EF4-FFF2-40B4-BE49-F238E27FC236}">
                      <a16:creationId xmlns:a16="http://schemas.microsoft.com/office/drawing/2014/main" id="{A9C15B66-A60A-EF5C-CD62-1F6959CC19A2}"/>
                    </a:ext>
                  </a:extLst>
                </p:cNvPr>
                <p:cNvSpPr/>
                <p:nvPr/>
              </p:nvSpPr>
              <p:spPr>
                <a:xfrm>
                  <a:off x="11666851" y="421182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 1082">
                  <a:extLst>
                    <a:ext uri="{FF2B5EF4-FFF2-40B4-BE49-F238E27FC236}">
                      <a16:creationId xmlns:a16="http://schemas.microsoft.com/office/drawing/2014/main" id="{2A972B2F-17CC-857D-48D2-9928257197BC}"/>
                    </a:ext>
                  </a:extLst>
                </p:cNvPr>
                <p:cNvSpPr/>
                <p:nvPr/>
              </p:nvSpPr>
              <p:spPr>
                <a:xfrm>
                  <a:off x="11227694" y="42039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 1083">
                  <a:extLst>
                    <a:ext uri="{FF2B5EF4-FFF2-40B4-BE49-F238E27FC236}">
                      <a16:creationId xmlns:a16="http://schemas.microsoft.com/office/drawing/2014/main" id="{622ABACD-E86F-5BAB-70A4-2088818E41AB}"/>
                    </a:ext>
                  </a:extLst>
                </p:cNvPr>
                <p:cNvSpPr/>
                <p:nvPr/>
              </p:nvSpPr>
              <p:spPr>
                <a:xfrm>
                  <a:off x="11535590" y="4209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 1084">
                  <a:extLst>
                    <a:ext uri="{FF2B5EF4-FFF2-40B4-BE49-F238E27FC236}">
                      <a16:creationId xmlns:a16="http://schemas.microsoft.com/office/drawing/2014/main" id="{2E4DF224-6563-3AA4-AB20-882B9D448526}"/>
                    </a:ext>
                  </a:extLst>
                </p:cNvPr>
                <p:cNvSpPr/>
                <p:nvPr/>
              </p:nvSpPr>
              <p:spPr>
                <a:xfrm>
                  <a:off x="11349232" y="41917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 1085">
                  <a:extLst>
                    <a:ext uri="{FF2B5EF4-FFF2-40B4-BE49-F238E27FC236}">
                      <a16:creationId xmlns:a16="http://schemas.microsoft.com/office/drawing/2014/main" id="{835BB2BD-778F-6770-83B9-7078CA7CE1C2}"/>
                    </a:ext>
                  </a:extLst>
                </p:cNvPr>
                <p:cNvSpPr/>
                <p:nvPr/>
              </p:nvSpPr>
              <p:spPr>
                <a:xfrm>
                  <a:off x="11529171" y="41448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 1086">
                  <a:extLst>
                    <a:ext uri="{FF2B5EF4-FFF2-40B4-BE49-F238E27FC236}">
                      <a16:creationId xmlns:a16="http://schemas.microsoft.com/office/drawing/2014/main" id="{77A2FBF6-0021-76AB-272F-EB9D53290789}"/>
                    </a:ext>
                  </a:extLst>
                </p:cNvPr>
                <p:cNvSpPr/>
                <p:nvPr/>
              </p:nvSpPr>
              <p:spPr>
                <a:xfrm>
                  <a:off x="11722758" y="41680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 1087">
                  <a:extLst>
                    <a:ext uri="{FF2B5EF4-FFF2-40B4-BE49-F238E27FC236}">
                      <a16:creationId xmlns:a16="http://schemas.microsoft.com/office/drawing/2014/main" id="{473E50FA-67E6-E7E5-3774-F66F66475FCC}"/>
                    </a:ext>
                  </a:extLst>
                </p:cNvPr>
                <p:cNvSpPr/>
                <p:nvPr/>
              </p:nvSpPr>
              <p:spPr>
                <a:xfrm>
                  <a:off x="11308220" y="4159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 1088">
                  <a:extLst>
                    <a:ext uri="{FF2B5EF4-FFF2-40B4-BE49-F238E27FC236}">
                      <a16:creationId xmlns:a16="http://schemas.microsoft.com/office/drawing/2014/main" id="{BB3A5B4C-306E-3F51-1E08-C88F17F30A70}"/>
                    </a:ext>
                  </a:extLst>
                </p:cNvPr>
                <p:cNvSpPr/>
                <p:nvPr/>
              </p:nvSpPr>
              <p:spPr>
                <a:xfrm>
                  <a:off x="11660057" y="41800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 1089">
                  <a:extLst>
                    <a:ext uri="{FF2B5EF4-FFF2-40B4-BE49-F238E27FC236}">
                      <a16:creationId xmlns:a16="http://schemas.microsoft.com/office/drawing/2014/main" id="{6962BD4C-26E0-2671-A591-FD995316863C}"/>
                    </a:ext>
                  </a:extLst>
                </p:cNvPr>
                <p:cNvSpPr/>
                <p:nvPr/>
              </p:nvSpPr>
              <p:spPr>
                <a:xfrm>
                  <a:off x="11606768" y="42169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 1090">
                  <a:extLst>
                    <a:ext uri="{FF2B5EF4-FFF2-40B4-BE49-F238E27FC236}">
                      <a16:creationId xmlns:a16="http://schemas.microsoft.com/office/drawing/2014/main" id="{1DB8876D-C1D6-D1DD-6728-92D567E0510D}"/>
                    </a:ext>
                  </a:extLst>
                </p:cNvPr>
                <p:cNvSpPr/>
                <p:nvPr/>
              </p:nvSpPr>
              <p:spPr>
                <a:xfrm>
                  <a:off x="11244210" y="4194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 1091">
                  <a:extLst>
                    <a:ext uri="{FF2B5EF4-FFF2-40B4-BE49-F238E27FC236}">
                      <a16:creationId xmlns:a16="http://schemas.microsoft.com/office/drawing/2014/main" id="{931FCB7B-5E5C-9F1E-D0F3-788639645F75}"/>
                    </a:ext>
                  </a:extLst>
                </p:cNvPr>
                <p:cNvSpPr/>
                <p:nvPr/>
              </p:nvSpPr>
              <p:spPr>
                <a:xfrm>
                  <a:off x="11575230" y="4117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 1092">
                  <a:extLst>
                    <a:ext uri="{FF2B5EF4-FFF2-40B4-BE49-F238E27FC236}">
                      <a16:creationId xmlns:a16="http://schemas.microsoft.com/office/drawing/2014/main" id="{868A9B79-73A9-BE6D-0274-42866229D073}"/>
                    </a:ext>
                  </a:extLst>
                </p:cNvPr>
                <p:cNvSpPr/>
                <p:nvPr/>
              </p:nvSpPr>
              <p:spPr>
                <a:xfrm>
                  <a:off x="11597107" y="41347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 1093">
                  <a:extLst>
                    <a:ext uri="{FF2B5EF4-FFF2-40B4-BE49-F238E27FC236}">
                      <a16:creationId xmlns:a16="http://schemas.microsoft.com/office/drawing/2014/main" id="{54C9AC1A-7477-3E2F-7E41-AB7BEF60CACB}"/>
                    </a:ext>
                  </a:extLst>
                </p:cNvPr>
                <p:cNvSpPr/>
                <p:nvPr/>
              </p:nvSpPr>
              <p:spPr>
                <a:xfrm>
                  <a:off x="11681872" y="4201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 1094">
                  <a:extLst>
                    <a:ext uri="{FF2B5EF4-FFF2-40B4-BE49-F238E27FC236}">
                      <a16:creationId xmlns:a16="http://schemas.microsoft.com/office/drawing/2014/main" id="{F98C5756-3459-2F21-F592-B4F3FE0802B3}"/>
                    </a:ext>
                  </a:extLst>
                </p:cNvPr>
                <p:cNvSpPr/>
                <p:nvPr/>
              </p:nvSpPr>
              <p:spPr>
                <a:xfrm>
                  <a:off x="11762897" y="412033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 1095">
                  <a:extLst>
                    <a:ext uri="{FF2B5EF4-FFF2-40B4-BE49-F238E27FC236}">
                      <a16:creationId xmlns:a16="http://schemas.microsoft.com/office/drawing/2014/main" id="{8DAA91C9-4842-2819-695D-53AE6B5A44CC}"/>
                    </a:ext>
                  </a:extLst>
                </p:cNvPr>
                <p:cNvSpPr/>
                <p:nvPr/>
              </p:nvSpPr>
              <p:spPr>
                <a:xfrm>
                  <a:off x="11750868" y="42166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 1096">
                  <a:extLst>
                    <a:ext uri="{FF2B5EF4-FFF2-40B4-BE49-F238E27FC236}">
                      <a16:creationId xmlns:a16="http://schemas.microsoft.com/office/drawing/2014/main" id="{ACDC4B57-64DC-D03A-4A98-43E273EE1C9A}"/>
                    </a:ext>
                  </a:extLst>
                </p:cNvPr>
                <p:cNvSpPr/>
                <p:nvPr/>
              </p:nvSpPr>
              <p:spPr>
                <a:xfrm>
                  <a:off x="11648465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 1097">
                  <a:extLst>
                    <a:ext uri="{FF2B5EF4-FFF2-40B4-BE49-F238E27FC236}">
                      <a16:creationId xmlns:a16="http://schemas.microsoft.com/office/drawing/2014/main" id="{C0625E4B-B966-6335-2DFB-E8EB02241075}"/>
                    </a:ext>
                  </a:extLst>
                </p:cNvPr>
                <p:cNvSpPr/>
                <p:nvPr/>
              </p:nvSpPr>
              <p:spPr>
                <a:xfrm>
                  <a:off x="11484668" y="4147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 1098">
                  <a:extLst>
                    <a:ext uri="{FF2B5EF4-FFF2-40B4-BE49-F238E27FC236}">
                      <a16:creationId xmlns:a16="http://schemas.microsoft.com/office/drawing/2014/main" id="{9CD35920-5607-B6DF-068C-EB352AA86697}"/>
                    </a:ext>
                  </a:extLst>
                </p:cNvPr>
                <p:cNvSpPr/>
                <p:nvPr/>
              </p:nvSpPr>
              <p:spPr>
                <a:xfrm>
                  <a:off x="11596795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 1099">
                  <a:extLst>
                    <a:ext uri="{FF2B5EF4-FFF2-40B4-BE49-F238E27FC236}">
                      <a16:creationId xmlns:a16="http://schemas.microsoft.com/office/drawing/2014/main" id="{4A40DEC1-2A12-91DA-23C2-710FE263ADF2}"/>
                    </a:ext>
                  </a:extLst>
                </p:cNvPr>
                <p:cNvSpPr/>
                <p:nvPr/>
              </p:nvSpPr>
              <p:spPr>
                <a:xfrm>
                  <a:off x="11584517" y="416504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 1100">
                  <a:extLst>
                    <a:ext uri="{FF2B5EF4-FFF2-40B4-BE49-F238E27FC236}">
                      <a16:creationId xmlns:a16="http://schemas.microsoft.com/office/drawing/2014/main" id="{BBF59864-4524-7966-C4A3-2E7F74FB52F8}"/>
                    </a:ext>
                  </a:extLst>
                </p:cNvPr>
                <p:cNvSpPr/>
                <p:nvPr/>
              </p:nvSpPr>
              <p:spPr>
                <a:xfrm>
                  <a:off x="11401399" y="41807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 1101">
                  <a:extLst>
                    <a:ext uri="{FF2B5EF4-FFF2-40B4-BE49-F238E27FC236}">
                      <a16:creationId xmlns:a16="http://schemas.microsoft.com/office/drawing/2014/main" id="{522CD990-AC5A-5143-EDBB-4BD5692C4D42}"/>
                    </a:ext>
                  </a:extLst>
                </p:cNvPr>
                <p:cNvSpPr/>
                <p:nvPr/>
              </p:nvSpPr>
              <p:spPr>
                <a:xfrm>
                  <a:off x="11280298" y="41466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 1102">
                  <a:extLst>
                    <a:ext uri="{FF2B5EF4-FFF2-40B4-BE49-F238E27FC236}">
                      <a16:creationId xmlns:a16="http://schemas.microsoft.com/office/drawing/2014/main" id="{CBF9427D-DDF9-5BCB-19E7-4DEBFE8C2438}"/>
                    </a:ext>
                  </a:extLst>
                </p:cNvPr>
                <p:cNvSpPr/>
                <p:nvPr/>
              </p:nvSpPr>
              <p:spPr>
                <a:xfrm>
                  <a:off x="11700071" y="4172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 1103">
                  <a:extLst>
                    <a:ext uri="{FF2B5EF4-FFF2-40B4-BE49-F238E27FC236}">
                      <a16:creationId xmlns:a16="http://schemas.microsoft.com/office/drawing/2014/main" id="{7B8E9015-7B71-3100-08CB-827031A415C2}"/>
                    </a:ext>
                  </a:extLst>
                </p:cNvPr>
                <p:cNvSpPr/>
                <p:nvPr/>
              </p:nvSpPr>
              <p:spPr>
                <a:xfrm>
                  <a:off x="11469212" y="42263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 1104">
                  <a:extLst>
                    <a:ext uri="{FF2B5EF4-FFF2-40B4-BE49-F238E27FC236}">
                      <a16:creationId xmlns:a16="http://schemas.microsoft.com/office/drawing/2014/main" id="{EEEE4784-5275-C11A-695A-7510BC59640F}"/>
                    </a:ext>
                  </a:extLst>
                </p:cNvPr>
                <p:cNvSpPr/>
                <p:nvPr/>
              </p:nvSpPr>
              <p:spPr>
                <a:xfrm>
                  <a:off x="11768818" y="41515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 1105">
                  <a:extLst>
                    <a:ext uri="{FF2B5EF4-FFF2-40B4-BE49-F238E27FC236}">
                      <a16:creationId xmlns:a16="http://schemas.microsoft.com/office/drawing/2014/main" id="{7213468D-0935-5546-BCA0-991D109BB677}"/>
                    </a:ext>
                  </a:extLst>
                </p:cNvPr>
                <p:cNvSpPr/>
                <p:nvPr/>
              </p:nvSpPr>
              <p:spPr>
                <a:xfrm>
                  <a:off x="11580341" y="41969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A3391549-EA3E-597D-DC60-8C36752E700F}"/>
                    </a:ext>
                  </a:extLst>
                </p:cNvPr>
                <p:cNvSpPr/>
                <p:nvPr/>
              </p:nvSpPr>
              <p:spPr>
                <a:xfrm>
                  <a:off x="11249757" y="41646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A1EDE958-1DBF-BB15-0868-C531BF1C5EE6}"/>
                    </a:ext>
                  </a:extLst>
                </p:cNvPr>
                <p:cNvSpPr/>
                <p:nvPr/>
              </p:nvSpPr>
              <p:spPr>
                <a:xfrm>
                  <a:off x="11470396" y="4142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4B99AA0C-A712-2BA0-E59D-B1F547302FB5}"/>
                    </a:ext>
                  </a:extLst>
                </p:cNvPr>
                <p:cNvSpPr/>
                <p:nvPr/>
              </p:nvSpPr>
              <p:spPr>
                <a:xfrm>
                  <a:off x="11256863" y="42154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DE8B16FB-8B6E-E1B8-0486-643E85FD7A00}"/>
                    </a:ext>
                  </a:extLst>
                </p:cNvPr>
                <p:cNvSpPr/>
                <p:nvPr/>
              </p:nvSpPr>
              <p:spPr>
                <a:xfrm>
                  <a:off x="11352161" y="41944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1" name="Freeform 1110">
                  <a:extLst>
                    <a:ext uri="{FF2B5EF4-FFF2-40B4-BE49-F238E27FC236}">
                      <a16:creationId xmlns:a16="http://schemas.microsoft.com/office/drawing/2014/main" id="{8A4A4F81-12B9-E7E4-B365-E551E88B08C3}"/>
                    </a:ext>
                  </a:extLst>
                </p:cNvPr>
                <p:cNvSpPr/>
                <p:nvPr/>
              </p:nvSpPr>
              <p:spPr>
                <a:xfrm>
                  <a:off x="11460237" y="4174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2" name="Freeform 1111">
                  <a:extLst>
                    <a:ext uri="{FF2B5EF4-FFF2-40B4-BE49-F238E27FC236}">
                      <a16:creationId xmlns:a16="http://schemas.microsoft.com/office/drawing/2014/main" id="{2C1DC6E5-7CC6-BDBF-CF4A-9C18DA694914}"/>
                    </a:ext>
                  </a:extLst>
                </p:cNvPr>
                <p:cNvSpPr/>
                <p:nvPr/>
              </p:nvSpPr>
              <p:spPr>
                <a:xfrm>
                  <a:off x="11301489" y="42167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3" name="Freeform 1112">
                  <a:extLst>
                    <a:ext uri="{FF2B5EF4-FFF2-40B4-BE49-F238E27FC236}">
                      <a16:creationId xmlns:a16="http://schemas.microsoft.com/office/drawing/2014/main" id="{13BA9529-0355-CC07-27B7-853DFC26F0BB}"/>
                    </a:ext>
                  </a:extLst>
                </p:cNvPr>
                <p:cNvSpPr/>
                <p:nvPr/>
              </p:nvSpPr>
              <p:spPr>
                <a:xfrm>
                  <a:off x="11244709" y="4215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4" name="Freeform 1113">
                  <a:extLst>
                    <a:ext uri="{FF2B5EF4-FFF2-40B4-BE49-F238E27FC236}">
                      <a16:creationId xmlns:a16="http://schemas.microsoft.com/office/drawing/2014/main" id="{CA722697-A361-919C-906C-521E64991A2C}"/>
                    </a:ext>
                  </a:extLst>
                </p:cNvPr>
                <p:cNvSpPr/>
                <p:nvPr/>
              </p:nvSpPr>
              <p:spPr>
                <a:xfrm>
                  <a:off x="11262659" y="41824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5" name="Freeform 1114">
                  <a:extLst>
                    <a:ext uri="{FF2B5EF4-FFF2-40B4-BE49-F238E27FC236}">
                      <a16:creationId xmlns:a16="http://schemas.microsoft.com/office/drawing/2014/main" id="{08F72871-6FE2-8A72-9DD7-98163F97847A}"/>
                    </a:ext>
                  </a:extLst>
                </p:cNvPr>
                <p:cNvSpPr/>
                <p:nvPr/>
              </p:nvSpPr>
              <p:spPr>
                <a:xfrm>
                  <a:off x="11377715" y="4051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6" name="Freeform 1115">
                  <a:extLst>
                    <a:ext uri="{FF2B5EF4-FFF2-40B4-BE49-F238E27FC236}">
                      <a16:creationId xmlns:a16="http://schemas.microsoft.com/office/drawing/2014/main" id="{6DD72EF5-CF35-267B-7111-8C549D1FAFD6}"/>
                    </a:ext>
                  </a:extLst>
                </p:cNvPr>
                <p:cNvSpPr/>
                <p:nvPr/>
              </p:nvSpPr>
              <p:spPr>
                <a:xfrm>
                  <a:off x="11188926" y="42213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7" name="Freeform 1116">
                  <a:extLst>
                    <a:ext uri="{FF2B5EF4-FFF2-40B4-BE49-F238E27FC236}">
                      <a16:creationId xmlns:a16="http://schemas.microsoft.com/office/drawing/2014/main" id="{05694B00-D3F1-E5B7-BD3E-4592B6C70014}"/>
                    </a:ext>
                  </a:extLst>
                </p:cNvPr>
                <p:cNvSpPr/>
                <p:nvPr/>
              </p:nvSpPr>
              <p:spPr>
                <a:xfrm>
                  <a:off x="11452258" y="4115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8" name="Freeform 1117">
                  <a:extLst>
                    <a:ext uri="{FF2B5EF4-FFF2-40B4-BE49-F238E27FC236}">
                      <a16:creationId xmlns:a16="http://schemas.microsoft.com/office/drawing/2014/main" id="{D39A9B83-4905-1D2B-F040-7F568A3AA3DD}"/>
                    </a:ext>
                  </a:extLst>
                </p:cNvPr>
                <p:cNvSpPr/>
                <p:nvPr/>
              </p:nvSpPr>
              <p:spPr>
                <a:xfrm>
                  <a:off x="11754234" y="417485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9" name="Freeform 1118">
                  <a:extLst>
                    <a:ext uri="{FF2B5EF4-FFF2-40B4-BE49-F238E27FC236}">
                      <a16:creationId xmlns:a16="http://schemas.microsoft.com/office/drawing/2014/main" id="{66C09DF3-3FB3-2896-7449-8377F0EB0063}"/>
                    </a:ext>
                  </a:extLst>
                </p:cNvPr>
                <p:cNvSpPr/>
                <p:nvPr/>
              </p:nvSpPr>
              <p:spPr>
                <a:xfrm>
                  <a:off x="11757724" y="41543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0" name="Freeform 1119">
                  <a:extLst>
                    <a:ext uri="{FF2B5EF4-FFF2-40B4-BE49-F238E27FC236}">
                      <a16:creationId xmlns:a16="http://schemas.microsoft.com/office/drawing/2014/main" id="{04F5D95D-8918-10CA-0826-50A7EB7ACD31}"/>
                    </a:ext>
                  </a:extLst>
                </p:cNvPr>
                <p:cNvSpPr/>
                <p:nvPr/>
              </p:nvSpPr>
              <p:spPr>
                <a:xfrm>
                  <a:off x="11701381" y="41934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1" name="Freeform 1120">
                  <a:extLst>
                    <a:ext uri="{FF2B5EF4-FFF2-40B4-BE49-F238E27FC236}">
                      <a16:creationId xmlns:a16="http://schemas.microsoft.com/office/drawing/2014/main" id="{898946DF-D23F-148E-746E-3A44D82C7555}"/>
                    </a:ext>
                  </a:extLst>
                </p:cNvPr>
                <p:cNvSpPr/>
                <p:nvPr/>
              </p:nvSpPr>
              <p:spPr>
                <a:xfrm>
                  <a:off x="11511283" y="41355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2" name="Freeform 1121">
                  <a:extLst>
                    <a:ext uri="{FF2B5EF4-FFF2-40B4-BE49-F238E27FC236}">
                      <a16:creationId xmlns:a16="http://schemas.microsoft.com/office/drawing/2014/main" id="{2BA418A4-1F40-A252-979E-4AE4BE2A0F62}"/>
                    </a:ext>
                  </a:extLst>
                </p:cNvPr>
                <p:cNvSpPr/>
                <p:nvPr/>
              </p:nvSpPr>
              <p:spPr>
                <a:xfrm>
                  <a:off x="11287590" y="42064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3" name="Freeform 1122">
                  <a:extLst>
                    <a:ext uri="{FF2B5EF4-FFF2-40B4-BE49-F238E27FC236}">
                      <a16:creationId xmlns:a16="http://schemas.microsoft.com/office/drawing/2014/main" id="{ACBC0E1B-3FE6-7C95-7E1D-6FE05E0610D5}"/>
                    </a:ext>
                  </a:extLst>
                </p:cNvPr>
                <p:cNvSpPr/>
                <p:nvPr/>
              </p:nvSpPr>
              <p:spPr>
                <a:xfrm>
                  <a:off x="11261724" y="42066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4" name="Freeform 1123">
                  <a:extLst>
                    <a:ext uri="{FF2B5EF4-FFF2-40B4-BE49-F238E27FC236}">
                      <a16:creationId xmlns:a16="http://schemas.microsoft.com/office/drawing/2014/main" id="{D3ACEBA5-E834-8812-EC6A-50756AFA9BAF}"/>
                    </a:ext>
                  </a:extLst>
                </p:cNvPr>
                <p:cNvSpPr/>
                <p:nvPr/>
              </p:nvSpPr>
              <p:spPr>
                <a:xfrm>
                  <a:off x="11451261" y="42146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5" name="Freeform 1124">
                  <a:extLst>
                    <a:ext uri="{FF2B5EF4-FFF2-40B4-BE49-F238E27FC236}">
                      <a16:creationId xmlns:a16="http://schemas.microsoft.com/office/drawing/2014/main" id="{82F0451A-05D8-9C13-DA73-08A94E81471F}"/>
                    </a:ext>
                  </a:extLst>
                </p:cNvPr>
                <p:cNvSpPr/>
                <p:nvPr/>
              </p:nvSpPr>
              <p:spPr>
                <a:xfrm>
                  <a:off x="11574918" y="40926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6" name="Freeform 1125">
                  <a:extLst>
                    <a:ext uri="{FF2B5EF4-FFF2-40B4-BE49-F238E27FC236}">
                      <a16:creationId xmlns:a16="http://schemas.microsoft.com/office/drawing/2014/main" id="{62E477EE-4D66-03C1-6700-C652043ABED9}"/>
                    </a:ext>
                  </a:extLst>
                </p:cNvPr>
                <p:cNvSpPr/>
                <p:nvPr/>
              </p:nvSpPr>
              <p:spPr>
                <a:xfrm>
                  <a:off x="11714282" y="41898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7" name="Freeform 1126">
                  <a:extLst>
                    <a:ext uri="{FF2B5EF4-FFF2-40B4-BE49-F238E27FC236}">
                      <a16:creationId xmlns:a16="http://schemas.microsoft.com/office/drawing/2014/main" id="{F3047F1A-7FEF-2FF6-1CA2-7B24544DB90B}"/>
                    </a:ext>
                  </a:extLst>
                </p:cNvPr>
                <p:cNvSpPr/>
                <p:nvPr/>
              </p:nvSpPr>
              <p:spPr>
                <a:xfrm>
                  <a:off x="11505237" y="4162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8" name="Freeform 1127">
                  <a:extLst>
                    <a:ext uri="{FF2B5EF4-FFF2-40B4-BE49-F238E27FC236}">
                      <a16:creationId xmlns:a16="http://schemas.microsoft.com/office/drawing/2014/main" id="{28536449-60F8-2092-A590-20C14E0FD822}"/>
                    </a:ext>
                  </a:extLst>
                </p:cNvPr>
                <p:cNvSpPr/>
                <p:nvPr/>
              </p:nvSpPr>
              <p:spPr>
                <a:xfrm>
                  <a:off x="11546934" y="4197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9" name="Freeform 1128">
                  <a:extLst>
                    <a:ext uri="{FF2B5EF4-FFF2-40B4-BE49-F238E27FC236}">
                      <a16:creationId xmlns:a16="http://schemas.microsoft.com/office/drawing/2014/main" id="{7F49D2AA-0A2A-31F0-4C79-00FA95655449}"/>
                    </a:ext>
                  </a:extLst>
                </p:cNvPr>
                <p:cNvSpPr/>
                <p:nvPr/>
              </p:nvSpPr>
              <p:spPr>
                <a:xfrm>
                  <a:off x="11505362" y="41582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0" name="Freeform 1129">
                  <a:extLst>
                    <a:ext uri="{FF2B5EF4-FFF2-40B4-BE49-F238E27FC236}">
                      <a16:creationId xmlns:a16="http://schemas.microsoft.com/office/drawing/2014/main" id="{A43DCAA7-206B-60EF-0A0F-DED1F32550E3}"/>
                    </a:ext>
                  </a:extLst>
                </p:cNvPr>
                <p:cNvSpPr/>
                <p:nvPr/>
              </p:nvSpPr>
              <p:spPr>
                <a:xfrm>
                  <a:off x="11732606" y="41636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1" name="Freeform 1130">
                  <a:extLst>
                    <a:ext uri="{FF2B5EF4-FFF2-40B4-BE49-F238E27FC236}">
                      <a16:creationId xmlns:a16="http://schemas.microsoft.com/office/drawing/2014/main" id="{1865BCCE-0C66-83EF-732C-AC2102F9ED7F}"/>
                    </a:ext>
                  </a:extLst>
                </p:cNvPr>
                <p:cNvSpPr/>
                <p:nvPr/>
              </p:nvSpPr>
              <p:spPr>
                <a:xfrm>
                  <a:off x="11203448" y="421974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2" name="Freeform 1131">
                  <a:extLst>
                    <a:ext uri="{FF2B5EF4-FFF2-40B4-BE49-F238E27FC236}">
                      <a16:creationId xmlns:a16="http://schemas.microsoft.com/office/drawing/2014/main" id="{66BCF207-9F11-809D-6059-1FD79DA0222D}"/>
                    </a:ext>
                  </a:extLst>
                </p:cNvPr>
                <p:cNvSpPr/>
                <p:nvPr/>
              </p:nvSpPr>
              <p:spPr>
                <a:xfrm>
                  <a:off x="11188552" y="4227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3" name="Freeform 1132">
                  <a:extLst>
                    <a:ext uri="{FF2B5EF4-FFF2-40B4-BE49-F238E27FC236}">
                      <a16:creationId xmlns:a16="http://schemas.microsoft.com/office/drawing/2014/main" id="{F6ACC743-55F5-3EBD-F767-B44BC8F4610A}"/>
                    </a:ext>
                  </a:extLst>
                </p:cNvPr>
                <p:cNvSpPr/>
                <p:nvPr/>
              </p:nvSpPr>
              <p:spPr>
                <a:xfrm>
                  <a:off x="11744074" y="422504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4" name="Freeform 1133">
                  <a:extLst>
                    <a:ext uri="{FF2B5EF4-FFF2-40B4-BE49-F238E27FC236}">
                      <a16:creationId xmlns:a16="http://schemas.microsoft.com/office/drawing/2014/main" id="{9A83BD49-66BD-B201-3EBD-58BE1DCC6164}"/>
                    </a:ext>
                  </a:extLst>
                </p:cNvPr>
                <p:cNvSpPr/>
                <p:nvPr/>
              </p:nvSpPr>
              <p:spPr>
                <a:xfrm>
                  <a:off x="11570618" y="40067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5" name="Freeform 1134">
                  <a:extLst>
                    <a:ext uri="{FF2B5EF4-FFF2-40B4-BE49-F238E27FC236}">
                      <a16:creationId xmlns:a16="http://schemas.microsoft.com/office/drawing/2014/main" id="{ACF84D45-39CE-E609-901C-B114C1D3C61B}"/>
                    </a:ext>
                  </a:extLst>
                </p:cNvPr>
                <p:cNvSpPr/>
                <p:nvPr/>
              </p:nvSpPr>
              <p:spPr>
                <a:xfrm>
                  <a:off x="11220152" y="41578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6" name="Freeform 1135">
                  <a:extLst>
                    <a:ext uri="{FF2B5EF4-FFF2-40B4-BE49-F238E27FC236}">
                      <a16:creationId xmlns:a16="http://schemas.microsoft.com/office/drawing/2014/main" id="{A0130234-80F0-271B-1968-574E113F38C4}"/>
                    </a:ext>
                  </a:extLst>
                </p:cNvPr>
                <p:cNvSpPr/>
                <p:nvPr/>
              </p:nvSpPr>
              <p:spPr>
                <a:xfrm>
                  <a:off x="11694275" y="4130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7" name="Freeform 1136">
                  <a:extLst>
                    <a:ext uri="{FF2B5EF4-FFF2-40B4-BE49-F238E27FC236}">
                      <a16:creationId xmlns:a16="http://schemas.microsoft.com/office/drawing/2014/main" id="{C4E66D54-3B0A-F12F-4343-390AF8308E1B}"/>
                    </a:ext>
                  </a:extLst>
                </p:cNvPr>
                <p:cNvSpPr/>
                <p:nvPr/>
              </p:nvSpPr>
              <p:spPr>
                <a:xfrm>
                  <a:off x="11650708" y="41196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8" name="Freeform 1137">
                  <a:extLst>
                    <a:ext uri="{FF2B5EF4-FFF2-40B4-BE49-F238E27FC236}">
                      <a16:creationId xmlns:a16="http://schemas.microsoft.com/office/drawing/2014/main" id="{9AE21B16-55E7-0782-7F3D-3A8566B078F8}"/>
                    </a:ext>
                  </a:extLst>
                </p:cNvPr>
                <p:cNvSpPr/>
                <p:nvPr/>
              </p:nvSpPr>
              <p:spPr>
                <a:xfrm>
                  <a:off x="11735536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9" name="Freeform 1138">
                  <a:extLst>
                    <a:ext uri="{FF2B5EF4-FFF2-40B4-BE49-F238E27FC236}">
                      <a16:creationId xmlns:a16="http://schemas.microsoft.com/office/drawing/2014/main" id="{150EC99C-45DC-04B9-CB70-D3764E069EF9}"/>
                    </a:ext>
                  </a:extLst>
                </p:cNvPr>
                <p:cNvSpPr/>
                <p:nvPr/>
              </p:nvSpPr>
              <p:spPr>
                <a:xfrm>
                  <a:off x="11657752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0" name="Freeform 1139">
                  <a:extLst>
                    <a:ext uri="{FF2B5EF4-FFF2-40B4-BE49-F238E27FC236}">
                      <a16:creationId xmlns:a16="http://schemas.microsoft.com/office/drawing/2014/main" id="{51EBB8DF-8426-8307-16A4-9DAD1EA5FFD9}"/>
                    </a:ext>
                  </a:extLst>
                </p:cNvPr>
                <p:cNvSpPr/>
                <p:nvPr/>
              </p:nvSpPr>
              <p:spPr>
                <a:xfrm>
                  <a:off x="11391801" y="40902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1" name="Freeform 1140">
                  <a:extLst>
                    <a:ext uri="{FF2B5EF4-FFF2-40B4-BE49-F238E27FC236}">
                      <a16:creationId xmlns:a16="http://schemas.microsoft.com/office/drawing/2014/main" id="{9F55BFDE-9431-0221-E205-A6F4A2DE2274}"/>
                    </a:ext>
                  </a:extLst>
                </p:cNvPr>
                <p:cNvSpPr/>
                <p:nvPr/>
              </p:nvSpPr>
              <p:spPr>
                <a:xfrm>
                  <a:off x="11492459" y="417413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2" name="Freeform 1141">
                  <a:extLst>
                    <a:ext uri="{FF2B5EF4-FFF2-40B4-BE49-F238E27FC236}">
                      <a16:creationId xmlns:a16="http://schemas.microsoft.com/office/drawing/2014/main" id="{EB4A69BD-90F1-B244-14F2-A80029B5B07F}"/>
                    </a:ext>
                  </a:extLst>
                </p:cNvPr>
                <p:cNvSpPr/>
                <p:nvPr/>
              </p:nvSpPr>
              <p:spPr>
                <a:xfrm>
                  <a:off x="11289834" y="4203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3" name="Freeform 1142">
                  <a:extLst>
                    <a:ext uri="{FF2B5EF4-FFF2-40B4-BE49-F238E27FC236}">
                      <a16:creationId xmlns:a16="http://schemas.microsoft.com/office/drawing/2014/main" id="{128F4D54-0A32-1F7A-4E1E-F49D70A3322F}"/>
                    </a:ext>
                  </a:extLst>
                </p:cNvPr>
                <p:cNvSpPr/>
                <p:nvPr/>
              </p:nvSpPr>
              <p:spPr>
                <a:xfrm>
                  <a:off x="11301551" y="41558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4" name="Freeform 1143">
                  <a:extLst>
                    <a:ext uri="{FF2B5EF4-FFF2-40B4-BE49-F238E27FC236}">
                      <a16:creationId xmlns:a16="http://schemas.microsoft.com/office/drawing/2014/main" id="{3EB66AE5-3C10-CC5F-8BF0-06CD6B85A186}"/>
                    </a:ext>
                  </a:extLst>
                </p:cNvPr>
                <p:cNvSpPr/>
                <p:nvPr/>
              </p:nvSpPr>
              <p:spPr>
                <a:xfrm>
                  <a:off x="11528173" y="41717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5" name="Freeform 1144">
                  <a:extLst>
                    <a:ext uri="{FF2B5EF4-FFF2-40B4-BE49-F238E27FC236}">
                      <a16:creationId xmlns:a16="http://schemas.microsoft.com/office/drawing/2014/main" id="{144B8FF6-1A68-E64D-C36F-F97C3C8F12D9}"/>
                    </a:ext>
                  </a:extLst>
                </p:cNvPr>
                <p:cNvSpPr/>
                <p:nvPr/>
              </p:nvSpPr>
              <p:spPr>
                <a:xfrm>
                  <a:off x="11306662" y="409425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6" name="Freeform 1145">
                  <a:extLst>
                    <a:ext uri="{FF2B5EF4-FFF2-40B4-BE49-F238E27FC236}">
                      <a16:creationId xmlns:a16="http://schemas.microsoft.com/office/drawing/2014/main" id="{0D21E5CA-AED3-5779-91F2-AF3D55A8A2A2}"/>
                    </a:ext>
                  </a:extLst>
                </p:cNvPr>
                <p:cNvSpPr/>
                <p:nvPr/>
              </p:nvSpPr>
              <p:spPr>
                <a:xfrm>
                  <a:off x="11464911" y="41024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7" name="Freeform 1146">
                  <a:extLst>
                    <a:ext uri="{FF2B5EF4-FFF2-40B4-BE49-F238E27FC236}">
                      <a16:creationId xmlns:a16="http://schemas.microsoft.com/office/drawing/2014/main" id="{4436F839-5BB7-7383-63E1-1748304F99A4}"/>
                    </a:ext>
                  </a:extLst>
                </p:cNvPr>
                <p:cNvSpPr/>
                <p:nvPr/>
              </p:nvSpPr>
              <p:spPr>
                <a:xfrm>
                  <a:off x="11419287" y="41203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8" name="Freeform 1147">
                  <a:extLst>
                    <a:ext uri="{FF2B5EF4-FFF2-40B4-BE49-F238E27FC236}">
                      <a16:creationId xmlns:a16="http://schemas.microsoft.com/office/drawing/2014/main" id="{FA735DE8-DF09-8EE1-49D4-65CC89D5B664}"/>
                    </a:ext>
                  </a:extLst>
                </p:cNvPr>
                <p:cNvSpPr/>
                <p:nvPr/>
              </p:nvSpPr>
              <p:spPr>
                <a:xfrm>
                  <a:off x="11319315" y="4106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9" name="Freeform 1148">
                  <a:extLst>
                    <a:ext uri="{FF2B5EF4-FFF2-40B4-BE49-F238E27FC236}">
                      <a16:creationId xmlns:a16="http://schemas.microsoft.com/office/drawing/2014/main" id="{3040B13A-C2EE-D8C1-7BB1-B94695DCE293}"/>
                    </a:ext>
                  </a:extLst>
                </p:cNvPr>
                <p:cNvSpPr/>
                <p:nvPr/>
              </p:nvSpPr>
              <p:spPr>
                <a:xfrm>
                  <a:off x="11512467" y="4140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C76B5F11-F988-0B98-96AE-B56909591B99}"/>
                    </a:ext>
                  </a:extLst>
                </p:cNvPr>
                <p:cNvSpPr/>
                <p:nvPr/>
              </p:nvSpPr>
              <p:spPr>
                <a:xfrm>
                  <a:off x="11628395" y="41464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9B63189B-15C5-A5E5-9049-5D1D77023150}"/>
                    </a:ext>
                  </a:extLst>
                </p:cNvPr>
                <p:cNvSpPr/>
                <p:nvPr/>
              </p:nvSpPr>
              <p:spPr>
                <a:xfrm>
                  <a:off x="11455188" y="4194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66B44066-3FA5-961A-CF69-DEEACC86AF16}"/>
                    </a:ext>
                  </a:extLst>
                </p:cNvPr>
                <p:cNvSpPr/>
                <p:nvPr/>
              </p:nvSpPr>
              <p:spPr>
                <a:xfrm>
                  <a:off x="11530666" y="417179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C0BB1987-E87E-BA5D-43AB-CA982C1B3569}"/>
                    </a:ext>
                  </a:extLst>
                </p:cNvPr>
                <p:cNvSpPr/>
                <p:nvPr/>
              </p:nvSpPr>
              <p:spPr>
                <a:xfrm>
                  <a:off x="11572675" y="41918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4" name="Freeform 1153">
                  <a:extLst>
                    <a:ext uri="{FF2B5EF4-FFF2-40B4-BE49-F238E27FC236}">
                      <a16:creationId xmlns:a16="http://schemas.microsoft.com/office/drawing/2014/main" id="{4302576C-25D5-B409-C1AD-233171B6036A}"/>
                    </a:ext>
                  </a:extLst>
                </p:cNvPr>
                <p:cNvSpPr/>
                <p:nvPr/>
              </p:nvSpPr>
              <p:spPr>
                <a:xfrm>
                  <a:off x="11500625" y="42237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5" name="Freeform 1154">
                  <a:extLst>
                    <a:ext uri="{FF2B5EF4-FFF2-40B4-BE49-F238E27FC236}">
                      <a16:creationId xmlns:a16="http://schemas.microsoft.com/office/drawing/2014/main" id="{4E464A69-392E-9C03-D36D-6CA324CE836E}"/>
                    </a:ext>
                  </a:extLst>
                </p:cNvPr>
                <p:cNvSpPr/>
                <p:nvPr/>
              </p:nvSpPr>
              <p:spPr>
                <a:xfrm>
                  <a:off x="11450326" y="41111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6" name="Freeform 1155">
                  <a:extLst>
                    <a:ext uri="{FF2B5EF4-FFF2-40B4-BE49-F238E27FC236}">
                      <a16:creationId xmlns:a16="http://schemas.microsoft.com/office/drawing/2014/main" id="{3AEB0C0D-A8AB-E8A1-A0B7-C3961CEC22D0}"/>
                    </a:ext>
                  </a:extLst>
                </p:cNvPr>
                <p:cNvSpPr/>
                <p:nvPr/>
              </p:nvSpPr>
              <p:spPr>
                <a:xfrm>
                  <a:off x="11719206" y="42281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7" name="Freeform 1156">
                  <a:extLst>
                    <a:ext uri="{FF2B5EF4-FFF2-40B4-BE49-F238E27FC236}">
                      <a16:creationId xmlns:a16="http://schemas.microsoft.com/office/drawing/2014/main" id="{722FD6CC-C286-795A-DA32-00ADE3450A24}"/>
                    </a:ext>
                  </a:extLst>
                </p:cNvPr>
                <p:cNvSpPr/>
                <p:nvPr/>
              </p:nvSpPr>
              <p:spPr>
                <a:xfrm>
                  <a:off x="11511283" y="4220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8" name="Freeform 1157">
                  <a:extLst>
                    <a:ext uri="{FF2B5EF4-FFF2-40B4-BE49-F238E27FC236}">
                      <a16:creationId xmlns:a16="http://schemas.microsoft.com/office/drawing/2014/main" id="{13DDA7ED-187B-F62E-C1FD-2357EFBB6CFA}"/>
                    </a:ext>
                  </a:extLst>
                </p:cNvPr>
                <p:cNvSpPr/>
                <p:nvPr/>
              </p:nvSpPr>
              <p:spPr>
                <a:xfrm>
                  <a:off x="11432750" y="421263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9" name="Freeform 1158">
                  <a:extLst>
                    <a:ext uri="{FF2B5EF4-FFF2-40B4-BE49-F238E27FC236}">
                      <a16:creationId xmlns:a16="http://schemas.microsoft.com/office/drawing/2014/main" id="{F202400C-00DA-26BE-F92E-DC36B5D9E032}"/>
                    </a:ext>
                  </a:extLst>
                </p:cNvPr>
                <p:cNvSpPr/>
                <p:nvPr/>
              </p:nvSpPr>
              <p:spPr>
                <a:xfrm>
                  <a:off x="11190858" y="41674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0" name="Freeform 1159">
                  <a:extLst>
                    <a:ext uri="{FF2B5EF4-FFF2-40B4-BE49-F238E27FC236}">
                      <a16:creationId xmlns:a16="http://schemas.microsoft.com/office/drawing/2014/main" id="{04162DE8-3E8A-6102-8BBF-669F5C7C0510}"/>
                    </a:ext>
                  </a:extLst>
                </p:cNvPr>
                <p:cNvSpPr/>
                <p:nvPr/>
              </p:nvSpPr>
              <p:spPr>
                <a:xfrm>
                  <a:off x="11387065" y="41271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1" name="Freeform 1160">
                  <a:extLst>
                    <a:ext uri="{FF2B5EF4-FFF2-40B4-BE49-F238E27FC236}">
                      <a16:creationId xmlns:a16="http://schemas.microsoft.com/office/drawing/2014/main" id="{C054FABC-C2D1-5AE7-07ED-4D59B8D14AAD}"/>
                    </a:ext>
                  </a:extLst>
                </p:cNvPr>
                <p:cNvSpPr/>
                <p:nvPr/>
              </p:nvSpPr>
              <p:spPr>
                <a:xfrm>
                  <a:off x="11293013" y="422837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2" name="Freeform 1161">
                  <a:extLst>
                    <a:ext uri="{FF2B5EF4-FFF2-40B4-BE49-F238E27FC236}">
                      <a16:creationId xmlns:a16="http://schemas.microsoft.com/office/drawing/2014/main" id="{1F59D0F5-2212-B83A-5782-91A9C38C4FD0}"/>
                    </a:ext>
                  </a:extLst>
                </p:cNvPr>
                <p:cNvSpPr/>
                <p:nvPr/>
              </p:nvSpPr>
              <p:spPr>
                <a:xfrm>
                  <a:off x="11512716" y="41798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3" name="Freeform 1162">
                  <a:extLst>
                    <a:ext uri="{FF2B5EF4-FFF2-40B4-BE49-F238E27FC236}">
                      <a16:creationId xmlns:a16="http://schemas.microsoft.com/office/drawing/2014/main" id="{DEA30F72-591A-DE0F-591A-CEB297DA394B}"/>
                    </a:ext>
                  </a:extLst>
                </p:cNvPr>
                <p:cNvSpPr/>
                <p:nvPr/>
              </p:nvSpPr>
              <p:spPr>
                <a:xfrm>
                  <a:off x="11306164" y="419131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4" name="Freeform 1163">
                  <a:extLst>
                    <a:ext uri="{FF2B5EF4-FFF2-40B4-BE49-F238E27FC236}">
                      <a16:creationId xmlns:a16="http://schemas.microsoft.com/office/drawing/2014/main" id="{4CA3B085-072F-D292-0219-832D0C625D45}"/>
                    </a:ext>
                  </a:extLst>
                </p:cNvPr>
                <p:cNvSpPr/>
                <p:nvPr/>
              </p:nvSpPr>
              <p:spPr>
                <a:xfrm>
                  <a:off x="11428013" y="417620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5" name="Freeform 1164">
                  <a:extLst>
                    <a:ext uri="{FF2B5EF4-FFF2-40B4-BE49-F238E27FC236}">
                      <a16:creationId xmlns:a16="http://schemas.microsoft.com/office/drawing/2014/main" id="{1A8E19B1-979D-D1CA-B698-41E045DFCA91}"/>
                    </a:ext>
                  </a:extLst>
                </p:cNvPr>
                <p:cNvSpPr/>
                <p:nvPr/>
              </p:nvSpPr>
              <p:spPr>
                <a:xfrm>
                  <a:off x="11559710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6" name="Freeform 1165">
                  <a:extLst>
                    <a:ext uri="{FF2B5EF4-FFF2-40B4-BE49-F238E27FC236}">
                      <a16:creationId xmlns:a16="http://schemas.microsoft.com/office/drawing/2014/main" id="{7BB9DA6B-93CA-7C6D-F18B-ABE12A3DEDF2}"/>
                    </a:ext>
                  </a:extLst>
                </p:cNvPr>
                <p:cNvSpPr/>
                <p:nvPr/>
              </p:nvSpPr>
              <p:spPr>
                <a:xfrm>
                  <a:off x="11451511" y="421542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7" name="Freeform 1166">
                  <a:extLst>
                    <a:ext uri="{FF2B5EF4-FFF2-40B4-BE49-F238E27FC236}">
                      <a16:creationId xmlns:a16="http://schemas.microsoft.com/office/drawing/2014/main" id="{A8FEFD3B-3177-D548-BFA6-6F8D2C864359}"/>
                    </a:ext>
                  </a:extLst>
                </p:cNvPr>
                <p:cNvSpPr/>
                <p:nvPr/>
              </p:nvSpPr>
              <p:spPr>
                <a:xfrm>
                  <a:off x="11236046" y="41758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8" name="Freeform 1167">
                  <a:extLst>
                    <a:ext uri="{FF2B5EF4-FFF2-40B4-BE49-F238E27FC236}">
                      <a16:creationId xmlns:a16="http://schemas.microsoft.com/office/drawing/2014/main" id="{EB7E0287-67A3-5118-8075-AEC67AE2C4C4}"/>
                    </a:ext>
                  </a:extLst>
                </p:cNvPr>
                <p:cNvSpPr/>
                <p:nvPr/>
              </p:nvSpPr>
              <p:spPr>
                <a:xfrm>
                  <a:off x="11261849" y="409946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9" name="Freeform 1168">
                  <a:extLst>
                    <a:ext uri="{FF2B5EF4-FFF2-40B4-BE49-F238E27FC236}">
                      <a16:creationId xmlns:a16="http://schemas.microsoft.com/office/drawing/2014/main" id="{D868A493-395C-9806-BF51-992B2B515255}"/>
                    </a:ext>
                  </a:extLst>
                </p:cNvPr>
                <p:cNvSpPr/>
                <p:nvPr/>
              </p:nvSpPr>
              <p:spPr>
                <a:xfrm>
                  <a:off x="11282853" y="41622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0" name="Freeform 1169">
                  <a:extLst>
                    <a:ext uri="{FF2B5EF4-FFF2-40B4-BE49-F238E27FC236}">
                      <a16:creationId xmlns:a16="http://schemas.microsoft.com/office/drawing/2014/main" id="{3200CB0F-376C-C7D2-DFEA-C15A5DA3AEC2}"/>
                    </a:ext>
                  </a:extLst>
                </p:cNvPr>
                <p:cNvSpPr/>
                <p:nvPr/>
              </p:nvSpPr>
              <p:spPr>
                <a:xfrm>
                  <a:off x="11314515" y="420363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1" name="Freeform 1170">
                  <a:extLst>
                    <a:ext uri="{FF2B5EF4-FFF2-40B4-BE49-F238E27FC236}">
                      <a16:creationId xmlns:a16="http://schemas.microsoft.com/office/drawing/2014/main" id="{591BC4B7-4B17-5DC8-18EC-21FE0D33FF8F}"/>
                    </a:ext>
                  </a:extLst>
                </p:cNvPr>
                <p:cNvSpPr/>
                <p:nvPr/>
              </p:nvSpPr>
              <p:spPr>
                <a:xfrm>
                  <a:off x="11635314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2" name="Freeform 1171">
                  <a:extLst>
                    <a:ext uri="{FF2B5EF4-FFF2-40B4-BE49-F238E27FC236}">
                      <a16:creationId xmlns:a16="http://schemas.microsoft.com/office/drawing/2014/main" id="{C2966B00-ACAF-2551-7EA9-F17CBE1E0B32}"/>
                    </a:ext>
                  </a:extLst>
                </p:cNvPr>
                <p:cNvSpPr/>
                <p:nvPr/>
              </p:nvSpPr>
              <p:spPr>
                <a:xfrm>
                  <a:off x="11563637" y="4165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3" name="Freeform 1172">
                  <a:extLst>
                    <a:ext uri="{FF2B5EF4-FFF2-40B4-BE49-F238E27FC236}">
                      <a16:creationId xmlns:a16="http://schemas.microsoft.com/office/drawing/2014/main" id="{7176C0BC-50E8-90AA-6E70-15993DD57602}"/>
                    </a:ext>
                  </a:extLst>
                </p:cNvPr>
                <p:cNvSpPr/>
                <p:nvPr/>
              </p:nvSpPr>
              <p:spPr>
                <a:xfrm>
                  <a:off x="11552231" y="4216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4" name="Freeform 1173">
                  <a:extLst>
                    <a:ext uri="{FF2B5EF4-FFF2-40B4-BE49-F238E27FC236}">
                      <a16:creationId xmlns:a16="http://schemas.microsoft.com/office/drawing/2014/main" id="{DAAD4DD6-C0E8-32B9-2EC3-C626C9F67F07}"/>
                    </a:ext>
                  </a:extLst>
                </p:cNvPr>
                <p:cNvSpPr/>
                <p:nvPr/>
              </p:nvSpPr>
              <p:spPr>
                <a:xfrm>
                  <a:off x="11510784" y="41595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5" name="Freeform 1174">
                  <a:extLst>
                    <a:ext uri="{FF2B5EF4-FFF2-40B4-BE49-F238E27FC236}">
                      <a16:creationId xmlns:a16="http://schemas.microsoft.com/office/drawing/2014/main" id="{FA90537E-3DCE-CBF0-5412-A906DDE40326}"/>
                    </a:ext>
                  </a:extLst>
                </p:cNvPr>
                <p:cNvSpPr/>
                <p:nvPr/>
              </p:nvSpPr>
              <p:spPr>
                <a:xfrm>
                  <a:off x="11188552" y="42022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6" name="Freeform 1175">
                  <a:extLst>
                    <a:ext uri="{FF2B5EF4-FFF2-40B4-BE49-F238E27FC236}">
                      <a16:creationId xmlns:a16="http://schemas.microsoft.com/office/drawing/2014/main" id="{F643B61B-35AD-FE72-2661-20811EF83F39}"/>
                    </a:ext>
                  </a:extLst>
                </p:cNvPr>
                <p:cNvSpPr/>
                <p:nvPr/>
              </p:nvSpPr>
              <p:spPr>
                <a:xfrm>
                  <a:off x="11649026" y="421983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7" name="Freeform 1176">
                  <a:extLst>
                    <a:ext uri="{FF2B5EF4-FFF2-40B4-BE49-F238E27FC236}">
                      <a16:creationId xmlns:a16="http://schemas.microsoft.com/office/drawing/2014/main" id="{8D335684-6153-1DB8-45DC-35AB99C60030}"/>
                    </a:ext>
                  </a:extLst>
                </p:cNvPr>
                <p:cNvSpPr/>
                <p:nvPr/>
              </p:nvSpPr>
              <p:spPr>
                <a:xfrm>
                  <a:off x="11758908" y="41375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8" name="Freeform 1177">
                  <a:extLst>
                    <a:ext uri="{FF2B5EF4-FFF2-40B4-BE49-F238E27FC236}">
                      <a16:creationId xmlns:a16="http://schemas.microsoft.com/office/drawing/2014/main" id="{17463E9D-51DA-BB89-80B9-CE0B1A17EC06}"/>
                    </a:ext>
                  </a:extLst>
                </p:cNvPr>
                <p:cNvSpPr/>
                <p:nvPr/>
              </p:nvSpPr>
              <p:spPr>
                <a:xfrm>
                  <a:off x="11202513" y="42174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9" name="Freeform 1178">
                  <a:extLst>
                    <a:ext uri="{FF2B5EF4-FFF2-40B4-BE49-F238E27FC236}">
                      <a16:creationId xmlns:a16="http://schemas.microsoft.com/office/drawing/2014/main" id="{80C09065-24AA-884F-957E-E6C180F8140C}"/>
                    </a:ext>
                  </a:extLst>
                </p:cNvPr>
                <p:cNvSpPr/>
                <p:nvPr/>
              </p:nvSpPr>
              <p:spPr>
                <a:xfrm>
                  <a:off x="11540576" y="4198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0" name="Freeform 1179">
                  <a:extLst>
                    <a:ext uri="{FF2B5EF4-FFF2-40B4-BE49-F238E27FC236}">
                      <a16:creationId xmlns:a16="http://schemas.microsoft.com/office/drawing/2014/main" id="{9085A5A2-E279-199F-5303-8DA9F5603F64}"/>
                    </a:ext>
                  </a:extLst>
                </p:cNvPr>
                <p:cNvSpPr/>
                <p:nvPr/>
              </p:nvSpPr>
              <p:spPr>
                <a:xfrm>
                  <a:off x="11345305" y="42145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1" name="Freeform 1180">
                  <a:extLst>
                    <a:ext uri="{FF2B5EF4-FFF2-40B4-BE49-F238E27FC236}">
                      <a16:creationId xmlns:a16="http://schemas.microsoft.com/office/drawing/2014/main" id="{C81F36FF-B869-D602-2B18-04D7001B3089}"/>
                    </a:ext>
                  </a:extLst>
                </p:cNvPr>
                <p:cNvSpPr/>
                <p:nvPr/>
              </p:nvSpPr>
              <p:spPr>
                <a:xfrm>
                  <a:off x="11409191" y="4123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2" name="Freeform 1181">
                  <a:extLst>
                    <a:ext uri="{FF2B5EF4-FFF2-40B4-BE49-F238E27FC236}">
                      <a16:creationId xmlns:a16="http://schemas.microsoft.com/office/drawing/2014/main" id="{DB369E81-ECC7-746F-9E76-0280181B308B}"/>
                    </a:ext>
                  </a:extLst>
                </p:cNvPr>
                <p:cNvSpPr/>
                <p:nvPr/>
              </p:nvSpPr>
              <p:spPr>
                <a:xfrm>
                  <a:off x="11786270" y="41440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3" name="Freeform 1182">
                  <a:extLst>
                    <a:ext uri="{FF2B5EF4-FFF2-40B4-BE49-F238E27FC236}">
                      <a16:creationId xmlns:a16="http://schemas.microsoft.com/office/drawing/2014/main" id="{E6185019-4708-3D4F-189F-73808554781D}"/>
                    </a:ext>
                  </a:extLst>
                </p:cNvPr>
                <p:cNvSpPr/>
                <p:nvPr/>
              </p:nvSpPr>
              <p:spPr>
                <a:xfrm>
                  <a:off x="11345679" y="41890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4" name="Freeform 1183">
                  <a:extLst>
                    <a:ext uri="{FF2B5EF4-FFF2-40B4-BE49-F238E27FC236}">
                      <a16:creationId xmlns:a16="http://schemas.microsoft.com/office/drawing/2014/main" id="{7D84CC92-0CC9-95AB-F407-D6494BC8EE73}"/>
                    </a:ext>
                  </a:extLst>
                </p:cNvPr>
                <p:cNvSpPr/>
                <p:nvPr/>
              </p:nvSpPr>
              <p:spPr>
                <a:xfrm>
                  <a:off x="11651706" y="4188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5" name="Freeform 1184">
                  <a:extLst>
                    <a:ext uri="{FF2B5EF4-FFF2-40B4-BE49-F238E27FC236}">
                      <a16:creationId xmlns:a16="http://schemas.microsoft.com/office/drawing/2014/main" id="{7AEBCDD6-9AD4-2494-5F95-6230C701EAE3}"/>
                    </a:ext>
                  </a:extLst>
                </p:cNvPr>
                <p:cNvSpPr/>
                <p:nvPr/>
              </p:nvSpPr>
              <p:spPr>
                <a:xfrm>
                  <a:off x="11330970" y="4209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6" name="Freeform 1185">
                  <a:extLst>
                    <a:ext uri="{FF2B5EF4-FFF2-40B4-BE49-F238E27FC236}">
                      <a16:creationId xmlns:a16="http://schemas.microsoft.com/office/drawing/2014/main" id="{BED38CBC-5D38-55FF-E29D-CE7EE1851ECD}"/>
                    </a:ext>
                  </a:extLst>
                </p:cNvPr>
                <p:cNvSpPr/>
                <p:nvPr/>
              </p:nvSpPr>
              <p:spPr>
                <a:xfrm>
                  <a:off x="11690847" y="4210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7" name="Freeform 1186">
                  <a:extLst>
                    <a:ext uri="{FF2B5EF4-FFF2-40B4-BE49-F238E27FC236}">
                      <a16:creationId xmlns:a16="http://schemas.microsoft.com/office/drawing/2014/main" id="{9EB03B60-58FC-F3BC-EC32-499974180283}"/>
                    </a:ext>
                  </a:extLst>
                </p:cNvPr>
                <p:cNvSpPr/>
                <p:nvPr/>
              </p:nvSpPr>
              <p:spPr>
                <a:xfrm>
                  <a:off x="11396040" y="42013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8" name="Freeform 1187">
                  <a:extLst>
                    <a:ext uri="{FF2B5EF4-FFF2-40B4-BE49-F238E27FC236}">
                      <a16:creationId xmlns:a16="http://schemas.microsoft.com/office/drawing/2014/main" id="{E1C60610-2743-1BB1-D084-2E31F0091EB1}"/>
                    </a:ext>
                  </a:extLst>
                </p:cNvPr>
                <p:cNvSpPr/>
                <p:nvPr/>
              </p:nvSpPr>
              <p:spPr>
                <a:xfrm>
                  <a:off x="11289772" y="4220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9" name="Freeform 1188">
                  <a:extLst>
                    <a:ext uri="{FF2B5EF4-FFF2-40B4-BE49-F238E27FC236}">
                      <a16:creationId xmlns:a16="http://schemas.microsoft.com/office/drawing/2014/main" id="{629C56D9-F2A9-89A8-6ED0-A4F6EBEF0DA4}"/>
                    </a:ext>
                  </a:extLst>
                </p:cNvPr>
                <p:cNvSpPr/>
                <p:nvPr/>
              </p:nvSpPr>
              <p:spPr>
                <a:xfrm>
                  <a:off x="11471393" y="409487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0" name="Freeform 1189">
                  <a:extLst>
                    <a:ext uri="{FF2B5EF4-FFF2-40B4-BE49-F238E27FC236}">
                      <a16:creationId xmlns:a16="http://schemas.microsoft.com/office/drawing/2014/main" id="{BC2853E8-6DA9-AE02-7788-8D1427FFFA5C}"/>
                    </a:ext>
                  </a:extLst>
                </p:cNvPr>
                <p:cNvSpPr/>
                <p:nvPr/>
              </p:nvSpPr>
              <p:spPr>
                <a:xfrm>
                  <a:off x="11660182" y="42281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1" name="Freeform 1190">
                  <a:extLst>
                    <a:ext uri="{FF2B5EF4-FFF2-40B4-BE49-F238E27FC236}">
                      <a16:creationId xmlns:a16="http://schemas.microsoft.com/office/drawing/2014/main" id="{0E71FB68-494E-CC1F-D87F-17EBF8427540}"/>
                    </a:ext>
                  </a:extLst>
                </p:cNvPr>
                <p:cNvSpPr/>
                <p:nvPr/>
              </p:nvSpPr>
              <p:spPr>
                <a:xfrm>
                  <a:off x="11759594" y="417755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2" name="Freeform 1191">
                  <a:extLst>
                    <a:ext uri="{FF2B5EF4-FFF2-40B4-BE49-F238E27FC236}">
                      <a16:creationId xmlns:a16="http://schemas.microsoft.com/office/drawing/2014/main" id="{83A0871C-92F6-1506-1463-DD6032952CB3}"/>
                    </a:ext>
                  </a:extLst>
                </p:cNvPr>
                <p:cNvSpPr/>
                <p:nvPr/>
              </p:nvSpPr>
              <p:spPr>
                <a:xfrm>
                  <a:off x="11769878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3" name="Freeform 1192">
                  <a:extLst>
                    <a:ext uri="{FF2B5EF4-FFF2-40B4-BE49-F238E27FC236}">
                      <a16:creationId xmlns:a16="http://schemas.microsoft.com/office/drawing/2014/main" id="{86561265-1054-90B4-A2C1-644DA7172417}"/>
                    </a:ext>
                  </a:extLst>
                </p:cNvPr>
                <p:cNvSpPr/>
                <p:nvPr/>
              </p:nvSpPr>
              <p:spPr>
                <a:xfrm>
                  <a:off x="11426704" y="41135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4" name="Freeform 1193">
                  <a:extLst>
                    <a:ext uri="{FF2B5EF4-FFF2-40B4-BE49-F238E27FC236}">
                      <a16:creationId xmlns:a16="http://schemas.microsoft.com/office/drawing/2014/main" id="{6EAC5543-0BFD-63A3-03EF-4EEFE02002A5}"/>
                    </a:ext>
                  </a:extLst>
                </p:cNvPr>
                <p:cNvSpPr/>
                <p:nvPr/>
              </p:nvSpPr>
              <p:spPr>
                <a:xfrm>
                  <a:off x="11578534" y="41347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5" name="Freeform 1194">
                  <a:extLst>
                    <a:ext uri="{FF2B5EF4-FFF2-40B4-BE49-F238E27FC236}">
                      <a16:creationId xmlns:a16="http://schemas.microsoft.com/office/drawing/2014/main" id="{8D212F78-963E-EE51-B2E9-F827EAF4AAE3}"/>
                    </a:ext>
                  </a:extLst>
                </p:cNvPr>
                <p:cNvSpPr/>
                <p:nvPr/>
              </p:nvSpPr>
              <p:spPr>
                <a:xfrm>
                  <a:off x="11292763" y="42073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6" name="Freeform 1195">
                  <a:extLst>
                    <a:ext uri="{FF2B5EF4-FFF2-40B4-BE49-F238E27FC236}">
                      <a16:creationId xmlns:a16="http://schemas.microsoft.com/office/drawing/2014/main" id="{CAB30CC0-270B-71A2-B5C4-88AEC81F03D5}"/>
                    </a:ext>
                  </a:extLst>
                </p:cNvPr>
                <p:cNvSpPr/>
                <p:nvPr/>
              </p:nvSpPr>
              <p:spPr>
                <a:xfrm>
                  <a:off x="11718707" y="42182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7" name="Freeform 1196">
                  <a:extLst>
                    <a:ext uri="{FF2B5EF4-FFF2-40B4-BE49-F238E27FC236}">
                      <a16:creationId xmlns:a16="http://schemas.microsoft.com/office/drawing/2014/main" id="{E7790683-9FF4-CA1C-2A92-6B77CE86745F}"/>
                    </a:ext>
                  </a:extLst>
                </p:cNvPr>
                <p:cNvSpPr/>
                <p:nvPr/>
              </p:nvSpPr>
              <p:spPr>
                <a:xfrm>
                  <a:off x="11694898" y="42037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8" name="Freeform 1197">
                  <a:extLst>
                    <a:ext uri="{FF2B5EF4-FFF2-40B4-BE49-F238E27FC236}">
                      <a16:creationId xmlns:a16="http://schemas.microsoft.com/office/drawing/2014/main" id="{B9B5C597-BF55-AD7C-777D-83CE0CBCEC03}"/>
                    </a:ext>
                  </a:extLst>
                </p:cNvPr>
                <p:cNvSpPr/>
                <p:nvPr/>
              </p:nvSpPr>
              <p:spPr>
                <a:xfrm>
                  <a:off x="11619919" y="41813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9" name="Freeform 1198">
                  <a:extLst>
                    <a:ext uri="{FF2B5EF4-FFF2-40B4-BE49-F238E27FC236}">
                      <a16:creationId xmlns:a16="http://schemas.microsoft.com/office/drawing/2014/main" id="{663B0EB3-56C2-4557-CD95-FABB8F5FC440}"/>
                    </a:ext>
                  </a:extLst>
                </p:cNvPr>
                <p:cNvSpPr/>
                <p:nvPr/>
              </p:nvSpPr>
              <p:spPr>
                <a:xfrm>
                  <a:off x="11484668" y="41141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0" name="Freeform 1199">
                  <a:extLst>
                    <a:ext uri="{FF2B5EF4-FFF2-40B4-BE49-F238E27FC236}">
                      <a16:creationId xmlns:a16="http://schemas.microsoft.com/office/drawing/2014/main" id="{0446F000-7BA1-ECF1-580A-208CDFF09273}"/>
                    </a:ext>
                  </a:extLst>
                </p:cNvPr>
                <p:cNvSpPr/>
                <p:nvPr/>
              </p:nvSpPr>
              <p:spPr>
                <a:xfrm>
                  <a:off x="11235983" y="41732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1" name="Freeform 1200">
                  <a:extLst>
                    <a:ext uri="{FF2B5EF4-FFF2-40B4-BE49-F238E27FC236}">
                      <a16:creationId xmlns:a16="http://schemas.microsoft.com/office/drawing/2014/main" id="{2124E0BA-C265-1080-A6F9-3BD1408098DC}"/>
                    </a:ext>
                  </a:extLst>
                </p:cNvPr>
                <p:cNvSpPr/>
                <p:nvPr/>
              </p:nvSpPr>
              <p:spPr>
                <a:xfrm>
                  <a:off x="11336641" y="42080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2" name="Freeform 1201">
                  <a:extLst>
                    <a:ext uri="{FF2B5EF4-FFF2-40B4-BE49-F238E27FC236}">
                      <a16:creationId xmlns:a16="http://schemas.microsoft.com/office/drawing/2014/main" id="{AEA10D8C-E536-D787-C038-948B3EF7F5FE}"/>
                    </a:ext>
                  </a:extLst>
                </p:cNvPr>
                <p:cNvSpPr/>
                <p:nvPr/>
              </p:nvSpPr>
              <p:spPr>
                <a:xfrm>
                  <a:off x="11624469" y="420202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3" name="Freeform 1202">
                  <a:extLst>
                    <a:ext uri="{FF2B5EF4-FFF2-40B4-BE49-F238E27FC236}">
                      <a16:creationId xmlns:a16="http://schemas.microsoft.com/office/drawing/2014/main" id="{88501CBC-771E-CC52-9F6A-5EF96EF16825}"/>
                    </a:ext>
                  </a:extLst>
                </p:cNvPr>
                <p:cNvSpPr/>
                <p:nvPr/>
              </p:nvSpPr>
              <p:spPr>
                <a:xfrm>
                  <a:off x="11320125" y="41102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4" name="Freeform 1203">
                  <a:extLst>
                    <a:ext uri="{FF2B5EF4-FFF2-40B4-BE49-F238E27FC236}">
                      <a16:creationId xmlns:a16="http://schemas.microsoft.com/office/drawing/2014/main" id="{4F937A83-A019-14FD-72FA-F9EDE3B34A4B}"/>
                    </a:ext>
                  </a:extLst>
                </p:cNvPr>
                <p:cNvSpPr/>
                <p:nvPr/>
              </p:nvSpPr>
              <p:spPr>
                <a:xfrm>
                  <a:off x="11282791" y="41938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5" name="Freeform 1204">
                  <a:extLst>
                    <a:ext uri="{FF2B5EF4-FFF2-40B4-BE49-F238E27FC236}">
                      <a16:creationId xmlns:a16="http://schemas.microsoft.com/office/drawing/2014/main" id="{3E754992-36B8-90B1-9FD2-AF8EAA1FF0CD}"/>
                    </a:ext>
                  </a:extLst>
                </p:cNvPr>
                <p:cNvSpPr/>
                <p:nvPr/>
              </p:nvSpPr>
              <p:spPr>
                <a:xfrm>
                  <a:off x="11362071" y="4182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6" name="Freeform 1205">
                  <a:extLst>
                    <a:ext uri="{FF2B5EF4-FFF2-40B4-BE49-F238E27FC236}">
                      <a16:creationId xmlns:a16="http://schemas.microsoft.com/office/drawing/2014/main" id="{4D14F085-1AE6-BD67-F2B3-054B475F1CAA}"/>
                    </a:ext>
                  </a:extLst>
                </p:cNvPr>
                <p:cNvSpPr/>
                <p:nvPr/>
              </p:nvSpPr>
              <p:spPr>
                <a:xfrm>
                  <a:off x="11350416" y="4117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7" name="Freeform 1206">
                  <a:extLst>
                    <a:ext uri="{FF2B5EF4-FFF2-40B4-BE49-F238E27FC236}">
                      <a16:creationId xmlns:a16="http://schemas.microsoft.com/office/drawing/2014/main" id="{F83C8A4A-2761-03AB-BAA8-B1E697CE479E}"/>
                    </a:ext>
                  </a:extLst>
                </p:cNvPr>
                <p:cNvSpPr/>
                <p:nvPr/>
              </p:nvSpPr>
              <p:spPr>
                <a:xfrm>
                  <a:off x="11667038" y="42167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8" name="Freeform 1207">
                  <a:extLst>
                    <a:ext uri="{FF2B5EF4-FFF2-40B4-BE49-F238E27FC236}">
                      <a16:creationId xmlns:a16="http://schemas.microsoft.com/office/drawing/2014/main" id="{760BB35D-E850-345E-2BC1-369A3A66FAD4}"/>
                    </a:ext>
                  </a:extLst>
                </p:cNvPr>
                <p:cNvSpPr/>
                <p:nvPr/>
              </p:nvSpPr>
              <p:spPr>
                <a:xfrm>
                  <a:off x="11675390" y="42175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9" name="Freeform 1208">
                  <a:extLst>
                    <a:ext uri="{FF2B5EF4-FFF2-40B4-BE49-F238E27FC236}">
                      <a16:creationId xmlns:a16="http://schemas.microsoft.com/office/drawing/2014/main" id="{D058A9DB-9D84-D60A-0553-8D3DAAA99D8C}"/>
                    </a:ext>
                  </a:extLst>
                </p:cNvPr>
                <p:cNvSpPr/>
                <p:nvPr/>
              </p:nvSpPr>
              <p:spPr>
                <a:xfrm>
                  <a:off x="11770190" y="42237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0" name="Freeform 1209">
                  <a:extLst>
                    <a:ext uri="{FF2B5EF4-FFF2-40B4-BE49-F238E27FC236}">
                      <a16:creationId xmlns:a16="http://schemas.microsoft.com/office/drawing/2014/main" id="{F06A9FE4-62DD-6C42-2D1B-A5BB4C1BDDD1}"/>
                    </a:ext>
                  </a:extLst>
                </p:cNvPr>
                <p:cNvSpPr/>
                <p:nvPr/>
              </p:nvSpPr>
              <p:spPr>
                <a:xfrm>
                  <a:off x="11394419" y="42281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1" name="Freeform 1210">
                  <a:extLst>
                    <a:ext uri="{FF2B5EF4-FFF2-40B4-BE49-F238E27FC236}">
                      <a16:creationId xmlns:a16="http://schemas.microsoft.com/office/drawing/2014/main" id="{AAACAEBE-BD41-E458-715A-84D342140E97}"/>
                    </a:ext>
                  </a:extLst>
                </p:cNvPr>
                <p:cNvSpPr/>
                <p:nvPr/>
              </p:nvSpPr>
              <p:spPr>
                <a:xfrm>
                  <a:off x="11601594" y="416531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2" name="Freeform 1211">
                  <a:extLst>
                    <a:ext uri="{FF2B5EF4-FFF2-40B4-BE49-F238E27FC236}">
                      <a16:creationId xmlns:a16="http://schemas.microsoft.com/office/drawing/2014/main" id="{E7280729-CAD1-C9DF-30BA-1AE6921A8134}"/>
                    </a:ext>
                  </a:extLst>
                </p:cNvPr>
                <p:cNvSpPr/>
                <p:nvPr/>
              </p:nvSpPr>
              <p:spPr>
                <a:xfrm>
                  <a:off x="11400091" y="418402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3" name="Freeform 1212">
                  <a:extLst>
                    <a:ext uri="{FF2B5EF4-FFF2-40B4-BE49-F238E27FC236}">
                      <a16:creationId xmlns:a16="http://schemas.microsoft.com/office/drawing/2014/main" id="{4F0ABE53-DEA6-2B33-112E-4AAB45D64026}"/>
                    </a:ext>
                  </a:extLst>
                </p:cNvPr>
                <p:cNvSpPr/>
                <p:nvPr/>
              </p:nvSpPr>
              <p:spPr>
                <a:xfrm>
                  <a:off x="11722821" y="408498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4" name="Freeform 1213">
                  <a:extLst>
                    <a:ext uri="{FF2B5EF4-FFF2-40B4-BE49-F238E27FC236}">
                      <a16:creationId xmlns:a16="http://schemas.microsoft.com/office/drawing/2014/main" id="{D6FB7285-BB77-FD61-6739-13C05BE01EE1}"/>
                    </a:ext>
                  </a:extLst>
                </p:cNvPr>
                <p:cNvSpPr/>
                <p:nvPr/>
              </p:nvSpPr>
              <p:spPr>
                <a:xfrm>
                  <a:off x="11513464" y="41563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5" name="Freeform 1214">
                  <a:extLst>
                    <a:ext uri="{FF2B5EF4-FFF2-40B4-BE49-F238E27FC236}">
                      <a16:creationId xmlns:a16="http://schemas.microsoft.com/office/drawing/2014/main" id="{B2BAB2AC-95F0-FEF8-7B24-B73C81D29544}"/>
                    </a:ext>
                  </a:extLst>
                </p:cNvPr>
                <p:cNvSpPr/>
                <p:nvPr/>
              </p:nvSpPr>
              <p:spPr>
                <a:xfrm>
                  <a:off x="11277368" y="41741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6" name="Freeform 1215">
                  <a:extLst>
                    <a:ext uri="{FF2B5EF4-FFF2-40B4-BE49-F238E27FC236}">
                      <a16:creationId xmlns:a16="http://schemas.microsoft.com/office/drawing/2014/main" id="{93CDCF14-DC92-677B-BC6B-07B59723D678}"/>
                    </a:ext>
                  </a:extLst>
                </p:cNvPr>
                <p:cNvSpPr/>
                <p:nvPr/>
              </p:nvSpPr>
              <p:spPr>
                <a:xfrm>
                  <a:off x="11721450" y="4208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7" name="Freeform 1216">
                  <a:extLst>
                    <a:ext uri="{FF2B5EF4-FFF2-40B4-BE49-F238E27FC236}">
                      <a16:creationId xmlns:a16="http://schemas.microsoft.com/office/drawing/2014/main" id="{BAC490AB-4709-B540-6F45-6C8885EF5B7A}"/>
                    </a:ext>
                  </a:extLst>
                </p:cNvPr>
                <p:cNvSpPr/>
                <p:nvPr/>
              </p:nvSpPr>
              <p:spPr>
                <a:xfrm>
                  <a:off x="11571802" y="4194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8" name="Freeform 1217">
                  <a:extLst>
                    <a:ext uri="{FF2B5EF4-FFF2-40B4-BE49-F238E27FC236}">
                      <a16:creationId xmlns:a16="http://schemas.microsoft.com/office/drawing/2014/main" id="{7FF05819-E165-FB31-B493-F6607486EC25}"/>
                    </a:ext>
                  </a:extLst>
                </p:cNvPr>
                <p:cNvSpPr/>
                <p:nvPr/>
              </p:nvSpPr>
              <p:spPr>
                <a:xfrm>
                  <a:off x="11574295" y="42261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9" name="Freeform 1218">
                  <a:extLst>
                    <a:ext uri="{FF2B5EF4-FFF2-40B4-BE49-F238E27FC236}">
                      <a16:creationId xmlns:a16="http://schemas.microsoft.com/office/drawing/2014/main" id="{5DEA7C25-4BD3-555B-300A-9D14A9FAE011}"/>
                    </a:ext>
                  </a:extLst>
                </p:cNvPr>
                <p:cNvSpPr/>
                <p:nvPr/>
              </p:nvSpPr>
              <p:spPr>
                <a:xfrm>
                  <a:off x="11487037" y="42208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0" name="Freeform 1219">
                  <a:extLst>
                    <a:ext uri="{FF2B5EF4-FFF2-40B4-BE49-F238E27FC236}">
                      <a16:creationId xmlns:a16="http://schemas.microsoft.com/office/drawing/2014/main" id="{A8A51475-B509-098B-60CF-A427678BE9B3}"/>
                    </a:ext>
                  </a:extLst>
                </p:cNvPr>
                <p:cNvSpPr/>
                <p:nvPr/>
              </p:nvSpPr>
              <p:spPr>
                <a:xfrm>
                  <a:off x="11788576" y="422037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1" name="Freeform 1220">
                  <a:extLst>
                    <a:ext uri="{FF2B5EF4-FFF2-40B4-BE49-F238E27FC236}">
                      <a16:creationId xmlns:a16="http://schemas.microsoft.com/office/drawing/2014/main" id="{9A9ABA3A-9B67-AAE5-88D6-D35F467A3B78}"/>
                    </a:ext>
                  </a:extLst>
                </p:cNvPr>
                <p:cNvSpPr/>
                <p:nvPr/>
              </p:nvSpPr>
              <p:spPr>
                <a:xfrm>
                  <a:off x="11228815" y="421749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2" name="Freeform 1221">
                  <a:extLst>
                    <a:ext uri="{FF2B5EF4-FFF2-40B4-BE49-F238E27FC236}">
                      <a16:creationId xmlns:a16="http://schemas.microsoft.com/office/drawing/2014/main" id="{6EE0E7EA-C7EA-DB68-94FD-01F01F5E8A5F}"/>
                    </a:ext>
                  </a:extLst>
                </p:cNvPr>
                <p:cNvSpPr/>
                <p:nvPr/>
              </p:nvSpPr>
              <p:spPr>
                <a:xfrm>
                  <a:off x="11542820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3" name="Freeform 1222">
                  <a:extLst>
                    <a:ext uri="{FF2B5EF4-FFF2-40B4-BE49-F238E27FC236}">
                      <a16:creationId xmlns:a16="http://schemas.microsoft.com/office/drawing/2014/main" id="{F7784F5D-80DB-CCA4-6AE8-41EE7F2705D1}"/>
                    </a:ext>
                  </a:extLst>
                </p:cNvPr>
                <p:cNvSpPr/>
                <p:nvPr/>
              </p:nvSpPr>
              <p:spPr>
                <a:xfrm>
                  <a:off x="11232805" y="41125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4" name="Freeform 1223">
                  <a:extLst>
                    <a:ext uri="{FF2B5EF4-FFF2-40B4-BE49-F238E27FC236}">
                      <a16:creationId xmlns:a16="http://schemas.microsoft.com/office/drawing/2014/main" id="{ADA0043C-8B25-FEFE-5804-AC769D60F708}"/>
                    </a:ext>
                  </a:extLst>
                </p:cNvPr>
                <p:cNvSpPr/>
                <p:nvPr/>
              </p:nvSpPr>
              <p:spPr>
                <a:xfrm>
                  <a:off x="11410936" y="42105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5" name="Freeform 1224">
                  <a:extLst>
                    <a:ext uri="{FF2B5EF4-FFF2-40B4-BE49-F238E27FC236}">
                      <a16:creationId xmlns:a16="http://schemas.microsoft.com/office/drawing/2014/main" id="{FD953E00-EE4B-EDFC-91D3-DFC7284BE411}"/>
                    </a:ext>
                  </a:extLst>
                </p:cNvPr>
                <p:cNvSpPr/>
                <p:nvPr/>
              </p:nvSpPr>
              <p:spPr>
                <a:xfrm>
                  <a:off x="11641733" y="42123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6" name="Freeform 1225">
                  <a:extLst>
                    <a:ext uri="{FF2B5EF4-FFF2-40B4-BE49-F238E27FC236}">
                      <a16:creationId xmlns:a16="http://schemas.microsoft.com/office/drawing/2014/main" id="{4795E9EC-3D64-9334-F789-0762D2879B45}"/>
                    </a:ext>
                  </a:extLst>
                </p:cNvPr>
                <p:cNvSpPr/>
                <p:nvPr/>
              </p:nvSpPr>
              <p:spPr>
                <a:xfrm>
                  <a:off x="11621165" y="41020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7" name="Freeform 1226">
                  <a:extLst>
                    <a:ext uri="{FF2B5EF4-FFF2-40B4-BE49-F238E27FC236}">
                      <a16:creationId xmlns:a16="http://schemas.microsoft.com/office/drawing/2014/main" id="{AEB1A05A-5038-285C-1785-42B81B2F6B67}"/>
                    </a:ext>
                  </a:extLst>
                </p:cNvPr>
                <p:cNvSpPr/>
                <p:nvPr/>
              </p:nvSpPr>
              <p:spPr>
                <a:xfrm>
                  <a:off x="11715778" y="4214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8" name="Freeform 1227">
                  <a:extLst>
                    <a:ext uri="{FF2B5EF4-FFF2-40B4-BE49-F238E27FC236}">
                      <a16:creationId xmlns:a16="http://schemas.microsoft.com/office/drawing/2014/main" id="{28200AE1-51E1-27C1-CA3C-0D5C21EB47BB}"/>
                    </a:ext>
                  </a:extLst>
                </p:cNvPr>
                <p:cNvSpPr/>
                <p:nvPr/>
              </p:nvSpPr>
              <p:spPr>
                <a:xfrm>
                  <a:off x="11647156" y="410891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9" name="Freeform 1228">
                  <a:extLst>
                    <a:ext uri="{FF2B5EF4-FFF2-40B4-BE49-F238E27FC236}">
                      <a16:creationId xmlns:a16="http://schemas.microsoft.com/office/drawing/2014/main" id="{2068DE84-4BD3-FB4E-64D1-DA7C7D890353}"/>
                    </a:ext>
                  </a:extLst>
                </p:cNvPr>
                <p:cNvSpPr/>
                <p:nvPr/>
              </p:nvSpPr>
              <p:spPr>
                <a:xfrm>
                  <a:off x="11194909" y="42170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0" name="Freeform 1229">
                  <a:extLst>
                    <a:ext uri="{FF2B5EF4-FFF2-40B4-BE49-F238E27FC236}">
                      <a16:creationId xmlns:a16="http://schemas.microsoft.com/office/drawing/2014/main" id="{6372BDAE-54BE-8DB0-9ECC-A7362AB728BF}"/>
                    </a:ext>
                  </a:extLst>
                </p:cNvPr>
                <p:cNvSpPr/>
                <p:nvPr/>
              </p:nvSpPr>
              <p:spPr>
                <a:xfrm>
                  <a:off x="11534406" y="42172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1" name="Freeform 1230">
                  <a:extLst>
                    <a:ext uri="{FF2B5EF4-FFF2-40B4-BE49-F238E27FC236}">
                      <a16:creationId xmlns:a16="http://schemas.microsoft.com/office/drawing/2014/main" id="{071C68B5-EE81-E0E6-E450-456B175B2BFB}"/>
                    </a:ext>
                  </a:extLst>
                </p:cNvPr>
                <p:cNvSpPr/>
                <p:nvPr/>
              </p:nvSpPr>
              <p:spPr>
                <a:xfrm>
                  <a:off x="11333525" y="416567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2" name="Freeform 1231">
                  <a:extLst>
                    <a:ext uri="{FF2B5EF4-FFF2-40B4-BE49-F238E27FC236}">
                      <a16:creationId xmlns:a16="http://schemas.microsoft.com/office/drawing/2014/main" id="{73E67E52-0CC0-9CCB-1C50-8B2914DF11FC}"/>
                    </a:ext>
                  </a:extLst>
                </p:cNvPr>
                <p:cNvSpPr/>
                <p:nvPr/>
              </p:nvSpPr>
              <p:spPr>
                <a:xfrm>
                  <a:off x="11196405" y="418609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3" name="Freeform 1232">
                  <a:extLst>
                    <a:ext uri="{FF2B5EF4-FFF2-40B4-BE49-F238E27FC236}">
                      <a16:creationId xmlns:a16="http://schemas.microsoft.com/office/drawing/2014/main" id="{17DFF151-42AF-032F-31FE-136C6E52547C}"/>
                    </a:ext>
                  </a:extLst>
                </p:cNvPr>
                <p:cNvSpPr/>
                <p:nvPr/>
              </p:nvSpPr>
              <p:spPr>
                <a:xfrm>
                  <a:off x="11725937" y="4104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4" name="Freeform 1233">
                  <a:extLst>
                    <a:ext uri="{FF2B5EF4-FFF2-40B4-BE49-F238E27FC236}">
                      <a16:creationId xmlns:a16="http://schemas.microsoft.com/office/drawing/2014/main" id="{175E3E02-B160-56EA-43A1-BA87369966C7}"/>
                    </a:ext>
                  </a:extLst>
                </p:cNvPr>
                <p:cNvSpPr/>
                <p:nvPr/>
              </p:nvSpPr>
              <p:spPr>
                <a:xfrm>
                  <a:off x="11550300" y="42184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5" name="Freeform 1234">
                  <a:extLst>
                    <a:ext uri="{FF2B5EF4-FFF2-40B4-BE49-F238E27FC236}">
                      <a16:creationId xmlns:a16="http://schemas.microsoft.com/office/drawing/2014/main" id="{D8F0065A-61EB-7D4D-5820-D4BC606DA405}"/>
                    </a:ext>
                  </a:extLst>
                </p:cNvPr>
                <p:cNvSpPr/>
                <p:nvPr/>
              </p:nvSpPr>
              <p:spPr>
                <a:xfrm>
                  <a:off x="11322992" y="42095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6" name="Freeform 1235">
                  <a:extLst>
                    <a:ext uri="{FF2B5EF4-FFF2-40B4-BE49-F238E27FC236}">
                      <a16:creationId xmlns:a16="http://schemas.microsoft.com/office/drawing/2014/main" id="{074A7AC4-7797-F58A-4E4C-84B6C85BD82F}"/>
                    </a:ext>
                  </a:extLst>
                </p:cNvPr>
                <p:cNvSpPr/>
                <p:nvPr/>
              </p:nvSpPr>
              <p:spPr>
                <a:xfrm>
                  <a:off x="11553042" y="41922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7" name="Freeform 1236">
                  <a:extLst>
                    <a:ext uri="{FF2B5EF4-FFF2-40B4-BE49-F238E27FC236}">
                      <a16:creationId xmlns:a16="http://schemas.microsoft.com/office/drawing/2014/main" id="{8D32810D-3ED8-69A5-CFF6-A6B7242CC106}"/>
                    </a:ext>
                  </a:extLst>
                </p:cNvPr>
                <p:cNvSpPr/>
                <p:nvPr/>
              </p:nvSpPr>
              <p:spPr>
                <a:xfrm>
                  <a:off x="11585951" y="42111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8" name="Freeform 1237">
                  <a:extLst>
                    <a:ext uri="{FF2B5EF4-FFF2-40B4-BE49-F238E27FC236}">
                      <a16:creationId xmlns:a16="http://schemas.microsoft.com/office/drawing/2014/main" id="{ACFAEEFE-0656-FA15-F4BA-705A1520D028}"/>
                    </a:ext>
                  </a:extLst>
                </p:cNvPr>
                <p:cNvSpPr/>
                <p:nvPr/>
              </p:nvSpPr>
              <p:spPr>
                <a:xfrm>
                  <a:off x="11211239" y="417755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9" name="Freeform 1238">
                  <a:extLst>
                    <a:ext uri="{FF2B5EF4-FFF2-40B4-BE49-F238E27FC236}">
                      <a16:creationId xmlns:a16="http://schemas.microsoft.com/office/drawing/2014/main" id="{04D4CDB7-5A91-EEBC-3F9B-2F54D2297996}"/>
                    </a:ext>
                  </a:extLst>
                </p:cNvPr>
                <p:cNvSpPr/>
                <p:nvPr/>
              </p:nvSpPr>
              <p:spPr>
                <a:xfrm>
                  <a:off x="11281544" y="42260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0" name="Freeform 1239">
                  <a:extLst>
                    <a:ext uri="{FF2B5EF4-FFF2-40B4-BE49-F238E27FC236}">
                      <a16:creationId xmlns:a16="http://schemas.microsoft.com/office/drawing/2014/main" id="{43135611-6D58-B8FE-5988-A05DE77D1193}"/>
                    </a:ext>
                  </a:extLst>
                </p:cNvPr>
                <p:cNvSpPr/>
                <p:nvPr/>
              </p:nvSpPr>
              <p:spPr>
                <a:xfrm>
                  <a:off x="11341254" y="41863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1" name="Freeform 1240">
                  <a:extLst>
                    <a:ext uri="{FF2B5EF4-FFF2-40B4-BE49-F238E27FC236}">
                      <a16:creationId xmlns:a16="http://schemas.microsoft.com/office/drawing/2014/main" id="{F9C499FB-1EEE-19AD-06C7-95B50E7C93B2}"/>
                    </a:ext>
                  </a:extLst>
                </p:cNvPr>
                <p:cNvSpPr/>
                <p:nvPr/>
              </p:nvSpPr>
              <p:spPr>
                <a:xfrm>
                  <a:off x="11666290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2" name="Freeform 1241">
                  <a:extLst>
                    <a:ext uri="{FF2B5EF4-FFF2-40B4-BE49-F238E27FC236}">
                      <a16:creationId xmlns:a16="http://schemas.microsoft.com/office/drawing/2014/main" id="{C8C5ACA6-D651-8032-2574-14763FE34410}"/>
                    </a:ext>
                  </a:extLst>
                </p:cNvPr>
                <p:cNvSpPr/>
                <p:nvPr/>
              </p:nvSpPr>
              <p:spPr>
                <a:xfrm>
                  <a:off x="11611505" y="41282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3" name="Freeform 1242">
                  <a:extLst>
                    <a:ext uri="{FF2B5EF4-FFF2-40B4-BE49-F238E27FC236}">
                      <a16:creationId xmlns:a16="http://schemas.microsoft.com/office/drawing/2014/main" id="{B8F4633A-E7F1-E5F6-9928-5CBFBF6CC34F}"/>
                    </a:ext>
                  </a:extLst>
                </p:cNvPr>
                <p:cNvSpPr/>
                <p:nvPr/>
              </p:nvSpPr>
              <p:spPr>
                <a:xfrm>
                  <a:off x="11443408" y="41948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4" name="Freeform 1243">
                  <a:extLst>
                    <a:ext uri="{FF2B5EF4-FFF2-40B4-BE49-F238E27FC236}">
                      <a16:creationId xmlns:a16="http://schemas.microsoft.com/office/drawing/2014/main" id="{734D6A59-B13F-6E35-7562-2E36778887DF}"/>
                    </a:ext>
                  </a:extLst>
                </p:cNvPr>
                <p:cNvSpPr/>
                <p:nvPr/>
              </p:nvSpPr>
              <p:spPr>
                <a:xfrm>
                  <a:off x="11599289" y="41866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5" name="Freeform 1244">
                  <a:extLst>
                    <a:ext uri="{FF2B5EF4-FFF2-40B4-BE49-F238E27FC236}">
                      <a16:creationId xmlns:a16="http://schemas.microsoft.com/office/drawing/2014/main" id="{E2F1F7A5-F165-71DE-2A73-C8A7AD4028C4}"/>
                    </a:ext>
                  </a:extLst>
                </p:cNvPr>
                <p:cNvSpPr/>
                <p:nvPr/>
              </p:nvSpPr>
              <p:spPr>
                <a:xfrm>
                  <a:off x="11563326" y="42123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6" name="Freeform 1245">
                  <a:extLst>
                    <a:ext uri="{FF2B5EF4-FFF2-40B4-BE49-F238E27FC236}">
                      <a16:creationId xmlns:a16="http://schemas.microsoft.com/office/drawing/2014/main" id="{DEFCB1F1-9E23-37F7-F6D2-3FBBFCFE92FF}"/>
                    </a:ext>
                  </a:extLst>
                </p:cNvPr>
                <p:cNvSpPr/>
                <p:nvPr/>
              </p:nvSpPr>
              <p:spPr>
                <a:xfrm>
                  <a:off x="11540888" y="41948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7" name="Freeform 1246">
                  <a:extLst>
                    <a:ext uri="{FF2B5EF4-FFF2-40B4-BE49-F238E27FC236}">
                      <a16:creationId xmlns:a16="http://schemas.microsoft.com/office/drawing/2014/main" id="{582F30AD-60F8-0D9B-C656-9C2867C229A1}"/>
                    </a:ext>
                  </a:extLst>
                </p:cNvPr>
                <p:cNvSpPr/>
                <p:nvPr/>
              </p:nvSpPr>
              <p:spPr>
                <a:xfrm>
                  <a:off x="11232680" y="415515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8" name="Freeform 1247">
                  <a:extLst>
                    <a:ext uri="{FF2B5EF4-FFF2-40B4-BE49-F238E27FC236}">
                      <a16:creationId xmlns:a16="http://schemas.microsoft.com/office/drawing/2014/main" id="{7543B64C-B08B-AAE1-E413-B27DABAE132C}"/>
                    </a:ext>
                  </a:extLst>
                </p:cNvPr>
                <p:cNvSpPr/>
                <p:nvPr/>
              </p:nvSpPr>
              <p:spPr>
                <a:xfrm>
                  <a:off x="11396787" y="41893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9" name="Freeform 1248">
                  <a:extLst>
                    <a:ext uri="{FF2B5EF4-FFF2-40B4-BE49-F238E27FC236}">
                      <a16:creationId xmlns:a16="http://schemas.microsoft.com/office/drawing/2014/main" id="{DB3C6DD4-222A-6D98-1280-CEB625C88766}"/>
                    </a:ext>
                  </a:extLst>
                </p:cNvPr>
                <p:cNvSpPr/>
                <p:nvPr/>
              </p:nvSpPr>
              <p:spPr>
                <a:xfrm>
                  <a:off x="11568997" y="4224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0" name="Freeform 1249">
                  <a:extLst>
                    <a:ext uri="{FF2B5EF4-FFF2-40B4-BE49-F238E27FC236}">
                      <a16:creationId xmlns:a16="http://schemas.microsoft.com/office/drawing/2014/main" id="{B916E3CA-2B0F-2710-E67E-813F794CE1D0}"/>
                    </a:ext>
                  </a:extLst>
                </p:cNvPr>
                <p:cNvSpPr/>
                <p:nvPr/>
              </p:nvSpPr>
              <p:spPr>
                <a:xfrm>
                  <a:off x="11215104" y="41954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1" name="Freeform 1250">
                  <a:extLst>
                    <a:ext uri="{FF2B5EF4-FFF2-40B4-BE49-F238E27FC236}">
                      <a16:creationId xmlns:a16="http://schemas.microsoft.com/office/drawing/2014/main" id="{4FC03A10-351D-1D91-4F13-64268E81ADCF}"/>
                    </a:ext>
                  </a:extLst>
                </p:cNvPr>
                <p:cNvSpPr/>
                <p:nvPr/>
              </p:nvSpPr>
              <p:spPr>
                <a:xfrm>
                  <a:off x="11694898" y="39879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2" name="Freeform 1251">
                  <a:extLst>
                    <a:ext uri="{FF2B5EF4-FFF2-40B4-BE49-F238E27FC236}">
                      <a16:creationId xmlns:a16="http://schemas.microsoft.com/office/drawing/2014/main" id="{29D6D658-ABF1-0688-83AE-E56CB25479C2}"/>
                    </a:ext>
                  </a:extLst>
                </p:cNvPr>
                <p:cNvSpPr/>
                <p:nvPr/>
              </p:nvSpPr>
              <p:spPr>
                <a:xfrm>
                  <a:off x="11407196" y="42057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3" name="Freeform 1252">
                  <a:extLst>
                    <a:ext uri="{FF2B5EF4-FFF2-40B4-BE49-F238E27FC236}">
                      <a16:creationId xmlns:a16="http://schemas.microsoft.com/office/drawing/2014/main" id="{3BF9C488-2D4F-EC0E-1994-E8EF12027B93}"/>
                    </a:ext>
                  </a:extLst>
                </p:cNvPr>
                <p:cNvSpPr/>
                <p:nvPr/>
              </p:nvSpPr>
              <p:spPr>
                <a:xfrm>
                  <a:off x="11291268" y="42202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4" name="Freeform 1253">
                  <a:extLst>
                    <a:ext uri="{FF2B5EF4-FFF2-40B4-BE49-F238E27FC236}">
                      <a16:creationId xmlns:a16="http://schemas.microsoft.com/office/drawing/2014/main" id="{DB6F3ED8-21E5-9615-9521-FBADEFA1CC67}"/>
                    </a:ext>
                  </a:extLst>
                </p:cNvPr>
                <p:cNvSpPr/>
                <p:nvPr/>
              </p:nvSpPr>
              <p:spPr>
                <a:xfrm>
                  <a:off x="11594115" y="42119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5" name="Freeform 1254">
                  <a:extLst>
                    <a:ext uri="{FF2B5EF4-FFF2-40B4-BE49-F238E27FC236}">
                      <a16:creationId xmlns:a16="http://schemas.microsoft.com/office/drawing/2014/main" id="{5CC432F2-2B23-685F-C2AA-E62030094E86}"/>
                    </a:ext>
                  </a:extLst>
                </p:cNvPr>
                <p:cNvSpPr/>
                <p:nvPr/>
              </p:nvSpPr>
              <p:spPr>
                <a:xfrm>
                  <a:off x="11394232" y="41960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6" name="Freeform 1255">
                  <a:extLst>
                    <a:ext uri="{FF2B5EF4-FFF2-40B4-BE49-F238E27FC236}">
                      <a16:creationId xmlns:a16="http://schemas.microsoft.com/office/drawing/2014/main" id="{6FA8AE1C-4975-B13D-C584-3C5416D829B6}"/>
                    </a:ext>
                  </a:extLst>
                </p:cNvPr>
                <p:cNvSpPr/>
                <p:nvPr/>
              </p:nvSpPr>
              <p:spPr>
                <a:xfrm>
                  <a:off x="11454440" y="405610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7" name="Freeform 1256">
                  <a:extLst>
                    <a:ext uri="{FF2B5EF4-FFF2-40B4-BE49-F238E27FC236}">
                      <a16:creationId xmlns:a16="http://schemas.microsoft.com/office/drawing/2014/main" id="{74FA74BA-34B4-78B0-4809-73E8C2CC5C45}"/>
                    </a:ext>
                  </a:extLst>
                </p:cNvPr>
                <p:cNvSpPr/>
                <p:nvPr/>
              </p:nvSpPr>
              <p:spPr>
                <a:xfrm>
                  <a:off x="11422653" y="4171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8" name="Freeform 1257">
                  <a:extLst>
                    <a:ext uri="{FF2B5EF4-FFF2-40B4-BE49-F238E27FC236}">
                      <a16:creationId xmlns:a16="http://schemas.microsoft.com/office/drawing/2014/main" id="{00460566-97A2-EF87-C435-A09D2F264829}"/>
                    </a:ext>
                  </a:extLst>
                </p:cNvPr>
                <p:cNvSpPr/>
                <p:nvPr/>
              </p:nvSpPr>
              <p:spPr>
                <a:xfrm>
                  <a:off x="11698015" y="42206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9" name="Freeform 1258">
                  <a:extLst>
                    <a:ext uri="{FF2B5EF4-FFF2-40B4-BE49-F238E27FC236}">
                      <a16:creationId xmlns:a16="http://schemas.microsoft.com/office/drawing/2014/main" id="{1896BBFB-142A-1604-D980-E25E94FFC913}"/>
                    </a:ext>
                  </a:extLst>
                </p:cNvPr>
                <p:cNvSpPr/>
                <p:nvPr/>
              </p:nvSpPr>
              <p:spPr>
                <a:xfrm>
                  <a:off x="11706616" y="41789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0" name="Freeform 1259">
                  <a:extLst>
                    <a:ext uri="{FF2B5EF4-FFF2-40B4-BE49-F238E27FC236}">
                      <a16:creationId xmlns:a16="http://schemas.microsoft.com/office/drawing/2014/main" id="{D0E64392-C481-F258-E578-265E587E229D}"/>
                    </a:ext>
                  </a:extLst>
                </p:cNvPr>
                <p:cNvSpPr/>
                <p:nvPr/>
              </p:nvSpPr>
              <p:spPr>
                <a:xfrm>
                  <a:off x="11508664" y="42242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1" name="Freeform 1260">
                  <a:extLst>
                    <a:ext uri="{FF2B5EF4-FFF2-40B4-BE49-F238E27FC236}">
                      <a16:creationId xmlns:a16="http://schemas.microsoft.com/office/drawing/2014/main" id="{2C89464B-8AF3-1D28-70D4-72FEC8B38A5D}"/>
                    </a:ext>
                  </a:extLst>
                </p:cNvPr>
                <p:cNvSpPr/>
                <p:nvPr/>
              </p:nvSpPr>
              <p:spPr>
                <a:xfrm>
                  <a:off x="11372417" y="42216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2" name="Freeform 1261">
                  <a:extLst>
                    <a:ext uri="{FF2B5EF4-FFF2-40B4-BE49-F238E27FC236}">
                      <a16:creationId xmlns:a16="http://schemas.microsoft.com/office/drawing/2014/main" id="{C0E169A3-C446-358F-253A-49DC9C22E977}"/>
                    </a:ext>
                  </a:extLst>
                </p:cNvPr>
                <p:cNvSpPr/>
                <p:nvPr/>
              </p:nvSpPr>
              <p:spPr>
                <a:xfrm>
                  <a:off x="11749933" y="420966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3" name="Freeform 1262">
                  <a:extLst>
                    <a:ext uri="{FF2B5EF4-FFF2-40B4-BE49-F238E27FC236}">
                      <a16:creationId xmlns:a16="http://schemas.microsoft.com/office/drawing/2014/main" id="{08D4FC4C-0C78-A4BF-1287-8A024A572419}"/>
                    </a:ext>
                  </a:extLst>
                </p:cNvPr>
                <p:cNvSpPr/>
                <p:nvPr/>
              </p:nvSpPr>
              <p:spPr>
                <a:xfrm>
                  <a:off x="11460735" y="42140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4" name="Freeform 1263">
                  <a:extLst>
                    <a:ext uri="{FF2B5EF4-FFF2-40B4-BE49-F238E27FC236}">
                      <a16:creationId xmlns:a16="http://schemas.microsoft.com/office/drawing/2014/main" id="{A381A841-2BFF-9BA0-5A31-E2944086035C}"/>
                    </a:ext>
                  </a:extLst>
                </p:cNvPr>
                <p:cNvSpPr/>
                <p:nvPr/>
              </p:nvSpPr>
              <p:spPr>
                <a:xfrm>
                  <a:off x="11308470" y="41626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5" name="Freeform 1264">
                  <a:extLst>
                    <a:ext uri="{FF2B5EF4-FFF2-40B4-BE49-F238E27FC236}">
                      <a16:creationId xmlns:a16="http://schemas.microsoft.com/office/drawing/2014/main" id="{5396F83B-28CA-2D27-B028-EABC4BF30EEC}"/>
                    </a:ext>
                  </a:extLst>
                </p:cNvPr>
                <p:cNvSpPr/>
                <p:nvPr/>
              </p:nvSpPr>
              <p:spPr>
                <a:xfrm>
                  <a:off x="11772932" y="42276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6" name="Freeform 1265">
                  <a:extLst>
                    <a:ext uri="{FF2B5EF4-FFF2-40B4-BE49-F238E27FC236}">
                      <a16:creationId xmlns:a16="http://schemas.microsoft.com/office/drawing/2014/main" id="{96B2D0CE-51B3-4C86-5DFC-4C7305B969E8}"/>
                    </a:ext>
                  </a:extLst>
                </p:cNvPr>
                <p:cNvSpPr/>
                <p:nvPr/>
              </p:nvSpPr>
              <p:spPr>
                <a:xfrm>
                  <a:off x="11548928" y="40584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7" name="Freeform 1266">
                  <a:extLst>
                    <a:ext uri="{FF2B5EF4-FFF2-40B4-BE49-F238E27FC236}">
                      <a16:creationId xmlns:a16="http://schemas.microsoft.com/office/drawing/2014/main" id="{C6111232-EACF-C4B9-8BEB-88029605CC36}"/>
                    </a:ext>
                  </a:extLst>
                </p:cNvPr>
                <p:cNvSpPr/>
                <p:nvPr/>
              </p:nvSpPr>
              <p:spPr>
                <a:xfrm>
                  <a:off x="11398657" y="415722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8" name="Freeform 1267">
                  <a:extLst>
                    <a:ext uri="{FF2B5EF4-FFF2-40B4-BE49-F238E27FC236}">
                      <a16:creationId xmlns:a16="http://schemas.microsoft.com/office/drawing/2014/main" id="{0B66961E-3F77-389D-42D8-EFCF2F64FC60}"/>
                    </a:ext>
                  </a:extLst>
                </p:cNvPr>
                <p:cNvSpPr/>
                <p:nvPr/>
              </p:nvSpPr>
              <p:spPr>
                <a:xfrm>
                  <a:off x="11302299" y="42233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9" name="Freeform 1268">
                  <a:extLst>
                    <a:ext uri="{FF2B5EF4-FFF2-40B4-BE49-F238E27FC236}">
                      <a16:creationId xmlns:a16="http://schemas.microsoft.com/office/drawing/2014/main" id="{FABD864C-7BA5-CF3D-7C73-93FE7066BF21}"/>
                    </a:ext>
                  </a:extLst>
                </p:cNvPr>
                <p:cNvSpPr/>
                <p:nvPr/>
              </p:nvSpPr>
              <p:spPr>
                <a:xfrm>
                  <a:off x="11373975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0" name="Freeform 1269">
                  <a:extLst>
                    <a:ext uri="{FF2B5EF4-FFF2-40B4-BE49-F238E27FC236}">
                      <a16:creationId xmlns:a16="http://schemas.microsoft.com/office/drawing/2014/main" id="{18C7461D-6E98-13EE-5D75-ABF0E2016A1E}"/>
                    </a:ext>
                  </a:extLst>
                </p:cNvPr>
                <p:cNvSpPr/>
                <p:nvPr/>
              </p:nvSpPr>
              <p:spPr>
                <a:xfrm>
                  <a:off x="11398595" y="42111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1" name="Freeform 1270">
                  <a:extLst>
                    <a:ext uri="{FF2B5EF4-FFF2-40B4-BE49-F238E27FC236}">
                      <a16:creationId xmlns:a16="http://schemas.microsoft.com/office/drawing/2014/main" id="{4651992E-57A2-0011-721D-2F4AE0D85E24}"/>
                    </a:ext>
                  </a:extLst>
                </p:cNvPr>
                <p:cNvSpPr/>
                <p:nvPr/>
              </p:nvSpPr>
              <p:spPr>
                <a:xfrm>
                  <a:off x="11254058" y="415362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2" name="Freeform 1271">
                  <a:extLst>
                    <a:ext uri="{FF2B5EF4-FFF2-40B4-BE49-F238E27FC236}">
                      <a16:creationId xmlns:a16="http://schemas.microsoft.com/office/drawing/2014/main" id="{25A68902-1870-339E-2892-1B8EB1453697}"/>
                    </a:ext>
                  </a:extLst>
                </p:cNvPr>
                <p:cNvSpPr/>
                <p:nvPr/>
              </p:nvSpPr>
              <p:spPr>
                <a:xfrm>
                  <a:off x="11478499" y="42234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3" name="Freeform 1272">
                  <a:extLst>
                    <a:ext uri="{FF2B5EF4-FFF2-40B4-BE49-F238E27FC236}">
                      <a16:creationId xmlns:a16="http://schemas.microsoft.com/office/drawing/2014/main" id="{A8CAC763-534B-4424-B7B2-54B52F87EFC9}"/>
                    </a:ext>
                  </a:extLst>
                </p:cNvPr>
                <p:cNvSpPr/>
                <p:nvPr/>
              </p:nvSpPr>
              <p:spPr>
                <a:xfrm>
                  <a:off x="11409253" y="41536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4" name="Freeform 1273">
                  <a:extLst>
                    <a:ext uri="{FF2B5EF4-FFF2-40B4-BE49-F238E27FC236}">
                      <a16:creationId xmlns:a16="http://schemas.microsoft.com/office/drawing/2014/main" id="{432FE7D4-58CB-6C43-3B53-BC24D6AEB98D}"/>
                    </a:ext>
                  </a:extLst>
                </p:cNvPr>
                <p:cNvSpPr/>
                <p:nvPr/>
              </p:nvSpPr>
              <p:spPr>
                <a:xfrm>
                  <a:off x="11782094" y="42017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5" name="Freeform 1274">
                  <a:extLst>
                    <a:ext uri="{FF2B5EF4-FFF2-40B4-BE49-F238E27FC236}">
                      <a16:creationId xmlns:a16="http://schemas.microsoft.com/office/drawing/2014/main" id="{51E32ECC-4A5E-5FDF-F02A-DF2DE825F9C1}"/>
                    </a:ext>
                  </a:extLst>
                </p:cNvPr>
                <p:cNvSpPr/>
                <p:nvPr/>
              </p:nvSpPr>
              <p:spPr>
                <a:xfrm>
                  <a:off x="11375471" y="42284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6" name="Freeform 1275">
                  <a:extLst>
                    <a:ext uri="{FF2B5EF4-FFF2-40B4-BE49-F238E27FC236}">
                      <a16:creationId xmlns:a16="http://schemas.microsoft.com/office/drawing/2014/main" id="{A2704024-680B-5663-EDE8-35A46C4C54C5}"/>
                    </a:ext>
                  </a:extLst>
                </p:cNvPr>
                <p:cNvSpPr/>
                <p:nvPr/>
              </p:nvSpPr>
              <p:spPr>
                <a:xfrm>
                  <a:off x="11253934" y="42037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7" name="Freeform 1276">
                  <a:extLst>
                    <a:ext uri="{FF2B5EF4-FFF2-40B4-BE49-F238E27FC236}">
                      <a16:creationId xmlns:a16="http://schemas.microsoft.com/office/drawing/2014/main" id="{AD9E65A3-4920-3874-5EBB-A85437F294F3}"/>
                    </a:ext>
                  </a:extLst>
                </p:cNvPr>
                <p:cNvSpPr/>
                <p:nvPr/>
              </p:nvSpPr>
              <p:spPr>
                <a:xfrm>
                  <a:off x="11313705" y="41995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8" name="Freeform 1277">
                  <a:extLst>
                    <a:ext uri="{FF2B5EF4-FFF2-40B4-BE49-F238E27FC236}">
                      <a16:creationId xmlns:a16="http://schemas.microsoft.com/office/drawing/2014/main" id="{88B23F64-8520-50AB-EF1A-9D172B9E22DE}"/>
                    </a:ext>
                  </a:extLst>
                </p:cNvPr>
                <p:cNvSpPr/>
                <p:nvPr/>
              </p:nvSpPr>
              <p:spPr>
                <a:xfrm>
                  <a:off x="11633693" y="4167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9" name="Freeform 1278">
                  <a:extLst>
                    <a:ext uri="{FF2B5EF4-FFF2-40B4-BE49-F238E27FC236}">
                      <a16:creationId xmlns:a16="http://schemas.microsoft.com/office/drawing/2014/main" id="{553BBDA2-ADA0-D312-2F54-7C4132955E97}"/>
                    </a:ext>
                  </a:extLst>
                </p:cNvPr>
                <p:cNvSpPr/>
                <p:nvPr/>
              </p:nvSpPr>
              <p:spPr>
                <a:xfrm>
                  <a:off x="11421843" y="419788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0" name="Freeform 1279">
                  <a:extLst>
                    <a:ext uri="{FF2B5EF4-FFF2-40B4-BE49-F238E27FC236}">
                      <a16:creationId xmlns:a16="http://schemas.microsoft.com/office/drawing/2014/main" id="{5C1A4036-B44A-11E3-D929-9ECE117003FF}"/>
                    </a:ext>
                  </a:extLst>
                </p:cNvPr>
                <p:cNvSpPr/>
                <p:nvPr/>
              </p:nvSpPr>
              <p:spPr>
                <a:xfrm>
                  <a:off x="11572238" y="41065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1" name="Freeform 1280">
                  <a:extLst>
                    <a:ext uri="{FF2B5EF4-FFF2-40B4-BE49-F238E27FC236}">
                      <a16:creationId xmlns:a16="http://schemas.microsoft.com/office/drawing/2014/main" id="{57948654-0416-4226-D1F0-A8F16ECBCD82}"/>
                    </a:ext>
                  </a:extLst>
                </p:cNvPr>
                <p:cNvSpPr/>
                <p:nvPr/>
              </p:nvSpPr>
              <p:spPr>
                <a:xfrm>
                  <a:off x="11483110" y="421047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2" name="Freeform 1281">
                  <a:extLst>
                    <a:ext uri="{FF2B5EF4-FFF2-40B4-BE49-F238E27FC236}">
                      <a16:creationId xmlns:a16="http://schemas.microsoft.com/office/drawing/2014/main" id="{90102CB1-DB95-1362-3319-94A1F542071D}"/>
                    </a:ext>
                  </a:extLst>
                </p:cNvPr>
                <p:cNvSpPr/>
                <p:nvPr/>
              </p:nvSpPr>
              <p:spPr>
                <a:xfrm>
                  <a:off x="11495264" y="42013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3" name="Freeform 1282">
                  <a:extLst>
                    <a:ext uri="{FF2B5EF4-FFF2-40B4-BE49-F238E27FC236}">
                      <a16:creationId xmlns:a16="http://schemas.microsoft.com/office/drawing/2014/main" id="{89A95FD3-81F0-C5DC-957B-A588366BD2AA}"/>
                    </a:ext>
                  </a:extLst>
                </p:cNvPr>
                <p:cNvSpPr/>
                <p:nvPr/>
              </p:nvSpPr>
              <p:spPr>
                <a:xfrm>
                  <a:off x="11686173" y="41909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4" name="Freeform 1283">
                  <a:extLst>
                    <a:ext uri="{FF2B5EF4-FFF2-40B4-BE49-F238E27FC236}">
                      <a16:creationId xmlns:a16="http://schemas.microsoft.com/office/drawing/2014/main" id="{6A82FD6A-1D6A-9BCC-FEDB-DBA4BE7D9AA9}"/>
                    </a:ext>
                  </a:extLst>
                </p:cNvPr>
                <p:cNvSpPr/>
                <p:nvPr/>
              </p:nvSpPr>
              <p:spPr>
                <a:xfrm>
                  <a:off x="11386690" y="41226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5" name="Freeform 1284">
                  <a:extLst>
                    <a:ext uri="{FF2B5EF4-FFF2-40B4-BE49-F238E27FC236}">
                      <a16:creationId xmlns:a16="http://schemas.microsoft.com/office/drawing/2014/main" id="{3D78DE5F-F2BF-13A6-68C1-7E04A3B0A1B2}"/>
                    </a:ext>
                  </a:extLst>
                </p:cNvPr>
                <p:cNvSpPr/>
                <p:nvPr/>
              </p:nvSpPr>
              <p:spPr>
                <a:xfrm>
                  <a:off x="11424398" y="41813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6" name="Freeform 1285">
                  <a:extLst>
                    <a:ext uri="{FF2B5EF4-FFF2-40B4-BE49-F238E27FC236}">
                      <a16:creationId xmlns:a16="http://schemas.microsoft.com/office/drawing/2014/main" id="{7968FA0C-F1F1-AB74-F6F3-A14E19E357C2}"/>
                    </a:ext>
                  </a:extLst>
                </p:cNvPr>
                <p:cNvSpPr/>
                <p:nvPr/>
              </p:nvSpPr>
              <p:spPr>
                <a:xfrm>
                  <a:off x="11451012" y="41425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7" name="Freeform 1286">
                  <a:extLst>
                    <a:ext uri="{FF2B5EF4-FFF2-40B4-BE49-F238E27FC236}">
                      <a16:creationId xmlns:a16="http://schemas.microsoft.com/office/drawing/2014/main" id="{7918BFA4-367B-3E4E-7104-4C65EC869399}"/>
                    </a:ext>
                  </a:extLst>
                </p:cNvPr>
                <p:cNvSpPr/>
                <p:nvPr/>
              </p:nvSpPr>
              <p:spPr>
                <a:xfrm>
                  <a:off x="11343311" y="41475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8" name="Freeform 1287">
                  <a:extLst>
                    <a:ext uri="{FF2B5EF4-FFF2-40B4-BE49-F238E27FC236}">
                      <a16:creationId xmlns:a16="http://schemas.microsoft.com/office/drawing/2014/main" id="{C8EBCADE-2FD4-3B89-02FA-4CC7C9D6542B}"/>
                    </a:ext>
                  </a:extLst>
                </p:cNvPr>
                <p:cNvSpPr/>
                <p:nvPr/>
              </p:nvSpPr>
              <p:spPr>
                <a:xfrm>
                  <a:off x="11312147" y="42252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9" name="Freeform 1288">
                  <a:extLst>
                    <a:ext uri="{FF2B5EF4-FFF2-40B4-BE49-F238E27FC236}">
                      <a16:creationId xmlns:a16="http://schemas.microsoft.com/office/drawing/2014/main" id="{672D83C8-DB30-12D1-398A-AB33D472423B}"/>
                    </a:ext>
                  </a:extLst>
                </p:cNvPr>
                <p:cNvSpPr/>
                <p:nvPr/>
              </p:nvSpPr>
              <p:spPr>
                <a:xfrm>
                  <a:off x="11476940" y="39749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0" name="Freeform 1289">
                  <a:extLst>
                    <a:ext uri="{FF2B5EF4-FFF2-40B4-BE49-F238E27FC236}">
                      <a16:creationId xmlns:a16="http://schemas.microsoft.com/office/drawing/2014/main" id="{3D668AC7-091A-CEDD-8D48-64C464C6660A}"/>
                    </a:ext>
                  </a:extLst>
                </p:cNvPr>
                <p:cNvSpPr/>
                <p:nvPr/>
              </p:nvSpPr>
              <p:spPr>
                <a:xfrm>
                  <a:off x="11330347" y="42030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1" name="Freeform 1290">
                  <a:extLst>
                    <a:ext uri="{FF2B5EF4-FFF2-40B4-BE49-F238E27FC236}">
                      <a16:creationId xmlns:a16="http://schemas.microsoft.com/office/drawing/2014/main" id="{48B455B5-555A-F6CC-D351-CE12500A7637}"/>
                    </a:ext>
                  </a:extLst>
                </p:cNvPr>
                <p:cNvSpPr/>
                <p:nvPr/>
              </p:nvSpPr>
              <p:spPr>
                <a:xfrm>
                  <a:off x="11721824" y="42218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2" name="Freeform 1291">
                  <a:extLst>
                    <a:ext uri="{FF2B5EF4-FFF2-40B4-BE49-F238E27FC236}">
                      <a16:creationId xmlns:a16="http://schemas.microsoft.com/office/drawing/2014/main" id="{B36FD210-2E5F-BFC6-CBAE-40AA86C0A295}"/>
                    </a:ext>
                  </a:extLst>
                </p:cNvPr>
                <p:cNvSpPr/>
                <p:nvPr/>
              </p:nvSpPr>
              <p:spPr>
                <a:xfrm>
                  <a:off x="11663174" y="41526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3" name="Freeform 1292">
                  <a:extLst>
                    <a:ext uri="{FF2B5EF4-FFF2-40B4-BE49-F238E27FC236}">
                      <a16:creationId xmlns:a16="http://schemas.microsoft.com/office/drawing/2014/main" id="{10BEE863-CA5C-8183-23AD-898EF17DA7CE}"/>
                    </a:ext>
                  </a:extLst>
                </p:cNvPr>
                <p:cNvSpPr/>
                <p:nvPr/>
              </p:nvSpPr>
              <p:spPr>
                <a:xfrm>
                  <a:off x="11289398" y="416747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4" name="Freeform 1293">
                  <a:extLst>
                    <a:ext uri="{FF2B5EF4-FFF2-40B4-BE49-F238E27FC236}">
                      <a16:creationId xmlns:a16="http://schemas.microsoft.com/office/drawing/2014/main" id="{4DBA98AD-7777-5688-8569-502159773EB0}"/>
                    </a:ext>
                  </a:extLst>
                </p:cNvPr>
                <p:cNvSpPr/>
                <p:nvPr/>
              </p:nvSpPr>
              <p:spPr>
                <a:xfrm>
                  <a:off x="11438671" y="409191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5" name="Freeform 1294">
                  <a:extLst>
                    <a:ext uri="{FF2B5EF4-FFF2-40B4-BE49-F238E27FC236}">
                      <a16:creationId xmlns:a16="http://schemas.microsoft.com/office/drawing/2014/main" id="{510BBB50-41B6-1C03-8D2E-0D58BE403012}"/>
                    </a:ext>
                  </a:extLst>
                </p:cNvPr>
                <p:cNvSpPr/>
                <p:nvPr/>
              </p:nvSpPr>
              <p:spPr>
                <a:xfrm>
                  <a:off x="11181696" y="420777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6" name="Freeform 1295">
                  <a:extLst>
                    <a:ext uri="{FF2B5EF4-FFF2-40B4-BE49-F238E27FC236}">
                      <a16:creationId xmlns:a16="http://schemas.microsoft.com/office/drawing/2014/main" id="{41ED2B32-7D7F-663F-0157-8C268CCBC05B}"/>
                    </a:ext>
                  </a:extLst>
                </p:cNvPr>
                <p:cNvSpPr/>
                <p:nvPr/>
              </p:nvSpPr>
              <p:spPr>
                <a:xfrm>
                  <a:off x="11376157" y="41810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7" name="Freeform 1296">
                  <a:extLst>
                    <a:ext uri="{FF2B5EF4-FFF2-40B4-BE49-F238E27FC236}">
                      <a16:creationId xmlns:a16="http://schemas.microsoft.com/office/drawing/2014/main" id="{B301CB97-F7D4-6AE4-FE24-DA20AD0943E0}"/>
                    </a:ext>
                  </a:extLst>
                </p:cNvPr>
                <p:cNvSpPr/>
                <p:nvPr/>
              </p:nvSpPr>
              <p:spPr>
                <a:xfrm>
                  <a:off x="11598540" y="4124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8" name="Freeform 1297">
                  <a:extLst>
                    <a:ext uri="{FF2B5EF4-FFF2-40B4-BE49-F238E27FC236}">
                      <a16:creationId xmlns:a16="http://schemas.microsoft.com/office/drawing/2014/main" id="{B9843C2C-142D-A490-4765-10054738FB0D}"/>
                    </a:ext>
                  </a:extLst>
                </p:cNvPr>
                <p:cNvSpPr/>
                <p:nvPr/>
              </p:nvSpPr>
              <p:spPr>
                <a:xfrm>
                  <a:off x="11780474" y="41819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9" name="Freeform 1298">
                  <a:extLst>
                    <a:ext uri="{FF2B5EF4-FFF2-40B4-BE49-F238E27FC236}">
                      <a16:creationId xmlns:a16="http://schemas.microsoft.com/office/drawing/2014/main" id="{60C5B22D-B4DB-8887-F015-46417B233357}"/>
                    </a:ext>
                  </a:extLst>
                </p:cNvPr>
                <p:cNvSpPr/>
                <p:nvPr/>
              </p:nvSpPr>
              <p:spPr>
                <a:xfrm>
                  <a:off x="11339446" y="416396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0" name="Freeform 1299">
                  <a:extLst>
                    <a:ext uri="{FF2B5EF4-FFF2-40B4-BE49-F238E27FC236}">
                      <a16:creationId xmlns:a16="http://schemas.microsoft.com/office/drawing/2014/main" id="{A69DED06-5C43-B881-3D32-9B38C4CCEF32}"/>
                    </a:ext>
                  </a:extLst>
                </p:cNvPr>
                <p:cNvSpPr/>
                <p:nvPr/>
              </p:nvSpPr>
              <p:spPr>
                <a:xfrm>
                  <a:off x="11579157" y="41771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1" name="Freeform 1300">
                  <a:extLst>
                    <a:ext uri="{FF2B5EF4-FFF2-40B4-BE49-F238E27FC236}">
                      <a16:creationId xmlns:a16="http://schemas.microsoft.com/office/drawing/2014/main" id="{8D3D7C2E-309F-DC64-CBF7-B60845B31705}"/>
                    </a:ext>
                  </a:extLst>
                </p:cNvPr>
                <p:cNvSpPr/>
                <p:nvPr/>
              </p:nvSpPr>
              <p:spPr>
                <a:xfrm>
                  <a:off x="11671962" y="42174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2" name="Freeform 1301">
                  <a:extLst>
                    <a:ext uri="{FF2B5EF4-FFF2-40B4-BE49-F238E27FC236}">
                      <a16:creationId xmlns:a16="http://schemas.microsoft.com/office/drawing/2014/main" id="{9791BC94-3BCB-DDBE-AC52-78FF9C9EC528}"/>
                    </a:ext>
                  </a:extLst>
                </p:cNvPr>
                <p:cNvSpPr/>
                <p:nvPr/>
              </p:nvSpPr>
              <p:spPr>
                <a:xfrm>
                  <a:off x="11263719" y="42266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3" name="Freeform 1302">
                  <a:extLst>
                    <a:ext uri="{FF2B5EF4-FFF2-40B4-BE49-F238E27FC236}">
                      <a16:creationId xmlns:a16="http://schemas.microsoft.com/office/drawing/2014/main" id="{3E87A093-D327-12B0-BA5B-7B7D9E23A2E0}"/>
                    </a:ext>
                  </a:extLst>
                </p:cNvPr>
                <p:cNvSpPr/>
                <p:nvPr/>
              </p:nvSpPr>
              <p:spPr>
                <a:xfrm>
                  <a:off x="11574233" y="40835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4" name="Freeform 1303">
                  <a:extLst>
                    <a:ext uri="{FF2B5EF4-FFF2-40B4-BE49-F238E27FC236}">
                      <a16:creationId xmlns:a16="http://schemas.microsoft.com/office/drawing/2014/main" id="{311D6F6A-C6CD-D286-43CD-8A5F77DEE517}"/>
                    </a:ext>
                  </a:extLst>
                </p:cNvPr>
                <p:cNvSpPr/>
                <p:nvPr/>
              </p:nvSpPr>
              <p:spPr>
                <a:xfrm>
                  <a:off x="11429197" y="4077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5" name="Freeform 1304">
                  <a:extLst>
                    <a:ext uri="{FF2B5EF4-FFF2-40B4-BE49-F238E27FC236}">
                      <a16:creationId xmlns:a16="http://schemas.microsoft.com/office/drawing/2014/main" id="{1ACE5315-79AB-19D4-F083-01F495A768CB}"/>
                    </a:ext>
                  </a:extLst>
                </p:cNvPr>
                <p:cNvSpPr/>
                <p:nvPr/>
              </p:nvSpPr>
              <p:spPr>
                <a:xfrm>
                  <a:off x="11677883" y="419266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6" name="Freeform 1305">
                  <a:extLst>
                    <a:ext uri="{FF2B5EF4-FFF2-40B4-BE49-F238E27FC236}">
                      <a16:creationId xmlns:a16="http://schemas.microsoft.com/office/drawing/2014/main" id="{14A1A0E5-5F49-FD34-7152-EE7FFC429B2C}"/>
                    </a:ext>
                  </a:extLst>
                </p:cNvPr>
                <p:cNvSpPr/>
                <p:nvPr/>
              </p:nvSpPr>
              <p:spPr>
                <a:xfrm>
                  <a:off x="11416982" y="42000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7" name="Freeform 1306">
                  <a:extLst>
                    <a:ext uri="{FF2B5EF4-FFF2-40B4-BE49-F238E27FC236}">
                      <a16:creationId xmlns:a16="http://schemas.microsoft.com/office/drawing/2014/main" id="{AE4932C7-1368-789E-9FF0-F2411CB86259}"/>
                    </a:ext>
                  </a:extLst>
                </p:cNvPr>
                <p:cNvSpPr/>
                <p:nvPr/>
              </p:nvSpPr>
              <p:spPr>
                <a:xfrm>
                  <a:off x="11615431" y="42050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8" name="Freeform 1307">
                  <a:extLst>
                    <a:ext uri="{FF2B5EF4-FFF2-40B4-BE49-F238E27FC236}">
                      <a16:creationId xmlns:a16="http://schemas.microsoft.com/office/drawing/2014/main" id="{DA176458-6644-6F40-53F7-DBACEC52BE4B}"/>
                    </a:ext>
                  </a:extLst>
                </p:cNvPr>
                <p:cNvSpPr/>
                <p:nvPr/>
              </p:nvSpPr>
              <p:spPr>
                <a:xfrm>
                  <a:off x="11605023" y="42099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9" name="Freeform 1308">
                  <a:extLst>
                    <a:ext uri="{FF2B5EF4-FFF2-40B4-BE49-F238E27FC236}">
                      <a16:creationId xmlns:a16="http://schemas.microsoft.com/office/drawing/2014/main" id="{5359C1F5-5FD5-2B25-12AB-7D4953E0C8DE}"/>
                    </a:ext>
                  </a:extLst>
                </p:cNvPr>
                <p:cNvSpPr/>
                <p:nvPr/>
              </p:nvSpPr>
              <p:spPr>
                <a:xfrm>
                  <a:off x="11203635" y="4161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0" name="Freeform 1309">
                  <a:extLst>
                    <a:ext uri="{FF2B5EF4-FFF2-40B4-BE49-F238E27FC236}">
                      <a16:creationId xmlns:a16="http://schemas.microsoft.com/office/drawing/2014/main" id="{48A75DBA-4170-34DE-1BFB-573270D71825}"/>
                    </a:ext>
                  </a:extLst>
                </p:cNvPr>
                <p:cNvSpPr/>
                <p:nvPr/>
              </p:nvSpPr>
              <p:spPr>
                <a:xfrm>
                  <a:off x="11535590" y="4216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1" name="Freeform 1310">
                  <a:extLst>
                    <a:ext uri="{FF2B5EF4-FFF2-40B4-BE49-F238E27FC236}">
                      <a16:creationId xmlns:a16="http://schemas.microsoft.com/office/drawing/2014/main" id="{DF96DBDC-7589-D734-3175-C9064CDFD2F3}"/>
                    </a:ext>
                  </a:extLst>
                </p:cNvPr>
                <p:cNvSpPr/>
                <p:nvPr/>
              </p:nvSpPr>
              <p:spPr>
                <a:xfrm>
                  <a:off x="11781408" y="41824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2" name="Freeform 1311">
                  <a:extLst>
                    <a:ext uri="{FF2B5EF4-FFF2-40B4-BE49-F238E27FC236}">
                      <a16:creationId xmlns:a16="http://schemas.microsoft.com/office/drawing/2014/main" id="{D2EBDC90-1AE3-2785-39A5-63DE70F245D1}"/>
                    </a:ext>
                  </a:extLst>
                </p:cNvPr>
                <p:cNvSpPr/>
                <p:nvPr/>
              </p:nvSpPr>
              <p:spPr>
                <a:xfrm>
                  <a:off x="11314204" y="41790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3" name="Freeform 1312">
                  <a:extLst>
                    <a:ext uri="{FF2B5EF4-FFF2-40B4-BE49-F238E27FC236}">
                      <a16:creationId xmlns:a16="http://schemas.microsoft.com/office/drawing/2014/main" id="{58F38E2C-5574-1C25-58E3-6B21AE78EFC0}"/>
                    </a:ext>
                  </a:extLst>
                </p:cNvPr>
                <p:cNvSpPr/>
                <p:nvPr/>
              </p:nvSpPr>
              <p:spPr>
                <a:xfrm>
                  <a:off x="11522376" y="4188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4" name="Freeform 1313">
                  <a:extLst>
                    <a:ext uri="{FF2B5EF4-FFF2-40B4-BE49-F238E27FC236}">
                      <a16:creationId xmlns:a16="http://schemas.microsoft.com/office/drawing/2014/main" id="{B47C3B0E-691C-287C-8E6D-537B96852C62}"/>
                    </a:ext>
                  </a:extLst>
                </p:cNvPr>
                <p:cNvSpPr/>
                <p:nvPr/>
              </p:nvSpPr>
              <p:spPr>
                <a:xfrm>
                  <a:off x="11781783" y="41520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5" name="Freeform 1314">
                  <a:extLst>
                    <a:ext uri="{FF2B5EF4-FFF2-40B4-BE49-F238E27FC236}">
                      <a16:creationId xmlns:a16="http://schemas.microsoft.com/office/drawing/2014/main" id="{FE3839B4-A132-67C9-924A-6CCEE805B2D5}"/>
                    </a:ext>
                  </a:extLst>
                </p:cNvPr>
                <p:cNvSpPr/>
                <p:nvPr/>
              </p:nvSpPr>
              <p:spPr>
                <a:xfrm>
                  <a:off x="11483422" y="42096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6" name="Freeform 1315">
                  <a:extLst>
                    <a:ext uri="{FF2B5EF4-FFF2-40B4-BE49-F238E27FC236}">
                      <a16:creationId xmlns:a16="http://schemas.microsoft.com/office/drawing/2014/main" id="{26F91EE9-C3A2-38A3-42BA-A9E9664B0E66}"/>
                    </a:ext>
                  </a:extLst>
                </p:cNvPr>
                <p:cNvSpPr/>
                <p:nvPr/>
              </p:nvSpPr>
              <p:spPr>
                <a:xfrm>
                  <a:off x="11358519" y="42128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7" name="Freeform 1316">
                  <a:extLst>
                    <a:ext uri="{FF2B5EF4-FFF2-40B4-BE49-F238E27FC236}">
                      <a16:creationId xmlns:a16="http://schemas.microsoft.com/office/drawing/2014/main" id="{4808AAEC-2BBA-0B4C-AAF3-A8D8FC844F64}"/>
                    </a:ext>
                  </a:extLst>
                </p:cNvPr>
                <p:cNvSpPr/>
                <p:nvPr/>
              </p:nvSpPr>
              <p:spPr>
                <a:xfrm>
                  <a:off x="11511968" y="41901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8" name="Freeform 1317">
                  <a:extLst>
                    <a:ext uri="{FF2B5EF4-FFF2-40B4-BE49-F238E27FC236}">
                      <a16:creationId xmlns:a16="http://schemas.microsoft.com/office/drawing/2014/main" id="{AE0E3D7E-EB47-ADBB-7584-9D45326772FD}"/>
                    </a:ext>
                  </a:extLst>
                </p:cNvPr>
                <p:cNvSpPr/>
                <p:nvPr/>
              </p:nvSpPr>
              <p:spPr>
                <a:xfrm>
                  <a:off x="11198400" y="42048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9" name="Freeform 1318">
                  <a:extLst>
                    <a:ext uri="{FF2B5EF4-FFF2-40B4-BE49-F238E27FC236}">
                      <a16:creationId xmlns:a16="http://schemas.microsoft.com/office/drawing/2014/main" id="{16481A6B-CB6F-0BF6-1E8A-37E3D5C99883}"/>
                    </a:ext>
                  </a:extLst>
                </p:cNvPr>
                <p:cNvSpPr/>
                <p:nvPr/>
              </p:nvSpPr>
              <p:spPr>
                <a:xfrm>
                  <a:off x="11589005" y="420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0" name="Freeform 1319">
                  <a:extLst>
                    <a:ext uri="{FF2B5EF4-FFF2-40B4-BE49-F238E27FC236}">
                      <a16:creationId xmlns:a16="http://schemas.microsoft.com/office/drawing/2014/main" id="{8236800D-0C35-CC7A-BD1D-623F8F63E775}"/>
                    </a:ext>
                  </a:extLst>
                </p:cNvPr>
                <p:cNvSpPr/>
                <p:nvPr/>
              </p:nvSpPr>
              <p:spPr>
                <a:xfrm>
                  <a:off x="11712412" y="4225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1" name="Freeform 1320">
                  <a:extLst>
                    <a:ext uri="{FF2B5EF4-FFF2-40B4-BE49-F238E27FC236}">
                      <a16:creationId xmlns:a16="http://schemas.microsoft.com/office/drawing/2014/main" id="{8440E77F-80E4-1CAA-06C8-CAE8B6ED67D2}"/>
                    </a:ext>
                  </a:extLst>
                </p:cNvPr>
                <p:cNvSpPr/>
                <p:nvPr/>
              </p:nvSpPr>
              <p:spPr>
                <a:xfrm>
                  <a:off x="11596172" y="41477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2" name="Freeform 1321">
                  <a:extLst>
                    <a:ext uri="{FF2B5EF4-FFF2-40B4-BE49-F238E27FC236}">
                      <a16:creationId xmlns:a16="http://schemas.microsoft.com/office/drawing/2014/main" id="{BECFCE18-501E-A803-4DDD-6BECABC25258}"/>
                    </a:ext>
                  </a:extLst>
                </p:cNvPr>
                <p:cNvSpPr/>
                <p:nvPr/>
              </p:nvSpPr>
              <p:spPr>
                <a:xfrm>
                  <a:off x="11357085" y="41584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3" name="Freeform 1322">
                  <a:extLst>
                    <a:ext uri="{FF2B5EF4-FFF2-40B4-BE49-F238E27FC236}">
                      <a16:creationId xmlns:a16="http://schemas.microsoft.com/office/drawing/2014/main" id="{A0E22630-1CB6-FE53-06A3-ADEF9DB95B85}"/>
                    </a:ext>
                  </a:extLst>
                </p:cNvPr>
                <p:cNvSpPr/>
                <p:nvPr/>
              </p:nvSpPr>
              <p:spPr>
                <a:xfrm>
                  <a:off x="11238539" y="421155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4" name="Freeform 1323">
                  <a:extLst>
                    <a:ext uri="{FF2B5EF4-FFF2-40B4-BE49-F238E27FC236}">
                      <a16:creationId xmlns:a16="http://schemas.microsoft.com/office/drawing/2014/main" id="{3E5EE08A-55B0-C230-67BA-6604E5F4A9B5}"/>
                    </a:ext>
                  </a:extLst>
                </p:cNvPr>
                <p:cNvSpPr/>
                <p:nvPr/>
              </p:nvSpPr>
              <p:spPr>
                <a:xfrm>
                  <a:off x="11687918" y="42069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5" name="Freeform 1324">
                  <a:extLst>
                    <a:ext uri="{FF2B5EF4-FFF2-40B4-BE49-F238E27FC236}">
                      <a16:creationId xmlns:a16="http://schemas.microsoft.com/office/drawing/2014/main" id="{4E1525AE-2F14-CE04-BC2E-AC87DE7E0CF9}"/>
                    </a:ext>
                  </a:extLst>
                </p:cNvPr>
                <p:cNvSpPr/>
                <p:nvPr/>
              </p:nvSpPr>
              <p:spPr>
                <a:xfrm>
                  <a:off x="11550798" y="42145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6" name="Freeform 1325">
                  <a:extLst>
                    <a:ext uri="{FF2B5EF4-FFF2-40B4-BE49-F238E27FC236}">
                      <a16:creationId xmlns:a16="http://schemas.microsoft.com/office/drawing/2014/main" id="{09022AE8-E3E1-5A80-F752-FE4789F066A1}"/>
                    </a:ext>
                  </a:extLst>
                </p:cNvPr>
                <p:cNvSpPr/>
                <p:nvPr/>
              </p:nvSpPr>
              <p:spPr>
                <a:xfrm>
                  <a:off x="11246579" y="4212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7" name="Freeform 1326">
                  <a:extLst>
                    <a:ext uri="{FF2B5EF4-FFF2-40B4-BE49-F238E27FC236}">
                      <a16:creationId xmlns:a16="http://schemas.microsoft.com/office/drawing/2014/main" id="{46229D67-AF6F-28B4-75C1-14281DE2C23F}"/>
                    </a:ext>
                  </a:extLst>
                </p:cNvPr>
                <p:cNvSpPr/>
                <p:nvPr/>
              </p:nvSpPr>
              <p:spPr>
                <a:xfrm>
                  <a:off x="11698513" y="42272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8" name="Freeform 1327">
                  <a:extLst>
                    <a:ext uri="{FF2B5EF4-FFF2-40B4-BE49-F238E27FC236}">
                      <a16:creationId xmlns:a16="http://schemas.microsoft.com/office/drawing/2014/main" id="{5FE9EB9D-53F1-A3E4-CDBB-30C102F0FC3C}"/>
                    </a:ext>
                  </a:extLst>
                </p:cNvPr>
                <p:cNvSpPr/>
                <p:nvPr/>
              </p:nvSpPr>
              <p:spPr>
                <a:xfrm>
                  <a:off x="11443096" y="42072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9" name="Freeform 1328">
                  <a:extLst>
                    <a:ext uri="{FF2B5EF4-FFF2-40B4-BE49-F238E27FC236}">
                      <a16:creationId xmlns:a16="http://schemas.microsoft.com/office/drawing/2014/main" id="{EAF72A1E-CDA0-9E8F-A53D-6C8DA71D3000}"/>
                    </a:ext>
                  </a:extLst>
                </p:cNvPr>
                <p:cNvSpPr/>
                <p:nvPr/>
              </p:nvSpPr>
              <p:spPr>
                <a:xfrm>
                  <a:off x="11718396" y="417764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0" name="Freeform 1329">
                  <a:extLst>
                    <a:ext uri="{FF2B5EF4-FFF2-40B4-BE49-F238E27FC236}">
                      <a16:creationId xmlns:a16="http://schemas.microsoft.com/office/drawing/2014/main" id="{76699ACE-F3C9-5051-9B52-93B9A328FC58}"/>
                    </a:ext>
                  </a:extLst>
                </p:cNvPr>
                <p:cNvSpPr/>
                <p:nvPr/>
              </p:nvSpPr>
              <p:spPr>
                <a:xfrm>
                  <a:off x="11248199" y="41876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1" name="Freeform 1330">
                  <a:extLst>
                    <a:ext uri="{FF2B5EF4-FFF2-40B4-BE49-F238E27FC236}">
                      <a16:creationId xmlns:a16="http://schemas.microsoft.com/office/drawing/2014/main" id="{CB187761-2022-FAB4-3453-3FEE604FC311}"/>
                    </a:ext>
                  </a:extLst>
                </p:cNvPr>
                <p:cNvSpPr/>
                <p:nvPr/>
              </p:nvSpPr>
              <p:spPr>
                <a:xfrm>
                  <a:off x="11741519" y="42155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2" name="Freeform 1331">
                  <a:extLst>
                    <a:ext uri="{FF2B5EF4-FFF2-40B4-BE49-F238E27FC236}">
                      <a16:creationId xmlns:a16="http://schemas.microsoft.com/office/drawing/2014/main" id="{8F174C80-2EFD-B467-1049-6FFA7B6B034C}"/>
                    </a:ext>
                  </a:extLst>
                </p:cNvPr>
                <p:cNvSpPr/>
                <p:nvPr/>
              </p:nvSpPr>
              <p:spPr>
                <a:xfrm>
                  <a:off x="11265339" y="419527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3" name="Freeform 1332">
                  <a:extLst>
                    <a:ext uri="{FF2B5EF4-FFF2-40B4-BE49-F238E27FC236}">
                      <a16:creationId xmlns:a16="http://schemas.microsoft.com/office/drawing/2014/main" id="{F5CFE0AE-9399-8341-40DB-50B3BB0EF2B8}"/>
                    </a:ext>
                  </a:extLst>
                </p:cNvPr>
                <p:cNvSpPr/>
                <p:nvPr/>
              </p:nvSpPr>
              <p:spPr>
                <a:xfrm>
                  <a:off x="11320187" y="41649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4" name="Freeform 1333">
                  <a:extLst>
                    <a:ext uri="{FF2B5EF4-FFF2-40B4-BE49-F238E27FC236}">
                      <a16:creationId xmlns:a16="http://schemas.microsoft.com/office/drawing/2014/main" id="{B282AE7D-567B-A8D9-A046-BAE260218069}"/>
                    </a:ext>
                  </a:extLst>
                </p:cNvPr>
                <p:cNvSpPr/>
                <p:nvPr/>
              </p:nvSpPr>
              <p:spPr>
                <a:xfrm>
                  <a:off x="11199771" y="42109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5" name="Freeform 1334">
                  <a:extLst>
                    <a:ext uri="{FF2B5EF4-FFF2-40B4-BE49-F238E27FC236}">
                      <a16:creationId xmlns:a16="http://schemas.microsoft.com/office/drawing/2014/main" id="{CE935C68-064C-2C80-D315-F7DE9CCB6066}"/>
                    </a:ext>
                  </a:extLst>
                </p:cNvPr>
                <p:cNvSpPr/>
                <p:nvPr/>
              </p:nvSpPr>
              <p:spPr>
                <a:xfrm>
                  <a:off x="11679254" y="4199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6" name="Freeform 1335">
                  <a:extLst>
                    <a:ext uri="{FF2B5EF4-FFF2-40B4-BE49-F238E27FC236}">
                      <a16:creationId xmlns:a16="http://schemas.microsoft.com/office/drawing/2014/main" id="{0140453B-D012-A056-62CB-2BE6BA75A9A8}"/>
                    </a:ext>
                  </a:extLst>
                </p:cNvPr>
                <p:cNvSpPr/>
                <p:nvPr/>
              </p:nvSpPr>
              <p:spPr>
                <a:xfrm>
                  <a:off x="11233490" y="419221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7" name="Freeform 1336">
                  <a:extLst>
                    <a:ext uri="{FF2B5EF4-FFF2-40B4-BE49-F238E27FC236}">
                      <a16:creationId xmlns:a16="http://schemas.microsoft.com/office/drawing/2014/main" id="{FF716546-67D5-5851-EB9C-541AF1793B73}"/>
                    </a:ext>
                  </a:extLst>
                </p:cNvPr>
                <p:cNvSpPr/>
                <p:nvPr/>
              </p:nvSpPr>
              <p:spPr>
                <a:xfrm>
                  <a:off x="11382702" y="42210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8" name="Freeform 1337">
                  <a:extLst>
                    <a:ext uri="{FF2B5EF4-FFF2-40B4-BE49-F238E27FC236}">
                      <a16:creationId xmlns:a16="http://schemas.microsoft.com/office/drawing/2014/main" id="{3DBF0300-D760-93E5-E2D9-6613699EC170}"/>
                    </a:ext>
                  </a:extLst>
                </p:cNvPr>
                <p:cNvSpPr/>
                <p:nvPr/>
              </p:nvSpPr>
              <p:spPr>
                <a:xfrm>
                  <a:off x="11252749" y="4214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9" name="Freeform 1338">
                  <a:extLst>
                    <a:ext uri="{FF2B5EF4-FFF2-40B4-BE49-F238E27FC236}">
                      <a16:creationId xmlns:a16="http://schemas.microsoft.com/office/drawing/2014/main" id="{1FCCC69C-2F70-8496-9C98-F7E52F26ED6E}"/>
                    </a:ext>
                  </a:extLst>
                </p:cNvPr>
                <p:cNvSpPr/>
                <p:nvPr/>
              </p:nvSpPr>
              <p:spPr>
                <a:xfrm>
                  <a:off x="11376905" y="42211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0" name="Freeform 1339">
                  <a:extLst>
                    <a:ext uri="{FF2B5EF4-FFF2-40B4-BE49-F238E27FC236}">
                      <a16:creationId xmlns:a16="http://schemas.microsoft.com/office/drawing/2014/main" id="{1A85A2A1-6DDD-889A-5915-C2E289A71ABD}"/>
                    </a:ext>
                  </a:extLst>
                </p:cNvPr>
                <p:cNvSpPr/>
                <p:nvPr/>
              </p:nvSpPr>
              <p:spPr>
                <a:xfrm>
                  <a:off x="11320000" y="42064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1" name="Freeform 1340">
                  <a:extLst>
                    <a:ext uri="{FF2B5EF4-FFF2-40B4-BE49-F238E27FC236}">
                      <a16:creationId xmlns:a16="http://schemas.microsoft.com/office/drawing/2014/main" id="{7862D5AB-A956-BE28-03A4-BBA633EEC075}"/>
                    </a:ext>
                  </a:extLst>
                </p:cNvPr>
                <p:cNvSpPr/>
                <p:nvPr/>
              </p:nvSpPr>
              <p:spPr>
                <a:xfrm>
                  <a:off x="11528983" y="403442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2" name="Freeform 1341">
                  <a:extLst>
                    <a:ext uri="{FF2B5EF4-FFF2-40B4-BE49-F238E27FC236}">
                      <a16:creationId xmlns:a16="http://schemas.microsoft.com/office/drawing/2014/main" id="{D78A9541-336D-5C09-67AC-208917B7128B}"/>
                    </a:ext>
                  </a:extLst>
                </p:cNvPr>
                <p:cNvSpPr/>
                <p:nvPr/>
              </p:nvSpPr>
              <p:spPr>
                <a:xfrm>
                  <a:off x="11690723" y="422495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3" name="Freeform 1342">
                  <a:extLst>
                    <a:ext uri="{FF2B5EF4-FFF2-40B4-BE49-F238E27FC236}">
                      <a16:creationId xmlns:a16="http://schemas.microsoft.com/office/drawing/2014/main" id="{C3E8DEE1-A77E-5BCF-4C40-99A157036210}"/>
                    </a:ext>
                  </a:extLst>
                </p:cNvPr>
                <p:cNvSpPr/>
                <p:nvPr/>
              </p:nvSpPr>
              <p:spPr>
                <a:xfrm>
                  <a:off x="11315139" y="42182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4" name="Freeform 1343">
                  <a:extLst>
                    <a:ext uri="{FF2B5EF4-FFF2-40B4-BE49-F238E27FC236}">
                      <a16:creationId xmlns:a16="http://schemas.microsoft.com/office/drawing/2014/main" id="{9FA8B792-FA71-216A-8744-4D4755DE28F5}"/>
                    </a:ext>
                  </a:extLst>
                </p:cNvPr>
                <p:cNvSpPr/>
                <p:nvPr/>
              </p:nvSpPr>
              <p:spPr>
                <a:xfrm>
                  <a:off x="11386753" y="42224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5" name="Freeform 1344">
                  <a:extLst>
                    <a:ext uri="{FF2B5EF4-FFF2-40B4-BE49-F238E27FC236}">
                      <a16:creationId xmlns:a16="http://schemas.microsoft.com/office/drawing/2014/main" id="{B941FD5D-394F-5D1D-1166-2DB334B05733}"/>
                    </a:ext>
                  </a:extLst>
                </p:cNvPr>
                <p:cNvSpPr/>
                <p:nvPr/>
              </p:nvSpPr>
              <p:spPr>
                <a:xfrm>
                  <a:off x="11631511" y="4202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6" name="Freeform 1345">
                  <a:extLst>
                    <a:ext uri="{FF2B5EF4-FFF2-40B4-BE49-F238E27FC236}">
                      <a16:creationId xmlns:a16="http://schemas.microsoft.com/office/drawing/2014/main" id="{D3ABBDC8-304B-F70F-629A-7F6F50E9BCEA}"/>
                    </a:ext>
                  </a:extLst>
                </p:cNvPr>
                <p:cNvSpPr/>
                <p:nvPr/>
              </p:nvSpPr>
              <p:spPr>
                <a:xfrm>
                  <a:off x="11571054" y="4184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7" name="Freeform 1346">
                  <a:extLst>
                    <a:ext uri="{FF2B5EF4-FFF2-40B4-BE49-F238E27FC236}">
                      <a16:creationId xmlns:a16="http://schemas.microsoft.com/office/drawing/2014/main" id="{115F6107-57B7-C594-6D69-904299AA4BCC}"/>
                    </a:ext>
                  </a:extLst>
                </p:cNvPr>
                <p:cNvSpPr/>
                <p:nvPr/>
              </p:nvSpPr>
              <p:spPr>
                <a:xfrm>
                  <a:off x="11492272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8" name="Freeform 1347">
                  <a:extLst>
                    <a:ext uri="{FF2B5EF4-FFF2-40B4-BE49-F238E27FC236}">
                      <a16:creationId xmlns:a16="http://schemas.microsoft.com/office/drawing/2014/main" id="{075C9A26-7574-6762-CACE-CADA561CDEFA}"/>
                    </a:ext>
                  </a:extLst>
                </p:cNvPr>
                <p:cNvSpPr/>
                <p:nvPr/>
              </p:nvSpPr>
              <p:spPr>
                <a:xfrm>
                  <a:off x="11285907" y="42144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9" name="Freeform 1348">
                  <a:extLst>
                    <a:ext uri="{FF2B5EF4-FFF2-40B4-BE49-F238E27FC236}">
                      <a16:creationId xmlns:a16="http://schemas.microsoft.com/office/drawing/2014/main" id="{F0BDAF63-4C2C-608D-5B52-6E59862BD877}"/>
                    </a:ext>
                  </a:extLst>
                </p:cNvPr>
                <p:cNvSpPr/>
                <p:nvPr/>
              </p:nvSpPr>
              <p:spPr>
                <a:xfrm>
                  <a:off x="11587945" y="422720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0" name="Freeform 1349">
                  <a:extLst>
                    <a:ext uri="{FF2B5EF4-FFF2-40B4-BE49-F238E27FC236}">
                      <a16:creationId xmlns:a16="http://schemas.microsoft.com/office/drawing/2014/main" id="{F638AB8C-29F9-E395-BB92-857F3F958C71}"/>
                    </a:ext>
                  </a:extLst>
                </p:cNvPr>
                <p:cNvSpPr/>
                <p:nvPr/>
              </p:nvSpPr>
              <p:spPr>
                <a:xfrm>
                  <a:off x="11495888" y="4198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1" name="Freeform 1350">
                  <a:extLst>
                    <a:ext uri="{FF2B5EF4-FFF2-40B4-BE49-F238E27FC236}">
                      <a16:creationId xmlns:a16="http://schemas.microsoft.com/office/drawing/2014/main" id="{8CBB5B21-1DCD-D012-EDA2-0B38958455AA}"/>
                    </a:ext>
                  </a:extLst>
                </p:cNvPr>
                <p:cNvSpPr/>
                <p:nvPr/>
              </p:nvSpPr>
              <p:spPr>
                <a:xfrm>
                  <a:off x="11364875" y="421560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2" name="Freeform 1351">
                  <a:extLst>
                    <a:ext uri="{FF2B5EF4-FFF2-40B4-BE49-F238E27FC236}">
                      <a16:creationId xmlns:a16="http://schemas.microsoft.com/office/drawing/2014/main" id="{195E1C51-5F3E-82A6-7DBC-40CB9A650D9D}"/>
                    </a:ext>
                  </a:extLst>
                </p:cNvPr>
                <p:cNvSpPr/>
                <p:nvPr/>
              </p:nvSpPr>
              <p:spPr>
                <a:xfrm>
                  <a:off x="11594988" y="420256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3" name="Freeform 1352">
                  <a:extLst>
                    <a:ext uri="{FF2B5EF4-FFF2-40B4-BE49-F238E27FC236}">
                      <a16:creationId xmlns:a16="http://schemas.microsoft.com/office/drawing/2014/main" id="{E5BF24C9-E0EF-2323-F9DA-F0F0710E98BE}"/>
                    </a:ext>
                  </a:extLst>
                </p:cNvPr>
                <p:cNvSpPr/>
                <p:nvPr/>
              </p:nvSpPr>
              <p:spPr>
                <a:xfrm>
                  <a:off x="11245083" y="421002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4" name="Freeform 1353">
                  <a:extLst>
                    <a:ext uri="{FF2B5EF4-FFF2-40B4-BE49-F238E27FC236}">
                      <a16:creationId xmlns:a16="http://schemas.microsoft.com/office/drawing/2014/main" id="{D000A239-E0B4-75BA-71BB-51B6C04F17F9}"/>
                    </a:ext>
                  </a:extLst>
                </p:cNvPr>
                <p:cNvSpPr/>
                <p:nvPr/>
              </p:nvSpPr>
              <p:spPr>
                <a:xfrm>
                  <a:off x="11224390" y="42093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5" name="Freeform 1354">
                  <a:extLst>
                    <a:ext uri="{FF2B5EF4-FFF2-40B4-BE49-F238E27FC236}">
                      <a16:creationId xmlns:a16="http://schemas.microsoft.com/office/drawing/2014/main" id="{9B20D456-BC8E-4012-2BA0-81F7DD69D5D9}"/>
                    </a:ext>
                  </a:extLst>
                </p:cNvPr>
                <p:cNvSpPr/>
                <p:nvPr/>
              </p:nvSpPr>
              <p:spPr>
                <a:xfrm>
                  <a:off x="11361573" y="422666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6" name="Freeform 1355">
                  <a:extLst>
                    <a:ext uri="{FF2B5EF4-FFF2-40B4-BE49-F238E27FC236}">
                      <a16:creationId xmlns:a16="http://schemas.microsoft.com/office/drawing/2014/main" id="{B90013A2-6A4A-D2CD-54F2-F68315B7880C}"/>
                    </a:ext>
                  </a:extLst>
                </p:cNvPr>
                <p:cNvSpPr/>
                <p:nvPr/>
              </p:nvSpPr>
              <p:spPr>
                <a:xfrm>
                  <a:off x="11761090" y="4182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7" name="Freeform 1356">
                  <a:extLst>
                    <a:ext uri="{FF2B5EF4-FFF2-40B4-BE49-F238E27FC236}">
                      <a16:creationId xmlns:a16="http://schemas.microsoft.com/office/drawing/2014/main" id="{B5F9C598-0139-745E-893B-D48C53D610F0}"/>
                    </a:ext>
                  </a:extLst>
                </p:cNvPr>
                <p:cNvSpPr/>
                <p:nvPr/>
              </p:nvSpPr>
              <p:spPr>
                <a:xfrm>
                  <a:off x="11494766" y="41823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8" name="Freeform 1357">
                  <a:extLst>
                    <a:ext uri="{FF2B5EF4-FFF2-40B4-BE49-F238E27FC236}">
                      <a16:creationId xmlns:a16="http://schemas.microsoft.com/office/drawing/2014/main" id="{BAFABA7B-579E-35EA-B092-966CD945A05A}"/>
                    </a:ext>
                  </a:extLst>
                </p:cNvPr>
                <p:cNvSpPr/>
                <p:nvPr/>
              </p:nvSpPr>
              <p:spPr>
                <a:xfrm>
                  <a:off x="11521691" y="42117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9" name="Freeform 1358">
                  <a:extLst>
                    <a:ext uri="{FF2B5EF4-FFF2-40B4-BE49-F238E27FC236}">
                      <a16:creationId xmlns:a16="http://schemas.microsoft.com/office/drawing/2014/main" id="{62B9B201-3FFD-E680-3C09-4C2F37C312CD}"/>
                    </a:ext>
                  </a:extLst>
                </p:cNvPr>
                <p:cNvSpPr/>
                <p:nvPr/>
              </p:nvSpPr>
              <p:spPr>
                <a:xfrm>
                  <a:off x="11287403" y="42155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0" name="Freeform 1359">
                  <a:extLst>
                    <a:ext uri="{FF2B5EF4-FFF2-40B4-BE49-F238E27FC236}">
                      <a16:creationId xmlns:a16="http://schemas.microsoft.com/office/drawing/2014/main" id="{8C7F1C17-2254-8A26-7B34-66131AEB6634}"/>
                    </a:ext>
                  </a:extLst>
                </p:cNvPr>
                <p:cNvSpPr/>
                <p:nvPr/>
              </p:nvSpPr>
              <p:spPr>
                <a:xfrm>
                  <a:off x="11702814" y="41729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1" name="Freeform 1360">
                  <a:extLst>
                    <a:ext uri="{FF2B5EF4-FFF2-40B4-BE49-F238E27FC236}">
                      <a16:creationId xmlns:a16="http://schemas.microsoft.com/office/drawing/2014/main" id="{B5F2DAAA-7C68-C4CD-C6AA-9221C44F0441}"/>
                    </a:ext>
                  </a:extLst>
                </p:cNvPr>
                <p:cNvSpPr/>
                <p:nvPr/>
              </p:nvSpPr>
              <p:spPr>
                <a:xfrm>
                  <a:off x="11450576" y="42251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2" name="Freeform 1361">
                  <a:extLst>
                    <a:ext uri="{FF2B5EF4-FFF2-40B4-BE49-F238E27FC236}">
                      <a16:creationId xmlns:a16="http://schemas.microsoft.com/office/drawing/2014/main" id="{29A6B09B-FEA0-6DB2-00B7-A7E542FC3810}"/>
                    </a:ext>
                  </a:extLst>
                </p:cNvPr>
                <p:cNvSpPr/>
                <p:nvPr/>
              </p:nvSpPr>
              <p:spPr>
                <a:xfrm>
                  <a:off x="11547619" y="42130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3" name="Freeform 1362">
                  <a:extLst>
                    <a:ext uri="{FF2B5EF4-FFF2-40B4-BE49-F238E27FC236}">
                      <a16:creationId xmlns:a16="http://schemas.microsoft.com/office/drawing/2014/main" id="{75DFD131-C44E-3EA5-80C6-E3565806B7AF}"/>
                    </a:ext>
                  </a:extLst>
                </p:cNvPr>
                <p:cNvSpPr/>
                <p:nvPr/>
              </p:nvSpPr>
              <p:spPr>
                <a:xfrm>
                  <a:off x="11646969" y="41930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4" name="Freeform 1363">
                  <a:extLst>
                    <a:ext uri="{FF2B5EF4-FFF2-40B4-BE49-F238E27FC236}">
                      <a16:creationId xmlns:a16="http://schemas.microsoft.com/office/drawing/2014/main" id="{B25FC7FD-C85A-55C0-6BCC-F11B18B062EA}"/>
                    </a:ext>
                  </a:extLst>
                </p:cNvPr>
                <p:cNvSpPr/>
                <p:nvPr/>
              </p:nvSpPr>
              <p:spPr>
                <a:xfrm>
                  <a:off x="11387874" y="41872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5" name="Freeform 1364">
                  <a:extLst>
                    <a:ext uri="{FF2B5EF4-FFF2-40B4-BE49-F238E27FC236}">
                      <a16:creationId xmlns:a16="http://schemas.microsoft.com/office/drawing/2014/main" id="{CFBC6BC3-1BD6-136B-0D38-D2E30A5AFC13}"/>
                    </a:ext>
                  </a:extLst>
                </p:cNvPr>
                <p:cNvSpPr/>
                <p:nvPr/>
              </p:nvSpPr>
              <p:spPr>
                <a:xfrm>
                  <a:off x="11495389" y="41422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6" name="Freeform 1365">
                  <a:extLst>
                    <a:ext uri="{FF2B5EF4-FFF2-40B4-BE49-F238E27FC236}">
                      <a16:creationId xmlns:a16="http://schemas.microsoft.com/office/drawing/2014/main" id="{DB8CFE1E-17F6-EB97-A398-A86B156154C3}"/>
                    </a:ext>
                  </a:extLst>
                </p:cNvPr>
                <p:cNvSpPr/>
                <p:nvPr/>
              </p:nvSpPr>
              <p:spPr>
                <a:xfrm>
                  <a:off x="11293324" y="4154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7" name="Freeform 1366">
                  <a:extLst>
                    <a:ext uri="{FF2B5EF4-FFF2-40B4-BE49-F238E27FC236}">
                      <a16:creationId xmlns:a16="http://schemas.microsoft.com/office/drawing/2014/main" id="{9691A53F-02E3-8BEA-DD32-8753E3990FE0}"/>
                    </a:ext>
                  </a:extLst>
                </p:cNvPr>
                <p:cNvSpPr/>
                <p:nvPr/>
              </p:nvSpPr>
              <p:spPr>
                <a:xfrm>
                  <a:off x="11739899" y="41658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8" name="Freeform 1367">
                  <a:extLst>
                    <a:ext uri="{FF2B5EF4-FFF2-40B4-BE49-F238E27FC236}">
                      <a16:creationId xmlns:a16="http://schemas.microsoft.com/office/drawing/2014/main" id="{43787DB9-E7C7-99B8-490F-0BC4A2CBCD6F}"/>
                    </a:ext>
                  </a:extLst>
                </p:cNvPr>
                <p:cNvSpPr/>
                <p:nvPr/>
              </p:nvSpPr>
              <p:spPr>
                <a:xfrm>
                  <a:off x="11556345" y="419176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9" name="Freeform 1368">
                  <a:extLst>
                    <a:ext uri="{FF2B5EF4-FFF2-40B4-BE49-F238E27FC236}">
                      <a16:creationId xmlns:a16="http://schemas.microsoft.com/office/drawing/2014/main" id="{D384ED71-39CB-93B6-D800-D7053D106581}"/>
                    </a:ext>
                  </a:extLst>
                </p:cNvPr>
                <p:cNvSpPr/>
                <p:nvPr/>
              </p:nvSpPr>
              <p:spPr>
                <a:xfrm>
                  <a:off x="11572613" y="414345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0" name="Freeform 1369">
                  <a:extLst>
                    <a:ext uri="{FF2B5EF4-FFF2-40B4-BE49-F238E27FC236}">
                      <a16:creationId xmlns:a16="http://schemas.microsoft.com/office/drawing/2014/main" id="{8B84FCB3-79BD-57AB-8ADA-6396E3DCB112}"/>
                    </a:ext>
                  </a:extLst>
                </p:cNvPr>
                <p:cNvSpPr/>
                <p:nvPr/>
              </p:nvSpPr>
              <p:spPr>
                <a:xfrm>
                  <a:off x="11440915" y="4212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1" name="Freeform 1370">
                  <a:extLst>
                    <a:ext uri="{FF2B5EF4-FFF2-40B4-BE49-F238E27FC236}">
                      <a16:creationId xmlns:a16="http://schemas.microsoft.com/office/drawing/2014/main" id="{EFFA94A9-0EE2-C7A4-90B9-241C4EB177FB}"/>
                    </a:ext>
                  </a:extLst>
                </p:cNvPr>
                <p:cNvSpPr/>
                <p:nvPr/>
              </p:nvSpPr>
              <p:spPr>
                <a:xfrm>
                  <a:off x="11698949" y="42268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2" name="Freeform 1371">
                  <a:extLst>
                    <a:ext uri="{FF2B5EF4-FFF2-40B4-BE49-F238E27FC236}">
                      <a16:creationId xmlns:a16="http://schemas.microsoft.com/office/drawing/2014/main" id="{0980B8D2-7850-95C8-9C80-9E32D071B73B}"/>
                    </a:ext>
                  </a:extLst>
                </p:cNvPr>
                <p:cNvSpPr/>
                <p:nvPr/>
              </p:nvSpPr>
              <p:spPr>
                <a:xfrm>
                  <a:off x="11702565" y="41314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3" name="Freeform 1372">
                  <a:extLst>
                    <a:ext uri="{FF2B5EF4-FFF2-40B4-BE49-F238E27FC236}">
                      <a16:creationId xmlns:a16="http://schemas.microsoft.com/office/drawing/2014/main" id="{78B31E8F-FFA0-8933-1211-D32CE0348687}"/>
                    </a:ext>
                  </a:extLst>
                </p:cNvPr>
                <p:cNvSpPr/>
                <p:nvPr/>
              </p:nvSpPr>
              <p:spPr>
                <a:xfrm>
                  <a:off x="11741145" y="41803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4" name="Freeform 1373">
                  <a:extLst>
                    <a:ext uri="{FF2B5EF4-FFF2-40B4-BE49-F238E27FC236}">
                      <a16:creationId xmlns:a16="http://schemas.microsoft.com/office/drawing/2014/main" id="{FA79BB88-45B0-650C-0771-30142719F103}"/>
                    </a:ext>
                  </a:extLst>
                </p:cNvPr>
                <p:cNvSpPr/>
                <p:nvPr/>
              </p:nvSpPr>
              <p:spPr>
                <a:xfrm>
                  <a:off x="11714469" y="41170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5" name="Freeform 1374">
                  <a:extLst>
                    <a:ext uri="{FF2B5EF4-FFF2-40B4-BE49-F238E27FC236}">
                      <a16:creationId xmlns:a16="http://schemas.microsoft.com/office/drawing/2014/main" id="{A9DF3B81-A1B9-0F8C-E673-D96AC34E4213}"/>
                    </a:ext>
                  </a:extLst>
                </p:cNvPr>
                <p:cNvSpPr/>
                <p:nvPr/>
              </p:nvSpPr>
              <p:spPr>
                <a:xfrm>
                  <a:off x="11500375" y="42049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6" name="Freeform 1375">
                  <a:extLst>
                    <a:ext uri="{FF2B5EF4-FFF2-40B4-BE49-F238E27FC236}">
                      <a16:creationId xmlns:a16="http://schemas.microsoft.com/office/drawing/2014/main" id="{97F69B9B-A6C1-3C58-B52C-9A259545BB9D}"/>
                    </a:ext>
                  </a:extLst>
                </p:cNvPr>
                <p:cNvSpPr/>
                <p:nvPr/>
              </p:nvSpPr>
              <p:spPr>
                <a:xfrm>
                  <a:off x="11765266" y="40958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7" name="Freeform 1376">
                  <a:extLst>
                    <a:ext uri="{FF2B5EF4-FFF2-40B4-BE49-F238E27FC236}">
                      <a16:creationId xmlns:a16="http://schemas.microsoft.com/office/drawing/2014/main" id="{9270DAD3-A6FA-EEF7-ED18-4EFAF2210C8C}"/>
                    </a:ext>
                  </a:extLst>
                </p:cNvPr>
                <p:cNvSpPr/>
                <p:nvPr/>
              </p:nvSpPr>
              <p:spPr>
                <a:xfrm>
                  <a:off x="11495576" y="421065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8" name="Freeform 1377">
                  <a:extLst>
                    <a:ext uri="{FF2B5EF4-FFF2-40B4-BE49-F238E27FC236}">
                      <a16:creationId xmlns:a16="http://schemas.microsoft.com/office/drawing/2014/main" id="{E42FCB50-3470-899B-38DB-EBAAA9986E5E}"/>
                    </a:ext>
                  </a:extLst>
                </p:cNvPr>
                <p:cNvSpPr/>
                <p:nvPr/>
              </p:nvSpPr>
              <p:spPr>
                <a:xfrm>
                  <a:off x="11201329" y="422423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9" name="Freeform 1378">
                  <a:extLst>
                    <a:ext uri="{FF2B5EF4-FFF2-40B4-BE49-F238E27FC236}">
                      <a16:creationId xmlns:a16="http://schemas.microsoft.com/office/drawing/2014/main" id="{3896E61B-EB1B-92C1-2B1E-FC99136B6E61}"/>
                    </a:ext>
                  </a:extLst>
                </p:cNvPr>
                <p:cNvSpPr/>
                <p:nvPr/>
              </p:nvSpPr>
              <p:spPr>
                <a:xfrm>
                  <a:off x="11187243" y="41306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0" name="Freeform 1379">
                  <a:extLst>
                    <a:ext uri="{FF2B5EF4-FFF2-40B4-BE49-F238E27FC236}">
                      <a16:creationId xmlns:a16="http://schemas.microsoft.com/office/drawing/2014/main" id="{415585C9-7212-416E-15FC-B046DB02E956}"/>
                    </a:ext>
                  </a:extLst>
                </p:cNvPr>
                <p:cNvSpPr/>
                <p:nvPr/>
              </p:nvSpPr>
              <p:spPr>
                <a:xfrm>
                  <a:off x="11788389" y="40957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1" name="Freeform 1380">
                  <a:extLst>
                    <a:ext uri="{FF2B5EF4-FFF2-40B4-BE49-F238E27FC236}">
                      <a16:creationId xmlns:a16="http://schemas.microsoft.com/office/drawing/2014/main" id="{E057944F-5728-2D5A-E79A-BB196688DABA}"/>
                    </a:ext>
                  </a:extLst>
                </p:cNvPr>
                <p:cNvSpPr/>
                <p:nvPr/>
              </p:nvSpPr>
              <p:spPr>
                <a:xfrm>
                  <a:off x="11463478" y="407976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2" name="Freeform 1381">
                  <a:extLst>
                    <a:ext uri="{FF2B5EF4-FFF2-40B4-BE49-F238E27FC236}">
                      <a16:creationId xmlns:a16="http://schemas.microsoft.com/office/drawing/2014/main" id="{F9EE3C9C-89D8-2391-75F8-B307E84409D4}"/>
                    </a:ext>
                  </a:extLst>
                </p:cNvPr>
                <p:cNvSpPr/>
                <p:nvPr/>
              </p:nvSpPr>
              <p:spPr>
                <a:xfrm>
                  <a:off x="11295880" y="41014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3" name="Freeform 1382">
                  <a:extLst>
                    <a:ext uri="{FF2B5EF4-FFF2-40B4-BE49-F238E27FC236}">
                      <a16:creationId xmlns:a16="http://schemas.microsoft.com/office/drawing/2014/main" id="{6AC104AC-4347-823A-5B54-98CBB0814B07}"/>
                    </a:ext>
                  </a:extLst>
                </p:cNvPr>
                <p:cNvSpPr/>
                <p:nvPr/>
              </p:nvSpPr>
              <p:spPr>
                <a:xfrm>
                  <a:off x="11696706" y="419059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4" name="Freeform 1383">
                  <a:extLst>
                    <a:ext uri="{FF2B5EF4-FFF2-40B4-BE49-F238E27FC236}">
                      <a16:creationId xmlns:a16="http://schemas.microsoft.com/office/drawing/2014/main" id="{8F7CF42C-1FC0-CC26-829A-527E2037623D}"/>
                    </a:ext>
                  </a:extLst>
                </p:cNvPr>
                <p:cNvSpPr/>
                <p:nvPr/>
              </p:nvSpPr>
              <p:spPr>
                <a:xfrm>
                  <a:off x="11440791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5" name="Freeform 1384">
                  <a:extLst>
                    <a:ext uri="{FF2B5EF4-FFF2-40B4-BE49-F238E27FC236}">
                      <a16:creationId xmlns:a16="http://schemas.microsoft.com/office/drawing/2014/main" id="{2A2C1254-4810-5F44-7F72-6B22C7E06AC4}"/>
                    </a:ext>
                  </a:extLst>
                </p:cNvPr>
                <p:cNvSpPr/>
                <p:nvPr/>
              </p:nvSpPr>
              <p:spPr>
                <a:xfrm>
                  <a:off x="11728804" y="40990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6" name="Freeform 1385">
                  <a:extLst>
                    <a:ext uri="{FF2B5EF4-FFF2-40B4-BE49-F238E27FC236}">
                      <a16:creationId xmlns:a16="http://schemas.microsoft.com/office/drawing/2014/main" id="{F721F616-EABD-0598-12E9-82D15EACC478}"/>
                    </a:ext>
                  </a:extLst>
                </p:cNvPr>
                <p:cNvSpPr/>
                <p:nvPr/>
              </p:nvSpPr>
              <p:spPr>
                <a:xfrm>
                  <a:off x="11539704" y="42035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7" name="Freeform 1386">
                  <a:extLst>
                    <a:ext uri="{FF2B5EF4-FFF2-40B4-BE49-F238E27FC236}">
                      <a16:creationId xmlns:a16="http://schemas.microsoft.com/office/drawing/2014/main" id="{85FCCCCF-79CE-0C91-A877-FF949965CBF5}"/>
                    </a:ext>
                  </a:extLst>
                </p:cNvPr>
                <p:cNvSpPr/>
                <p:nvPr/>
              </p:nvSpPr>
              <p:spPr>
                <a:xfrm>
                  <a:off x="11273878" y="41983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8" name="Freeform 1387">
                  <a:extLst>
                    <a:ext uri="{FF2B5EF4-FFF2-40B4-BE49-F238E27FC236}">
                      <a16:creationId xmlns:a16="http://schemas.microsoft.com/office/drawing/2014/main" id="{A9B817F9-4779-5CE0-1B21-713C4922EC13}"/>
                    </a:ext>
                  </a:extLst>
                </p:cNvPr>
                <p:cNvSpPr/>
                <p:nvPr/>
              </p:nvSpPr>
              <p:spPr>
                <a:xfrm>
                  <a:off x="11597980" y="419554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9" name="Freeform 1388">
                  <a:extLst>
                    <a:ext uri="{FF2B5EF4-FFF2-40B4-BE49-F238E27FC236}">
                      <a16:creationId xmlns:a16="http://schemas.microsoft.com/office/drawing/2014/main" id="{A69C9DF6-8E6D-59CC-2F28-1058430CFFAC}"/>
                    </a:ext>
                  </a:extLst>
                </p:cNvPr>
                <p:cNvSpPr/>
                <p:nvPr/>
              </p:nvSpPr>
              <p:spPr>
                <a:xfrm>
                  <a:off x="11219654" y="419293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0" name="Freeform 1389">
                  <a:extLst>
                    <a:ext uri="{FF2B5EF4-FFF2-40B4-BE49-F238E27FC236}">
                      <a16:creationId xmlns:a16="http://schemas.microsoft.com/office/drawing/2014/main" id="{3F04C3B3-4D9C-99C2-3C76-23E3F9A22F5B}"/>
                    </a:ext>
                  </a:extLst>
                </p:cNvPr>
                <p:cNvSpPr/>
                <p:nvPr/>
              </p:nvSpPr>
              <p:spPr>
                <a:xfrm>
                  <a:off x="11398720" y="42231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1" name="Freeform 1390">
                  <a:extLst>
                    <a:ext uri="{FF2B5EF4-FFF2-40B4-BE49-F238E27FC236}">
                      <a16:creationId xmlns:a16="http://schemas.microsoft.com/office/drawing/2014/main" id="{D7B1F088-E2E5-687C-4C9E-102D7038A4F0}"/>
                    </a:ext>
                  </a:extLst>
                </p:cNvPr>
                <p:cNvSpPr/>
                <p:nvPr/>
              </p:nvSpPr>
              <p:spPr>
                <a:xfrm>
                  <a:off x="11493955" y="4209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2" name="Freeform 1391">
                  <a:extLst>
                    <a:ext uri="{FF2B5EF4-FFF2-40B4-BE49-F238E27FC236}">
                      <a16:creationId xmlns:a16="http://schemas.microsoft.com/office/drawing/2014/main" id="{F654786D-BB2C-206B-19E9-A9DD25E0E9B1}"/>
                    </a:ext>
                  </a:extLst>
                </p:cNvPr>
                <p:cNvSpPr/>
                <p:nvPr/>
              </p:nvSpPr>
              <p:spPr>
                <a:xfrm>
                  <a:off x="11412992" y="41739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3" name="Freeform 1392">
                  <a:extLst>
                    <a:ext uri="{FF2B5EF4-FFF2-40B4-BE49-F238E27FC236}">
                      <a16:creationId xmlns:a16="http://schemas.microsoft.com/office/drawing/2014/main" id="{F9BB9554-D68A-7C7B-B9D9-83388CD30B48}"/>
                    </a:ext>
                  </a:extLst>
                </p:cNvPr>
                <p:cNvSpPr/>
                <p:nvPr/>
              </p:nvSpPr>
              <p:spPr>
                <a:xfrm>
                  <a:off x="11276309" y="41681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4" name="Freeform 1393">
                  <a:extLst>
                    <a:ext uri="{FF2B5EF4-FFF2-40B4-BE49-F238E27FC236}">
                      <a16:creationId xmlns:a16="http://schemas.microsoft.com/office/drawing/2014/main" id="{BD69C02F-D819-2080-8F9B-76FECBF54FC8}"/>
                    </a:ext>
                  </a:extLst>
                </p:cNvPr>
                <p:cNvSpPr/>
                <p:nvPr/>
              </p:nvSpPr>
              <p:spPr>
                <a:xfrm>
                  <a:off x="11591310" y="4105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5" name="Freeform 1394">
                  <a:extLst>
                    <a:ext uri="{FF2B5EF4-FFF2-40B4-BE49-F238E27FC236}">
                      <a16:creationId xmlns:a16="http://schemas.microsoft.com/office/drawing/2014/main" id="{6A3B9F1D-EB45-5CF3-95D8-C2BB80A64422}"/>
                    </a:ext>
                  </a:extLst>
                </p:cNvPr>
                <p:cNvSpPr/>
                <p:nvPr/>
              </p:nvSpPr>
              <p:spPr>
                <a:xfrm>
                  <a:off x="11560209" y="415065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6" name="Freeform 1395">
                  <a:extLst>
                    <a:ext uri="{FF2B5EF4-FFF2-40B4-BE49-F238E27FC236}">
                      <a16:creationId xmlns:a16="http://schemas.microsoft.com/office/drawing/2014/main" id="{388AAEC3-02D6-2B71-A4FB-1DD673CF3ED4}"/>
                    </a:ext>
                  </a:extLst>
                </p:cNvPr>
                <p:cNvSpPr/>
                <p:nvPr/>
              </p:nvSpPr>
              <p:spPr>
                <a:xfrm>
                  <a:off x="11744884" y="418645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7" name="Freeform 1396">
                  <a:extLst>
                    <a:ext uri="{FF2B5EF4-FFF2-40B4-BE49-F238E27FC236}">
                      <a16:creationId xmlns:a16="http://schemas.microsoft.com/office/drawing/2014/main" id="{376E4554-B736-55FA-E880-38491DC9BD72}"/>
                    </a:ext>
                  </a:extLst>
                </p:cNvPr>
                <p:cNvSpPr/>
                <p:nvPr/>
              </p:nvSpPr>
              <p:spPr>
                <a:xfrm>
                  <a:off x="11183940" y="412249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8" name="Freeform 1397">
                  <a:extLst>
                    <a:ext uri="{FF2B5EF4-FFF2-40B4-BE49-F238E27FC236}">
                      <a16:creationId xmlns:a16="http://schemas.microsoft.com/office/drawing/2014/main" id="{C3401D9C-2C9B-73B1-9C29-AEAF9D55C96D}"/>
                    </a:ext>
                  </a:extLst>
                </p:cNvPr>
                <p:cNvSpPr/>
                <p:nvPr/>
              </p:nvSpPr>
              <p:spPr>
                <a:xfrm>
                  <a:off x="11761215" y="417197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9" name="Freeform 1398">
                  <a:extLst>
                    <a:ext uri="{FF2B5EF4-FFF2-40B4-BE49-F238E27FC236}">
                      <a16:creationId xmlns:a16="http://schemas.microsoft.com/office/drawing/2014/main" id="{58BB0FD6-0FBD-E1FC-B0C6-B3F250B06B0E}"/>
                    </a:ext>
                  </a:extLst>
                </p:cNvPr>
                <p:cNvSpPr/>
                <p:nvPr/>
              </p:nvSpPr>
              <p:spPr>
                <a:xfrm>
                  <a:off x="11720764" y="41878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0" name="Freeform 1399">
                  <a:extLst>
                    <a:ext uri="{FF2B5EF4-FFF2-40B4-BE49-F238E27FC236}">
                      <a16:creationId xmlns:a16="http://schemas.microsoft.com/office/drawing/2014/main" id="{2CB1F52E-B967-30BC-F40D-195C835ABACA}"/>
                    </a:ext>
                  </a:extLst>
                </p:cNvPr>
                <p:cNvSpPr/>
                <p:nvPr/>
              </p:nvSpPr>
              <p:spPr>
                <a:xfrm>
                  <a:off x="11215602" y="41963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1" name="Freeform 1400">
                  <a:extLst>
                    <a:ext uri="{FF2B5EF4-FFF2-40B4-BE49-F238E27FC236}">
                      <a16:creationId xmlns:a16="http://schemas.microsoft.com/office/drawing/2014/main" id="{4F496640-0058-61A0-350E-ED9E37F3ACBF}"/>
                    </a:ext>
                  </a:extLst>
                </p:cNvPr>
                <p:cNvSpPr/>
                <p:nvPr/>
              </p:nvSpPr>
              <p:spPr>
                <a:xfrm>
                  <a:off x="11576227" y="418240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2" name="Freeform 1401">
                  <a:extLst>
                    <a:ext uri="{FF2B5EF4-FFF2-40B4-BE49-F238E27FC236}">
                      <a16:creationId xmlns:a16="http://schemas.microsoft.com/office/drawing/2014/main" id="{6D7EF4BF-4BC9-4096-5961-4378D3C5275C}"/>
                    </a:ext>
                  </a:extLst>
                </p:cNvPr>
                <p:cNvSpPr/>
                <p:nvPr/>
              </p:nvSpPr>
              <p:spPr>
                <a:xfrm>
                  <a:off x="11471829" y="4202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3" name="Freeform 1402">
                  <a:extLst>
                    <a:ext uri="{FF2B5EF4-FFF2-40B4-BE49-F238E27FC236}">
                      <a16:creationId xmlns:a16="http://schemas.microsoft.com/office/drawing/2014/main" id="{9B29D5A8-4258-B32F-92B0-6BBEFD530894}"/>
                    </a:ext>
                  </a:extLst>
                </p:cNvPr>
                <p:cNvSpPr/>
                <p:nvPr/>
              </p:nvSpPr>
              <p:spPr>
                <a:xfrm>
                  <a:off x="11584081" y="420975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4" name="Freeform 1403">
                  <a:extLst>
                    <a:ext uri="{FF2B5EF4-FFF2-40B4-BE49-F238E27FC236}">
                      <a16:creationId xmlns:a16="http://schemas.microsoft.com/office/drawing/2014/main" id="{A4C738DE-6C6F-F823-DDE2-9B04DC46F7B6}"/>
                    </a:ext>
                  </a:extLst>
                </p:cNvPr>
                <p:cNvSpPr/>
                <p:nvPr/>
              </p:nvSpPr>
              <p:spPr>
                <a:xfrm>
                  <a:off x="11471330" y="41774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5" name="Freeform 1404">
                  <a:extLst>
                    <a:ext uri="{FF2B5EF4-FFF2-40B4-BE49-F238E27FC236}">
                      <a16:creationId xmlns:a16="http://schemas.microsoft.com/office/drawing/2014/main" id="{D03928B2-28F3-6B06-CE79-3AD44B77FDA5}"/>
                    </a:ext>
                  </a:extLst>
                </p:cNvPr>
                <p:cNvSpPr/>
                <p:nvPr/>
              </p:nvSpPr>
              <p:spPr>
                <a:xfrm>
                  <a:off x="11253497" y="42084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6" name="Freeform 1405">
                  <a:extLst>
                    <a:ext uri="{FF2B5EF4-FFF2-40B4-BE49-F238E27FC236}">
                      <a16:creationId xmlns:a16="http://schemas.microsoft.com/office/drawing/2014/main" id="{832D26AF-B37F-5EAE-B426-29EAACE2C9CB}"/>
                    </a:ext>
                  </a:extLst>
                </p:cNvPr>
                <p:cNvSpPr/>
                <p:nvPr/>
              </p:nvSpPr>
              <p:spPr>
                <a:xfrm>
                  <a:off x="11215229" y="4151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7" name="Freeform 1406">
                  <a:extLst>
                    <a:ext uri="{FF2B5EF4-FFF2-40B4-BE49-F238E27FC236}">
                      <a16:creationId xmlns:a16="http://schemas.microsoft.com/office/drawing/2014/main" id="{85C9CE9E-E57B-B862-2F7A-271264EF7E2B}"/>
                    </a:ext>
                  </a:extLst>
                </p:cNvPr>
                <p:cNvSpPr/>
                <p:nvPr/>
              </p:nvSpPr>
              <p:spPr>
                <a:xfrm>
                  <a:off x="11290582" y="40875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8" name="Freeform 1407">
                  <a:extLst>
                    <a:ext uri="{FF2B5EF4-FFF2-40B4-BE49-F238E27FC236}">
                      <a16:creationId xmlns:a16="http://schemas.microsoft.com/office/drawing/2014/main" id="{ECC7DCCC-7E1C-A527-C090-463149617E16}"/>
                    </a:ext>
                  </a:extLst>
                </p:cNvPr>
                <p:cNvSpPr/>
                <p:nvPr/>
              </p:nvSpPr>
              <p:spPr>
                <a:xfrm>
                  <a:off x="11208622" y="41297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9" name="Freeform 1408">
                  <a:extLst>
                    <a:ext uri="{FF2B5EF4-FFF2-40B4-BE49-F238E27FC236}">
                      <a16:creationId xmlns:a16="http://schemas.microsoft.com/office/drawing/2014/main" id="{D68AE210-2471-172E-AD44-DBEADC99B3C5}"/>
                    </a:ext>
                  </a:extLst>
                </p:cNvPr>
                <p:cNvSpPr/>
                <p:nvPr/>
              </p:nvSpPr>
              <p:spPr>
                <a:xfrm>
                  <a:off x="11656069" y="42030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0" name="Freeform 1409">
                  <a:extLst>
                    <a:ext uri="{FF2B5EF4-FFF2-40B4-BE49-F238E27FC236}">
                      <a16:creationId xmlns:a16="http://schemas.microsoft.com/office/drawing/2014/main" id="{EC4D5CCD-7E6E-E02E-A836-4E5EB3494540}"/>
                    </a:ext>
                  </a:extLst>
                </p:cNvPr>
                <p:cNvSpPr/>
                <p:nvPr/>
              </p:nvSpPr>
              <p:spPr>
                <a:xfrm>
                  <a:off x="11451822" y="41943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1" name="Freeform 1410">
                  <a:extLst>
                    <a:ext uri="{FF2B5EF4-FFF2-40B4-BE49-F238E27FC236}">
                      <a16:creationId xmlns:a16="http://schemas.microsoft.com/office/drawing/2014/main" id="{EB5AAC7B-BC8A-C746-F50B-C29017703302}"/>
                    </a:ext>
                  </a:extLst>
                </p:cNvPr>
                <p:cNvSpPr/>
                <p:nvPr/>
              </p:nvSpPr>
              <p:spPr>
                <a:xfrm>
                  <a:off x="11244709" y="412798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2" name="Freeform 1411">
                  <a:extLst>
                    <a:ext uri="{FF2B5EF4-FFF2-40B4-BE49-F238E27FC236}">
                      <a16:creationId xmlns:a16="http://schemas.microsoft.com/office/drawing/2014/main" id="{AE041F87-3B9B-91D6-FE16-BAFFD34E74F4}"/>
                    </a:ext>
                  </a:extLst>
                </p:cNvPr>
                <p:cNvSpPr/>
                <p:nvPr/>
              </p:nvSpPr>
              <p:spPr>
                <a:xfrm>
                  <a:off x="11788825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3" name="Freeform 1412">
                  <a:extLst>
                    <a:ext uri="{FF2B5EF4-FFF2-40B4-BE49-F238E27FC236}">
                      <a16:creationId xmlns:a16="http://schemas.microsoft.com/office/drawing/2014/main" id="{08A39527-D01A-3CFA-2D4C-8451BFDCA1E2}"/>
                    </a:ext>
                  </a:extLst>
                </p:cNvPr>
                <p:cNvSpPr/>
                <p:nvPr/>
              </p:nvSpPr>
              <p:spPr>
                <a:xfrm>
                  <a:off x="11435742" y="42283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4" name="Freeform 1413">
                  <a:extLst>
                    <a:ext uri="{FF2B5EF4-FFF2-40B4-BE49-F238E27FC236}">
                      <a16:creationId xmlns:a16="http://schemas.microsoft.com/office/drawing/2014/main" id="{E8CEC894-2586-B0B8-65B3-06BD5E91FE89}"/>
                    </a:ext>
                  </a:extLst>
                </p:cNvPr>
                <p:cNvSpPr/>
                <p:nvPr/>
              </p:nvSpPr>
              <p:spPr>
                <a:xfrm>
                  <a:off x="11209120" y="414876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5" name="Freeform 1414">
                  <a:extLst>
                    <a:ext uri="{FF2B5EF4-FFF2-40B4-BE49-F238E27FC236}">
                      <a16:creationId xmlns:a16="http://schemas.microsoft.com/office/drawing/2014/main" id="{73AED72E-D44C-1D3E-E2D9-A2ADF617151F}"/>
                    </a:ext>
                  </a:extLst>
                </p:cNvPr>
                <p:cNvSpPr/>
                <p:nvPr/>
              </p:nvSpPr>
              <p:spPr>
                <a:xfrm>
                  <a:off x="11658125" y="41814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6" name="Freeform 1415">
                  <a:extLst>
                    <a:ext uri="{FF2B5EF4-FFF2-40B4-BE49-F238E27FC236}">
                      <a16:creationId xmlns:a16="http://schemas.microsoft.com/office/drawing/2014/main" id="{2774B3CD-321E-6A74-1717-9DFC11742FA1}"/>
                    </a:ext>
                  </a:extLst>
                </p:cNvPr>
                <p:cNvSpPr/>
                <p:nvPr/>
              </p:nvSpPr>
              <p:spPr>
                <a:xfrm>
                  <a:off x="11620106" y="421929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7" name="Freeform 1416">
                  <a:extLst>
                    <a:ext uri="{FF2B5EF4-FFF2-40B4-BE49-F238E27FC236}">
                      <a16:creationId xmlns:a16="http://schemas.microsoft.com/office/drawing/2014/main" id="{5885D7DF-0CA4-B1D4-2FA8-C89D4221C336}"/>
                    </a:ext>
                  </a:extLst>
                </p:cNvPr>
                <p:cNvSpPr/>
                <p:nvPr/>
              </p:nvSpPr>
              <p:spPr>
                <a:xfrm>
                  <a:off x="11554600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8" name="Freeform 1417">
                  <a:extLst>
                    <a:ext uri="{FF2B5EF4-FFF2-40B4-BE49-F238E27FC236}">
                      <a16:creationId xmlns:a16="http://schemas.microsoft.com/office/drawing/2014/main" id="{C878B7DD-A8DA-9735-88A7-DB2887EDBE14}"/>
                    </a:ext>
                  </a:extLst>
                </p:cNvPr>
                <p:cNvSpPr/>
                <p:nvPr/>
              </p:nvSpPr>
              <p:spPr>
                <a:xfrm>
                  <a:off x="11739088" y="419131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9" name="Freeform 1418">
                  <a:extLst>
                    <a:ext uri="{FF2B5EF4-FFF2-40B4-BE49-F238E27FC236}">
                      <a16:creationId xmlns:a16="http://schemas.microsoft.com/office/drawing/2014/main" id="{2ED08E98-970E-7510-49BA-AFFC9EDF5FFA}"/>
                    </a:ext>
                  </a:extLst>
                </p:cNvPr>
                <p:cNvSpPr/>
                <p:nvPr/>
              </p:nvSpPr>
              <p:spPr>
                <a:xfrm>
                  <a:off x="11748999" y="41070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0" name="Freeform 1419">
                  <a:extLst>
                    <a:ext uri="{FF2B5EF4-FFF2-40B4-BE49-F238E27FC236}">
                      <a16:creationId xmlns:a16="http://schemas.microsoft.com/office/drawing/2014/main" id="{C4C77A8F-AF7D-7001-54DD-3FBFE1CFBAC2}"/>
                    </a:ext>
                  </a:extLst>
                </p:cNvPr>
                <p:cNvSpPr/>
                <p:nvPr/>
              </p:nvSpPr>
              <p:spPr>
                <a:xfrm>
                  <a:off x="11362757" y="418969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1" name="Freeform 1420">
                  <a:extLst>
                    <a:ext uri="{FF2B5EF4-FFF2-40B4-BE49-F238E27FC236}">
                      <a16:creationId xmlns:a16="http://schemas.microsoft.com/office/drawing/2014/main" id="{6BC83F9D-20AD-B210-686F-7F63BE458E64}"/>
                    </a:ext>
                  </a:extLst>
                </p:cNvPr>
                <p:cNvSpPr/>
                <p:nvPr/>
              </p:nvSpPr>
              <p:spPr>
                <a:xfrm>
                  <a:off x="11476816" y="4172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2" name="Freeform 1421">
                  <a:extLst>
                    <a:ext uri="{FF2B5EF4-FFF2-40B4-BE49-F238E27FC236}">
                      <a16:creationId xmlns:a16="http://schemas.microsoft.com/office/drawing/2014/main" id="{D1BA52DD-BEF9-4BE2-6672-6CDCE4E020E5}"/>
                    </a:ext>
                  </a:extLst>
                </p:cNvPr>
                <p:cNvSpPr/>
                <p:nvPr/>
              </p:nvSpPr>
              <p:spPr>
                <a:xfrm>
                  <a:off x="11187680" y="42282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3" name="Freeform 1422">
                  <a:extLst>
                    <a:ext uri="{FF2B5EF4-FFF2-40B4-BE49-F238E27FC236}">
                      <a16:creationId xmlns:a16="http://schemas.microsoft.com/office/drawing/2014/main" id="{4AB11780-38B0-B6D4-A18C-4DEB6BAB2585}"/>
                    </a:ext>
                  </a:extLst>
                </p:cNvPr>
                <p:cNvSpPr/>
                <p:nvPr/>
              </p:nvSpPr>
              <p:spPr>
                <a:xfrm>
                  <a:off x="11353096" y="419968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4" name="Freeform 1423">
                  <a:extLst>
                    <a:ext uri="{FF2B5EF4-FFF2-40B4-BE49-F238E27FC236}">
                      <a16:creationId xmlns:a16="http://schemas.microsoft.com/office/drawing/2014/main" id="{55DF1335-AF39-6F4E-C36F-5644D80ED959}"/>
                    </a:ext>
                  </a:extLst>
                </p:cNvPr>
                <p:cNvSpPr/>
                <p:nvPr/>
              </p:nvSpPr>
              <p:spPr>
                <a:xfrm>
                  <a:off x="11530791" y="42212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5" name="Freeform 1424">
                  <a:extLst>
                    <a:ext uri="{FF2B5EF4-FFF2-40B4-BE49-F238E27FC236}">
                      <a16:creationId xmlns:a16="http://schemas.microsoft.com/office/drawing/2014/main" id="{84DC0447-563D-2631-453E-E64A991AE754}"/>
                    </a:ext>
                  </a:extLst>
                </p:cNvPr>
                <p:cNvSpPr/>
                <p:nvPr/>
              </p:nvSpPr>
              <p:spPr>
                <a:xfrm>
                  <a:off x="11717835" y="419239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6" name="Freeform 1425">
                  <a:extLst>
                    <a:ext uri="{FF2B5EF4-FFF2-40B4-BE49-F238E27FC236}">
                      <a16:creationId xmlns:a16="http://schemas.microsoft.com/office/drawing/2014/main" id="{434E90E1-7BB4-EC10-DF0C-2D648CD8AD3C}"/>
                    </a:ext>
                  </a:extLst>
                </p:cNvPr>
                <p:cNvSpPr/>
                <p:nvPr/>
              </p:nvSpPr>
              <p:spPr>
                <a:xfrm>
                  <a:off x="11476192" y="39881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7" name="Freeform 1426">
                  <a:extLst>
                    <a:ext uri="{FF2B5EF4-FFF2-40B4-BE49-F238E27FC236}">
                      <a16:creationId xmlns:a16="http://schemas.microsoft.com/office/drawing/2014/main" id="{7C94F060-6808-7C9D-BDB2-D9057030CAEC}"/>
                    </a:ext>
                  </a:extLst>
                </p:cNvPr>
                <p:cNvSpPr/>
                <p:nvPr/>
              </p:nvSpPr>
              <p:spPr>
                <a:xfrm>
                  <a:off x="11762959" y="41395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8" name="Freeform 1427">
                  <a:extLst>
                    <a:ext uri="{FF2B5EF4-FFF2-40B4-BE49-F238E27FC236}">
                      <a16:creationId xmlns:a16="http://schemas.microsoft.com/office/drawing/2014/main" id="{6FC7A7FA-7017-DC5C-1E38-15797FC05B9A}"/>
                    </a:ext>
                  </a:extLst>
                </p:cNvPr>
                <p:cNvSpPr/>
                <p:nvPr/>
              </p:nvSpPr>
              <p:spPr>
                <a:xfrm>
                  <a:off x="11488595" y="42219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9" name="Freeform 1428">
                  <a:extLst>
                    <a:ext uri="{FF2B5EF4-FFF2-40B4-BE49-F238E27FC236}">
                      <a16:creationId xmlns:a16="http://schemas.microsoft.com/office/drawing/2014/main" id="{2E72CDED-5D69-1EB8-AEDB-090B6D933C60}"/>
                    </a:ext>
                  </a:extLst>
                </p:cNvPr>
                <p:cNvSpPr/>
                <p:nvPr/>
              </p:nvSpPr>
              <p:spPr>
                <a:xfrm>
                  <a:off x="11482113" y="419563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0" name="Freeform 1429">
                  <a:extLst>
                    <a:ext uri="{FF2B5EF4-FFF2-40B4-BE49-F238E27FC236}">
                      <a16:creationId xmlns:a16="http://schemas.microsoft.com/office/drawing/2014/main" id="{63D11D54-B579-55D8-B761-39B20E86670E}"/>
                    </a:ext>
                  </a:extLst>
                </p:cNvPr>
                <p:cNvSpPr/>
                <p:nvPr/>
              </p:nvSpPr>
              <p:spPr>
                <a:xfrm>
                  <a:off x="11681935" y="41995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1" name="Freeform 1430">
                  <a:extLst>
                    <a:ext uri="{FF2B5EF4-FFF2-40B4-BE49-F238E27FC236}">
                      <a16:creationId xmlns:a16="http://schemas.microsoft.com/office/drawing/2014/main" id="{30BB6673-45A6-57BC-CBBB-5BC716094B43}"/>
                    </a:ext>
                  </a:extLst>
                </p:cNvPr>
                <p:cNvSpPr/>
                <p:nvPr/>
              </p:nvSpPr>
              <p:spPr>
                <a:xfrm>
                  <a:off x="11718894" y="42025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2" name="Freeform 1431">
                  <a:extLst>
                    <a:ext uri="{FF2B5EF4-FFF2-40B4-BE49-F238E27FC236}">
                      <a16:creationId xmlns:a16="http://schemas.microsoft.com/office/drawing/2014/main" id="{C25FEA05-BFF3-0836-2497-E95BFD00A8FD}"/>
                    </a:ext>
                  </a:extLst>
                </p:cNvPr>
                <p:cNvSpPr/>
                <p:nvPr/>
              </p:nvSpPr>
              <p:spPr>
                <a:xfrm>
                  <a:off x="11335457" y="41824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3" name="Freeform 1432">
                  <a:extLst>
                    <a:ext uri="{FF2B5EF4-FFF2-40B4-BE49-F238E27FC236}">
                      <a16:creationId xmlns:a16="http://schemas.microsoft.com/office/drawing/2014/main" id="{FEBE3525-DB23-DAD2-B102-C6BC0C21CAAE}"/>
                    </a:ext>
                  </a:extLst>
                </p:cNvPr>
                <p:cNvSpPr/>
                <p:nvPr/>
              </p:nvSpPr>
              <p:spPr>
                <a:xfrm>
                  <a:off x="11280298" y="41740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4" name="Freeform 1433">
                  <a:extLst>
                    <a:ext uri="{FF2B5EF4-FFF2-40B4-BE49-F238E27FC236}">
                      <a16:creationId xmlns:a16="http://schemas.microsoft.com/office/drawing/2014/main" id="{A528F8BA-C00A-409F-AC6C-17F22B56A680}"/>
                    </a:ext>
                  </a:extLst>
                </p:cNvPr>
                <p:cNvSpPr/>
                <p:nvPr/>
              </p:nvSpPr>
              <p:spPr>
                <a:xfrm>
                  <a:off x="11497508" y="412726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5" name="Freeform 1434">
                  <a:extLst>
                    <a:ext uri="{FF2B5EF4-FFF2-40B4-BE49-F238E27FC236}">
                      <a16:creationId xmlns:a16="http://schemas.microsoft.com/office/drawing/2014/main" id="{9732CCB6-3B3F-2F1F-530E-A5FB02CCCD80}"/>
                    </a:ext>
                  </a:extLst>
                </p:cNvPr>
                <p:cNvSpPr/>
                <p:nvPr/>
              </p:nvSpPr>
              <p:spPr>
                <a:xfrm>
                  <a:off x="11712786" y="405925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6" name="Freeform 1435">
                  <a:extLst>
                    <a:ext uri="{FF2B5EF4-FFF2-40B4-BE49-F238E27FC236}">
                      <a16:creationId xmlns:a16="http://schemas.microsoft.com/office/drawing/2014/main" id="{6FA2EF90-071B-FB73-77C4-FFD7938C2DEB}"/>
                    </a:ext>
                  </a:extLst>
                </p:cNvPr>
                <p:cNvSpPr/>
                <p:nvPr/>
              </p:nvSpPr>
              <p:spPr>
                <a:xfrm>
                  <a:off x="11729864" y="416693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7" name="Freeform 1436">
                  <a:extLst>
                    <a:ext uri="{FF2B5EF4-FFF2-40B4-BE49-F238E27FC236}">
                      <a16:creationId xmlns:a16="http://schemas.microsoft.com/office/drawing/2014/main" id="{DB1278D8-840C-5BB1-74A7-41952EE557D2}"/>
                    </a:ext>
                  </a:extLst>
                </p:cNvPr>
                <p:cNvSpPr/>
                <p:nvPr/>
              </p:nvSpPr>
              <p:spPr>
                <a:xfrm>
                  <a:off x="11273317" y="41936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8" name="Freeform 1437">
                  <a:extLst>
                    <a:ext uri="{FF2B5EF4-FFF2-40B4-BE49-F238E27FC236}">
                      <a16:creationId xmlns:a16="http://schemas.microsoft.com/office/drawing/2014/main" id="{EDEE873D-DC05-8BFB-8FA8-286711DE6E74}"/>
                    </a:ext>
                  </a:extLst>
                </p:cNvPr>
                <p:cNvSpPr/>
                <p:nvPr/>
              </p:nvSpPr>
              <p:spPr>
                <a:xfrm>
                  <a:off x="11240222" y="41748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9" name="Freeform 1438">
                  <a:extLst>
                    <a:ext uri="{FF2B5EF4-FFF2-40B4-BE49-F238E27FC236}">
                      <a16:creationId xmlns:a16="http://schemas.microsoft.com/office/drawing/2014/main" id="{D47C2CAD-78F1-F97F-2EF9-CE5DBDCD7737}"/>
                    </a:ext>
                  </a:extLst>
                </p:cNvPr>
                <p:cNvSpPr/>
                <p:nvPr/>
              </p:nvSpPr>
              <p:spPr>
                <a:xfrm>
                  <a:off x="11321496" y="41959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0" name="Freeform 1439">
                  <a:extLst>
                    <a:ext uri="{FF2B5EF4-FFF2-40B4-BE49-F238E27FC236}">
                      <a16:creationId xmlns:a16="http://schemas.microsoft.com/office/drawing/2014/main" id="{462A12F1-A1CC-231D-3D61-2408FE92EBA5}"/>
                    </a:ext>
                  </a:extLst>
                </p:cNvPr>
                <p:cNvSpPr/>
                <p:nvPr/>
              </p:nvSpPr>
              <p:spPr>
                <a:xfrm>
                  <a:off x="11444405" y="4155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1" name="Freeform 1440">
                  <a:extLst>
                    <a:ext uri="{FF2B5EF4-FFF2-40B4-BE49-F238E27FC236}">
                      <a16:creationId xmlns:a16="http://schemas.microsoft.com/office/drawing/2014/main" id="{496199DC-0C1B-1DE1-DA00-8FC9EB913A3A}"/>
                    </a:ext>
                  </a:extLst>
                </p:cNvPr>
                <p:cNvSpPr/>
                <p:nvPr/>
              </p:nvSpPr>
              <p:spPr>
                <a:xfrm>
                  <a:off x="11323989" y="41340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2" name="Freeform 1441">
                  <a:extLst>
                    <a:ext uri="{FF2B5EF4-FFF2-40B4-BE49-F238E27FC236}">
                      <a16:creationId xmlns:a16="http://schemas.microsoft.com/office/drawing/2014/main" id="{A3A9E724-D195-F92E-EBCB-536515CEB665}"/>
                    </a:ext>
                  </a:extLst>
                </p:cNvPr>
                <p:cNvSpPr/>
                <p:nvPr/>
              </p:nvSpPr>
              <p:spPr>
                <a:xfrm>
                  <a:off x="11471517" y="42046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3" name="Freeform 1442">
                  <a:extLst>
                    <a:ext uri="{FF2B5EF4-FFF2-40B4-BE49-F238E27FC236}">
                      <a16:creationId xmlns:a16="http://schemas.microsoft.com/office/drawing/2014/main" id="{58729A73-C32A-29E9-2BF1-C736FEEE1680}"/>
                    </a:ext>
                  </a:extLst>
                </p:cNvPr>
                <p:cNvSpPr/>
                <p:nvPr/>
              </p:nvSpPr>
              <p:spPr>
                <a:xfrm>
                  <a:off x="11720328" y="40739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4" name="Freeform 1443">
                  <a:extLst>
                    <a:ext uri="{FF2B5EF4-FFF2-40B4-BE49-F238E27FC236}">
                      <a16:creationId xmlns:a16="http://schemas.microsoft.com/office/drawing/2014/main" id="{A0290747-FA04-325B-0C22-6160DBBA181B}"/>
                    </a:ext>
                  </a:extLst>
                </p:cNvPr>
                <p:cNvSpPr/>
                <p:nvPr/>
              </p:nvSpPr>
              <p:spPr>
                <a:xfrm>
                  <a:off x="11249197" y="41379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5" name="Freeform 1444">
                  <a:extLst>
                    <a:ext uri="{FF2B5EF4-FFF2-40B4-BE49-F238E27FC236}">
                      <a16:creationId xmlns:a16="http://schemas.microsoft.com/office/drawing/2014/main" id="{F1A3B024-5FD9-1AC8-C6DE-A9249A21198E}"/>
                    </a:ext>
                  </a:extLst>
                </p:cNvPr>
                <p:cNvSpPr/>
                <p:nvPr/>
              </p:nvSpPr>
              <p:spPr>
                <a:xfrm>
                  <a:off x="11785522" y="41740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6" name="Freeform 1445">
                  <a:extLst>
                    <a:ext uri="{FF2B5EF4-FFF2-40B4-BE49-F238E27FC236}">
                      <a16:creationId xmlns:a16="http://schemas.microsoft.com/office/drawing/2014/main" id="{85ADEF26-1D70-624D-D316-6973F2BB16B0}"/>
                    </a:ext>
                  </a:extLst>
                </p:cNvPr>
                <p:cNvSpPr/>
                <p:nvPr/>
              </p:nvSpPr>
              <p:spPr>
                <a:xfrm>
                  <a:off x="11221523" y="41953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7" name="Freeform 1446">
                  <a:extLst>
                    <a:ext uri="{FF2B5EF4-FFF2-40B4-BE49-F238E27FC236}">
                      <a16:creationId xmlns:a16="http://schemas.microsoft.com/office/drawing/2014/main" id="{AB819D0E-3F13-4EE5-81D2-A26D9FE0F8BD}"/>
                    </a:ext>
                  </a:extLst>
                </p:cNvPr>
                <p:cNvSpPr/>
                <p:nvPr/>
              </p:nvSpPr>
              <p:spPr>
                <a:xfrm>
                  <a:off x="11365374" y="413671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8" name="Freeform 1447">
                  <a:extLst>
                    <a:ext uri="{FF2B5EF4-FFF2-40B4-BE49-F238E27FC236}">
                      <a16:creationId xmlns:a16="http://schemas.microsoft.com/office/drawing/2014/main" id="{74FC7288-F2F1-BE29-3B25-4A3BD81713FF}"/>
                    </a:ext>
                  </a:extLst>
                </p:cNvPr>
                <p:cNvSpPr/>
                <p:nvPr/>
              </p:nvSpPr>
              <p:spPr>
                <a:xfrm>
                  <a:off x="11366247" y="405592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9" name="Freeform 1448">
                  <a:extLst>
                    <a:ext uri="{FF2B5EF4-FFF2-40B4-BE49-F238E27FC236}">
                      <a16:creationId xmlns:a16="http://schemas.microsoft.com/office/drawing/2014/main" id="{0CA1E0D7-A0C2-6FD9-620F-B3F97C475C3E}"/>
                    </a:ext>
                  </a:extLst>
                </p:cNvPr>
                <p:cNvSpPr/>
                <p:nvPr/>
              </p:nvSpPr>
              <p:spPr>
                <a:xfrm>
                  <a:off x="11618797" y="419212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0" name="Freeform 1449">
                  <a:extLst>
                    <a:ext uri="{FF2B5EF4-FFF2-40B4-BE49-F238E27FC236}">
                      <a16:creationId xmlns:a16="http://schemas.microsoft.com/office/drawing/2014/main" id="{8010854E-8271-C85C-3268-2F65D114B61C}"/>
                    </a:ext>
                  </a:extLst>
                </p:cNvPr>
                <p:cNvSpPr/>
                <p:nvPr/>
              </p:nvSpPr>
              <p:spPr>
                <a:xfrm>
                  <a:off x="11398034" y="398261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1" name="Freeform 1450">
                  <a:extLst>
                    <a:ext uri="{FF2B5EF4-FFF2-40B4-BE49-F238E27FC236}">
                      <a16:creationId xmlns:a16="http://schemas.microsoft.com/office/drawing/2014/main" id="{3BEDB6DE-EF70-F3EA-4F53-79A2FA60A887}"/>
                    </a:ext>
                  </a:extLst>
                </p:cNvPr>
                <p:cNvSpPr/>
                <p:nvPr/>
              </p:nvSpPr>
              <p:spPr>
                <a:xfrm>
                  <a:off x="11465908" y="41992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2" name="Freeform 1451">
                  <a:extLst>
                    <a:ext uri="{FF2B5EF4-FFF2-40B4-BE49-F238E27FC236}">
                      <a16:creationId xmlns:a16="http://schemas.microsoft.com/office/drawing/2014/main" id="{163F51B8-E641-960E-DA2A-DAA3571A7E14}"/>
                    </a:ext>
                  </a:extLst>
                </p:cNvPr>
                <p:cNvSpPr/>
                <p:nvPr/>
              </p:nvSpPr>
              <p:spPr>
                <a:xfrm>
                  <a:off x="11482487" y="42005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3" name="Freeform 1452">
                  <a:extLst>
                    <a:ext uri="{FF2B5EF4-FFF2-40B4-BE49-F238E27FC236}">
                      <a16:creationId xmlns:a16="http://schemas.microsoft.com/office/drawing/2014/main" id="{F199E3C3-7742-CFC6-DA38-2201C229772A}"/>
                    </a:ext>
                  </a:extLst>
                </p:cNvPr>
                <p:cNvSpPr/>
                <p:nvPr/>
              </p:nvSpPr>
              <p:spPr>
                <a:xfrm>
                  <a:off x="11602467" y="418321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4" name="Freeform 1453">
                  <a:extLst>
                    <a:ext uri="{FF2B5EF4-FFF2-40B4-BE49-F238E27FC236}">
                      <a16:creationId xmlns:a16="http://schemas.microsoft.com/office/drawing/2014/main" id="{6A43D7D8-C9D5-8922-37A8-558FDAFE58CD}"/>
                    </a:ext>
                  </a:extLst>
                </p:cNvPr>
                <p:cNvSpPr/>
                <p:nvPr/>
              </p:nvSpPr>
              <p:spPr>
                <a:xfrm>
                  <a:off x="11769566" y="421146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5" name="Freeform 1454">
                  <a:extLst>
                    <a:ext uri="{FF2B5EF4-FFF2-40B4-BE49-F238E27FC236}">
                      <a16:creationId xmlns:a16="http://schemas.microsoft.com/office/drawing/2014/main" id="{A95DC17A-B005-C003-7AEB-8905E6603BD5}"/>
                    </a:ext>
                  </a:extLst>
                </p:cNvPr>
                <p:cNvSpPr/>
                <p:nvPr/>
              </p:nvSpPr>
              <p:spPr>
                <a:xfrm>
                  <a:off x="11329661" y="40817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reeform 1455">
                  <a:extLst>
                    <a:ext uri="{FF2B5EF4-FFF2-40B4-BE49-F238E27FC236}">
                      <a16:creationId xmlns:a16="http://schemas.microsoft.com/office/drawing/2014/main" id="{88FA1475-A4DB-E1F5-5952-15F3C068614E}"/>
                    </a:ext>
                  </a:extLst>
                </p:cNvPr>
                <p:cNvSpPr/>
                <p:nvPr/>
              </p:nvSpPr>
              <p:spPr>
                <a:xfrm>
                  <a:off x="11419662" y="416954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7" name="Freeform 1456">
                  <a:extLst>
                    <a:ext uri="{FF2B5EF4-FFF2-40B4-BE49-F238E27FC236}">
                      <a16:creationId xmlns:a16="http://schemas.microsoft.com/office/drawing/2014/main" id="{5FEA6B1D-10D9-D00D-3926-6F9249C98BCB}"/>
                    </a:ext>
                  </a:extLst>
                </p:cNvPr>
                <p:cNvSpPr/>
                <p:nvPr/>
              </p:nvSpPr>
              <p:spPr>
                <a:xfrm>
                  <a:off x="11691844" y="417575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8" name="Freeform 1457">
                  <a:extLst>
                    <a:ext uri="{FF2B5EF4-FFF2-40B4-BE49-F238E27FC236}">
                      <a16:creationId xmlns:a16="http://schemas.microsoft.com/office/drawing/2014/main" id="{A3407728-407D-B215-1FB4-1477C934A986}"/>
                    </a:ext>
                  </a:extLst>
                </p:cNvPr>
                <p:cNvSpPr/>
                <p:nvPr/>
              </p:nvSpPr>
              <p:spPr>
                <a:xfrm>
                  <a:off x="11500998" y="421758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9" name="Freeform 1458">
                  <a:extLst>
                    <a:ext uri="{FF2B5EF4-FFF2-40B4-BE49-F238E27FC236}">
                      <a16:creationId xmlns:a16="http://schemas.microsoft.com/office/drawing/2014/main" id="{DD2799F0-21E4-8852-7D4E-4D76F27FBDCF}"/>
                    </a:ext>
                  </a:extLst>
                </p:cNvPr>
                <p:cNvSpPr/>
                <p:nvPr/>
              </p:nvSpPr>
              <p:spPr>
                <a:xfrm>
                  <a:off x="11307722" y="40238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0" name="Freeform 1459">
                  <a:extLst>
                    <a:ext uri="{FF2B5EF4-FFF2-40B4-BE49-F238E27FC236}">
                      <a16:creationId xmlns:a16="http://schemas.microsoft.com/office/drawing/2014/main" id="{D1334A99-C405-2DA4-C39B-C44B7C8D4B55}"/>
                    </a:ext>
                  </a:extLst>
                </p:cNvPr>
                <p:cNvSpPr/>
                <p:nvPr/>
              </p:nvSpPr>
              <p:spPr>
                <a:xfrm>
                  <a:off x="11360202" y="415371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1" name="Freeform 1460">
                  <a:extLst>
                    <a:ext uri="{FF2B5EF4-FFF2-40B4-BE49-F238E27FC236}">
                      <a16:creationId xmlns:a16="http://schemas.microsoft.com/office/drawing/2014/main" id="{65161986-11FE-5BBA-D0FB-067E711B0386}"/>
                    </a:ext>
                  </a:extLst>
                </p:cNvPr>
                <p:cNvSpPr/>
                <p:nvPr/>
              </p:nvSpPr>
              <p:spPr>
                <a:xfrm>
                  <a:off x="11771312" y="420525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2" name="Freeform 1461">
                  <a:extLst>
                    <a:ext uri="{FF2B5EF4-FFF2-40B4-BE49-F238E27FC236}">
                      <a16:creationId xmlns:a16="http://schemas.microsoft.com/office/drawing/2014/main" id="{04C2FFAA-EEEC-AEDA-5260-049B2B111000}"/>
                    </a:ext>
                  </a:extLst>
                </p:cNvPr>
                <p:cNvSpPr/>
                <p:nvPr/>
              </p:nvSpPr>
              <p:spPr>
                <a:xfrm>
                  <a:off x="11268955" y="42030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3" name="Freeform 1462">
                  <a:extLst>
                    <a:ext uri="{FF2B5EF4-FFF2-40B4-BE49-F238E27FC236}">
                      <a16:creationId xmlns:a16="http://schemas.microsoft.com/office/drawing/2014/main" id="{D2BC4739-5C0D-6552-DE25-C46A4E7C026E}"/>
                    </a:ext>
                  </a:extLst>
                </p:cNvPr>
                <p:cNvSpPr/>
                <p:nvPr/>
              </p:nvSpPr>
              <p:spPr>
                <a:xfrm>
                  <a:off x="11445776" y="41296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4" name="Freeform 1463">
                  <a:extLst>
                    <a:ext uri="{FF2B5EF4-FFF2-40B4-BE49-F238E27FC236}">
                      <a16:creationId xmlns:a16="http://schemas.microsoft.com/office/drawing/2014/main" id="{E7BCCFAC-6031-8121-5620-F0BC7D1F4E7C}"/>
                    </a:ext>
                  </a:extLst>
                </p:cNvPr>
                <p:cNvSpPr/>
                <p:nvPr/>
              </p:nvSpPr>
              <p:spPr>
                <a:xfrm>
                  <a:off x="11385569" y="42133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5" name="Freeform 1464">
                  <a:extLst>
                    <a:ext uri="{FF2B5EF4-FFF2-40B4-BE49-F238E27FC236}">
                      <a16:creationId xmlns:a16="http://schemas.microsoft.com/office/drawing/2014/main" id="{52820CC0-8213-3E6C-7941-B9135B2E94FB}"/>
                    </a:ext>
                  </a:extLst>
                </p:cNvPr>
                <p:cNvSpPr/>
                <p:nvPr/>
              </p:nvSpPr>
              <p:spPr>
                <a:xfrm>
                  <a:off x="11680252" y="415659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6" name="Freeform 1465">
                  <a:extLst>
                    <a:ext uri="{FF2B5EF4-FFF2-40B4-BE49-F238E27FC236}">
                      <a16:creationId xmlns:a16="http://schemas.microsoft.com/office/drawing/2014/main" id="{5107E09D-FC74-ED16-5E90-F2479568AEBB}"/>
                    </a:ext>
                  </a:extLst>
                </p:cNvPr>
                <p:cNvSpPr/>
                <p:nvPr/>
              </p:nvSpPr>
              <p:spPr>
                <a:xfrm>
                  <a:off x="11726436" y="41677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7" name="Freeform 1466">
                  <a:extLst>
                    <a:ext uri="{FF2B5EF4-FFF2-40B4-BE49-F238E27FC236}">
                      <a16:creationId xmlns:a16="http://schemas.microsoft.com/office/drawing/2014/main" id="{E639BAA7-81D8-CFAE-9BEB-E7A46B52DE3F}"/>
                    </a:ext>
                  </a:extLst>
                </p:cNvPr>
                <p:cNvSpPr/>
                <p:nvPr/>
              </p:nvSpPr>
              <p:spPr>
                <a:xfrm>
                  <a:off x="11707364" y="41511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8" name="Freeform 1467">
                  <a:extLst>
                    <a:ext uri="{FF2B5EF4-FFF2-40B4-BE49-F238E27FC236}">
                      <a16:creationId xmlns:a16="http://schemas.microsoft.com/office/drawing/2014/main" id="{F9620D03-707B-930D-C866-805E67979584}"/>
                    </a:ext>
                  </a:extLst>
                </p:cNvPr>
                <p:cNvSpPr/>
                <p:nvPr/>
              </p:nvSpPr>
              <p:spPr>
                <a:xfrm>
                  <a:off x="11743015" y="41780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9" name="Freeform 1468">
                  <a:extLst>
                    <a:ext uri="{FF2B5EF4-FFF2-40B4-BE49-F238E27FC236}">
                      <a16:creationId xmlns:a16="http://schemas.microsoft.com/office/drawing/2014/main" id="{F9244EA5-3C67-CEBA-C14C-A56C4C4C1796}"/>
                    </a:ext>
                  </a:extLst>
                </p:cNvPr>
                <p:cNvSpPr/>
                <p:nvPr/>
              </p:nvSpPr>
              <p:spPr>
                <a:xfrm>
                  <a:off x="11763957" y="422549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0" name="Freeform 1469">
                  <a:extLst>
                    <a:ext uri="{FF2B5EF4-FFF2-40B4-BE49-F238E27FC236}">
                      <a16:creationId xmlns:a16="http://schemas.microsoft.com/office/drawing/2014/main" id="{789B25CF-CAF3-D21C-D05F-18AD96B0941A}"/>
                    </a:ext>
                  </a:extLst>
                </p:cNvPr>
                <p:cNvSpPr/>
                <p:nvPr/>
              </p:nvSpPr>
              <p:spPr>
                <a:xfrm>
                  <a:off x="11190734" y="408669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1" name="Freeform 1470">
                  <a:extLst>
                    <a:ext uri="{FF2B5EF4-FFF2-40B4-BE49-F238E27FC236}">
                      <a16:creationId xmlns:a16="http://schemas.microsoft.com/office/drawing/2014/main" id="{7774D201-E4B5-0E13-6AF6-7BD2C4100E00}"/>
                    </a:ext>
                  </a:extLst>
                </p:cNvPr>
                <p:cNvSpPr/>
                <p:nvPr/>
              </p:nvSpPr>
              <p:spPr>
                <a:xfrm>
                  <a:off x="11749497" y="41823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2" name="Freeform 1471">
                  <a:extLst>
                    <a:ext uri="{FF2B5EF4-FFF2-40B4-BE49-F238E27FC236}">
                      <a16:creationId xmlns:a16="http://schemas.microsoft.com/office/drawing/2014/main" id="{91C8A2EF-C715-C15E-78F0-5F823C14ED69}"/>
                    </a:ext>
                  </a:extLst>
                </p:cNvPr>
                <p:cNvSpPr/>
                <p:nvPr/>
              </p:nvSpPr>
              <p:spPr>
                <a:xfrm>
                  <a:off x="11758036" y="42112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3" name="Freeform 1472">
                  <a:extLst>
                    <a:ext uri="{FF2B5EF4-FFF2-40B4-BE49-F238E27FC236}">
                      <a16:creationId xmlns:a16="http://schemas.microsoft.com/office/drawing/2014/main" id="{F7DFC331-301D-0444-C9EA-2B3DF5C74276}"/>
                    </a:ext>
                  </a:extLst>
                </p:cNvPr>
                <p:cNvSpPr/>
                <p:nvPr/>
              </p:nvSpPr>
              <p:spPr>
                <a:xfrm>
                  <a:off x="11686422" y="41407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4" name="Freeform 1473">
                  <a:extLst>
                    <a:ext uri="{FF2B5EF4-FFF2-40B4-BE49-F238E27FC236}">
                      <a16:creationId xmlns:a16="http://schemas.microsoft.com/office/drawing/2014/main" id="{4487E985-C01C-CDE4-DC3D-FCD9F26E6CD7}"/>
                    </a:ext>
                  </a:extLst>
                </p:cNvPr>
                <p:cNvSpPr/>
                <p:nvPr/>
              </p:nvSpPr>
              <p:spPr>
                <a:xfrm>
                  <a:off x="11288026" y="41806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5" name="Freeform 1474">
                  <a:extLst>
                    <a:ext uri="{FF2B5EF4-FFF2-40B4-BE49-F238E27FC236}">
                      <a16:creationId xmlns:a16="http://schemas.microsoft.com/office/drawing/2014/main" id="{67AD45C6-F60D-348B-EC9A-D04F10C928B4}"/>
                    </a:ext>
                  </a:extLst>
                </p:cNvPr>
                <p:cNvSpPr/>
                <p:nvPr/>
              </p:nvSpPr>
              <p:spPr>
                <a:xfrm>
                  <a:off x="11653575" y="410063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6" name="Freeform 1475">
                  <a:extLst>
                    <a:ext uri="{FF2B5EF4-FFF2-40B4-BE49-F238E27FC236}">
                      <a16:creationId xmlns:a16="http://schemas.microsoft.com/office/drawing/2014/main" id="{152F34D1-94C2-6A6D-A435-B0723D3CAEC9}"/>
                    </a:ext>
                  </a:extLst>
                </p:cNvPr>
                <p:cNvSpPr/>
                <p:nvPr/>
              </p:nvSpPr>
              <p:spPr>
                <a:xfrm>
                  <a:off x="11608264" y="3940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7" name="Freeform 1476">
                  <a:extLst>
                    <a:ext uri="{FF2B5EF4-FFF2-40B4-BE49-F238E27FC236}">
                      <a16:creationId xmlns:a16="http://schemas.microsoft.com/office/drawing/2014/main" id="{AAD86844-E63C-DC3D-FB65-DAF32837B3F1}"/>
                    </a:ext>
                  </a:extLst>
                </p:cNvPr>
                <p:cNvSpPr/>
                <p:nvPr/>
              </p:nvSpPr>
              <p:spPr>
                <a:xfrm>
                  <a:off x="11284598" y="41844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8" name="Freeform 1477">
                  <a:extLst>
                    <a:ext uri="{FF2B5EF4-FFF2-40B4-BE49-F238E27FC236}">
                      <a16:creationId xmlns:a16="http://schemas.microsoft.com/office/drawing/2014/main" id="{DE58C9A5-6105-FD86-9C25-B118EA84E16E}"/>
                    </a:ext>
                  </a:extLst>
                </p:cNvPr>
                <p:cNvSpPr/>
                <p:nvPr/>
              </p:nvSpPr>
              <p:spPr>
                <a:xfrm>
                  <a:off x="11189737" y="41803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9" name="Freeform 1478">
                  <a:extLst>
                    <a:ext uri="{FF2B5EF4-FFF2-40B4-BE49-F238E27FC236}">
                      <a16:creationId xmlns:a16="http://schemas.microsoft.com/office/drawing/2014/main" id="{DF52740B-62C8-55C0-0326-D21AA46ADA7F}"/>
                    </a:ext>
                  </a:extLst>
                </p:cNvPr>
                <p:cNvSpPr/>
                <p:nvPr/>
              </p:nvSpPr>
              <p:spPr>
                <a:xfrm>
                  <a:off x="11673520" y="42112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0" name="Freeform 1479">
                  <a:extLst>
                    <a:ext uri="{FF2B5EF4-FFF2-40B4-BE49-F238E27FC236}">
                      <a16:creationId xmlns:a16="http://schemas.microsoft.com/office/drawing/2014/main" id="{94864D49-9141-F717-E019-A10D941079F1}"/>
                    </a:ext>
                  </a:extLst>
                </p:cNvPr>
                <p:cNvSpPr/>
                <p:nvPr/>
              </p:nvSpPr>
              <p:spPr>
                <a:xfrm>
                  <a:off x="11264653" y="418924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1" name="Freeform 1480">
                  <a:extLst>
                    <a:ext uri="{FF2B5EF4-FFF2-40B4-BE49-F238E27FC236}">
                      <a16:creationId xmlns:a16="http://schemas.microsoft.com/office/drawing/2014/main" id="{82D53FF5-6DD3-E3CC-BA3F-0D721F8CF554}"/>
                    </a:ext>
                  </a:extLst>
                </p:cNvPr>
                <p:cNvSpPr/>
                <p:nvPr/>
              </p:nvSpPr>
              <p:spPr>
                <a:xfrm>
                  <a:off x="11184251" y="40533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2" name="Freeform 1481">
                  <a:extLst>
                    <a:ext uri="{FF2B5EF4-FFF2-40B4-BE49-F238E27FC236}">
                      <a16:creationId xmlns:a16="http://schemas.microsoft.com/office/drawing/2014/main" id="{A7195CDF-9BCF-6C6E-4F58-5C9D00EE2E6A}"/>
                    </a:ext>
                  </a:extLst>
                </p:cNvPr>
                <p:cNvSpPr/>
                <p:nvPr/>
              </p:nvSpPr>
              <p:spPr>
                <a:xfrm>
                  <a:off x="11521442" y="4194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3" name="Freeform 1482">
                  <a:extLst>
                    <a:ext uri="{FF2B5EF4-FFF2-40B4-BE49-F238E27FC236}">
                      <a16:creationId xmlns:a16="http://schemas.microsoft.com/office/drawing/2014/main" id="{22120917-C9EF-7C5C-3FE1-A5B0D6A0F30E}"/>
                    </a:ext>
                  </a:extLst>
                </p:cNvPr>
                <p:cNvSpPr/>
                <p:nvPr/>
              </p:nvSpPr>
              <p:spPr>
                <a:xfrm>
                  <a:off x="11519135" y="419914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4" name="Freeform 1483">
                  <a:extLst>
                    <a:ext uri="{FF2B5EF4-FFF2-40B4-BE49-F238E27FC236}">
                      <a16:creationId xmlns:a16="http://schemas.microsoft.com/office/drawing/2014/main" id="{484C3736-8FC7-E589-F883-1FE340691E29}"/>
                    </a:ext>
                  </a:extLst>
                </p:cNvPr>
                <p:cNvSpPr/>
                <p:nvPr/>
              </p:nvSpPr>
              <p:spPr>
                <a:xfrm>
                  <a:off x="11366371" y="420399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5" name="Freeform 1484">
                  <a:extLst>
                    <a:ext uri="{FF2B5EF4-FFF2-40B4-BE49-F238E27FC236}">
                      <a16:creationId xmlns:a16="http://schemas.microsoft.com/office/drawing/2014/main" id="{CA73D108-9033-907C-CD01-614DE7F5C72C}"/>
                    </a:ext>
                  </a:extLst>
                </p:cNvPr>
                <p:cNvSpPr/>
                <p:nvPr/>
              </p:nvSpPr>
              <p:spPr>
                <a:xfrm>
                  <a:off x="11646096" y="42024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6" name="Freeform 1485">
                  <a:extLst>
                    <a:ext uri="{FF2B5EF4-FFF2-40B4-BE49-F238E27FC236}">
                      <a16:creationId xmlns:a16="http://schemas.microsoft.com/office/drawing/2014/main" id="{9E860A29-D509-4082-C9F9-5ED29BC13C97}"/>
                    </a:ext>
                  </a:extLst>
                </p:cNvPr>
                <p:cNvSpPr/>
                <p:nvPr/>
              </p:nvSpPr>
              <p:spPr>
                <a:xfrm>
                  <a:off x="11213857" y="422298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7" name="Freeform 1486">
                  <a:extLst>
                    <a:ext uri="{FF2B5EF4-FFF2-40B4-BE49-F238E27FC236}">
                      <a16:creationId xmlns:a16="http://schemas.microsoft.com/office/drawing/2014/main" id="{6AC05DD9-7D60-423B-BE36-E935022A50B7}"/>
                    </a:ext>
                  </a:extLst>
                </p:cNvPr>
                <p:cNvSpPr/>
                <p:nvPr/>
              </p:nvSpPr>
              <p:spPr>
                <a:xfrm>
                  <a:off x="11471081" y="420094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8" name="Freeform 1487">
                  <a:extLst>
                    <a:ext uri="{FF2B5EF4-FFF2-40B4-BE49-F238E27FC236}">
                      <a16:creationId xmlns:a16="http://schemas.microsoft.com/office/drawing/2014/main" id="{A762EEA8-D46D-7893-1672-1976625DB63B}"/>
                    </a:ext>
                  </a:extLst>
                </p:cNvPr>
                <p:cNvSpPr/>
                <p:nvPr/>
              </p:nvSpPr>
              <p:spPr>
                <a:xfrm>
                  <a:off x="11510659" y="415587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9" name="Freeform 1488">
                  <a:extLst>
                    <a:ext uri="{FF2B5EF4-FFF2-40B4-BE49-F238E27FC236}">
                      <a16:creationId xmlns:a16="http://schemas.microsoft.com/office/drawing/2014/main" id="{3EA31E9F-12ED-8415-A4C3-A56B5221AB98}"/>
                    </a:ext>
                  </a:extLst>
                </p:cNvPr>
                <p:cNvSpPr/>
                <p:nvPr/>
              </p:nvSpPr>
              <p:spPr>
                <a:xfrm>
                  <a:off x="11641858" y="42272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0" name="Freeform 1489">
                  <a:extLst>
                    <a:ext uri="{FF2B5EF4-FFF2-40B4-BE49-F238E27FC236}">
                      <a16:creationId xmlns:a16="http://schemas.microsoft.com/office/drawing/2014/main" id="{D319CC99-E4DF-2452-C7E0-EAF78E4CE087}"/>
                    </a:ext>
                  </a:extLst>
                </p:cNvPr>
                <p:cNvSpPr/>
                <p:nvPr/>
              </p:nvSpPr>
              <p:spPr>
                <a:xfrm>
                  <a:off x="11602467" y="408651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1" name="Freeform 1490">
                  <a:extLst>
                    <a:ext uri="{FF2B5EF4-FFF2-40B4-BE49-F238E27FC236}">
                      <a16:creationId xmlns:a16="http://schemas.microsoft.com/office/drawing/2014/main" id="{84D4C6BD-B9D4-94D2-4210-D3BF567684C5}"/>
                    </a:ext>
                  </a:extLst>
                </p:cNvPr>
                <p:cNvSpPr/>
                <p:nvPr/>
              </p:nvSpPr>
              <p:spPr>
                <a:xfrm>
                  <a:off x="11518076" y="41851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2" name="Freeform 1491">
                  <a:extLst>
                    <a:ext uri="{FF2B5EF4-FFF2-40B4-BE49-F238E27FC236}">
                      <a16:creationId xmlns:a16="http://schemas.microsoft.com/office/drawing/2014/main" id="{21D59B5B-3BED-F6EF-A04C-D18E5BF9527A}"/>
                    </a:ext>
                  </a:extLst>
                </p:cNvPr>
                <p:cNvSpPr/>
                <p:nvPr/>
              </p:nvSpPr>
              <p:spPr>
                <a:xfrm>
                  <a:off x="11582273" y="419068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3" name="Freeform 1492">
                  <a:extLst>
                    <a:ext uri="{FF2B5EF4-FFF2-40B4-BE49-F238E27FC236}">
                      <a16:creationId xmlns:a16="http://schemas.microsoft.com/office/drawing/2014/main" id="{2C84BA87-63DF-6F31-9574-990669E00A11}"/>
                    </a:ext>
                  </a:extLst>
                </p:cNvPr>
                <p:cNvSpPr/>
                <p:nvPr/>
              </p:nvSpPr>
              <p:spPr>
                <a:xfrm>
                  <a:off x="11365250" y="42255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4" name="Freeform 1493">
                  <a:extLst>
                    <a:ext uri="{FF2B5EF4-FFF2-40B4-BE49-F238E27FC236}">
                      <a16:creationId xmlns:a16="http://schemas.microsoft.com/office/drawing/2014/main" id="{88AA4A21-A113-81D0-4255-F1450BB4ED66}"/>
                    </a:ext>
                  </a:extLst>
                </p:cNvPr>
                <p:cNvSpPr/>
                <p:nvPr/>
              </p:nvSpPr>
              <p:spPr>
                <a:xfrm>
                  <a:off x="11219840" y="418564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5" name="Freeform 1494">
                  <a:extLst>
                    <a:ext uri="{FF2B5EF4-FFF2-40B4-BE49-F238E27FC236}">
                      <a16:creationId xmlns:a16="http://schemas.microsoft.com/office/drawing/2014/main" id="{2904EFE0-CECD-A1EF-1371-2459C5F5EE36}"/>
                    </a:ext>
                  </a:extLst>
                </p:cNvPr>
                <p:cNvSpPr/>
                <p:nvPr/>
              </p:nvSpPr>
              <p:spPr>
                <a:xfrm>
                  <a:off x="11340007" y="41525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6" name="Freeform 1495">
                  <a:extLst>
                    <a:ext uri="{FF2B5EF4-FFF2-40B4-BE49-F238E27FC236}">
                      <a16:creationId xmlns:a16="http://schemas.microsoft.com/office/drawing/2014/main" id="{67967953-9818-6DD9-C57F-9F5D1BF02C60}"/>
                    </a:ext>
                  </a:extLst>
                </p:cNvPr>
                <p:cNvSpPr/>
                <p:nvPr/>
              </p:nvSpPr>
              <p:spPr>
                <a:xfrm>
                  <a:off x="11205630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7" name="Freeform 1496">
                  <a:extLst>
                    <a:ext uri="{FF2B5EF4-FFF2-40B4-BE49-F238E27FC236}">
                      <a16:creationId xmlns:a16="http://schemas.microsoft.com/office/drawing/2014/main" id="{EFC15420-0D4F-9887-AA0A-F7CA081AFC82}"/>
                    </a:ext>
                  </a:extLst>
                </p:cNvPr>
                <p:cNvSpPr/>
                <p:nvPr/>
              </p:nvSpPr>
              <p:spPr>
                <a:xfrm>
                  <a:off x="11188490" y="40786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8" name="Freeform 1497">
                  <a:extLst>
                    <a:ext uri="{FF2B5EF4-FFF2-40B4-BE49-F238E27FC236}">
                      <a16:creationId xmlns:a16="http://schemas.microsoft.com/office/drawing/2014/main" id="{6B00E377-F623-54AA-DF95-4EFC42DAFA86}"/>
                    </a:ext>
                  </a:extLst>
                </p:cNvPr>
                <p:cNvSpPr/>
                <p:nvPr/>
              </p:nvSpPr>
              <p:spPr>
                <a:xfrm>
                  <a:off x="11643416" y="418924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9" name="Freeform 1498">
                  <a:extLst>
                    <a:ext uri="{FF2B5EF4-FFF2-40B4-BE49-F238E27FC236}">
                      <a16:creationId xmlns:a16="http://schemas.microsoft.com/office/drawing/2014/main" id="{2666B028-8A59-39C3-B369-B0EC9B541F26}"/>
                    </a:ext>
                  </a:extLst>
                </p:cNvPr>
                <p:cNvSpPr/>
                <p:nvPr/>
              </p:nvSpPr>
              <p:spPr>
                <a:xfrm>
                  <a:off x="11747004" y="419869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0" name="Freeform 1499">
                  <a:extLst>
                    <a:ext uri="{FF2B5EF4-FFF2-40B4-BE49-F238E27FC236}">
                      <a16:creationId xmlns:a16="http://schemas.microsoft.com/office/drawing/2014/main" id="{11958C80-23F7-9ED7-4ACD-B4CB9FFF634A}"/>
                    </a:ext>
                  </a:extLst>
                </p:cNvPr>
                <p:cNvSpPr/>
                <p:nvPr/>
              </p:nvSpPr>
              <p:spPr>
                <a:xfrm>
                  <a:off x="11660619" y="41164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1" name="Freeform 1500">
                  <a:extLst>
                    <a:ext uri="{FF2B5EF4-FFF2-40B4-BE49-F238E27FC236}">
                      <a16:creationId xmlns:a16="http://schemas.microsoft.com/office/drawing/2014/main" id="{2A76EF0F-5746-D669-0C00-998022311835}"/>
                    </a:ext>
                  </a:extLst>
                </p:cNvPr>
                <p:cNvSpPr/>
                <p:nvPr/>
              </p:nvSpPr>
              <p:spPr>
                <a:xfrm>
                  <a:off x="11726810" y="41605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2" name="Freeform 1501">
                  <a:extLst>
                    <a:ext uri="{FF2B5EF4-FFF2-40B4-BE49-F238E27FC236}">
                      <a16:creationId xmlns:a16="http://schemas.microsoft.com/office/drawing/2014/main" id="{FC924D7A-7FA4-9B7C-335D-1D324431AC12}"/>
                    </a:ext>
                  </a:extLst>
                </p:cNvPr>
                <p:cNvSpPr/>
                <p:nvPr/>
              </p:nvSpPr>
              <p:spPr>
                <a:xfrm>
                  <a:off x="11370111" y="42046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3" name="Freeform 1502">
                  <a:extLst>
                    <a:ext uri="{FF2B5EF4-FFF2-40B4-BE49-F238E27FC236}">
                      <a16:creationId xmlns:a16="http://schemas.microsoft.com/office/drawing/2014/main" id="{C81618F9-90DC-E4AD-D0B6-3CD43387DD50}"/>
                    </a:ext>
                  </a:extLst>
                </p:cNvPr>
                <p:cNvSpPr/>
                <p:nvPr/>
              </p:nvSpPr>
              <p:spPr>
                <a:xfrm>
                  <a:off x="11197964" y="422271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4" name="Freeform 1503">
                  <a:extLst>
                    <a:ext uri="{FF2B5EF4-FFF2-40B4-BE49-F238E27FC236}">
                      <a16:creationId xmlns:a16="http://schemas.microsoft.com/office/drawing/2014/main" id="{4D4402CA-1268-E84E-2EB1-32054BEDE774}"/>
                    </a:ext>
                  </a:extLst>
                </p:cNvPr>
                <p:cNvSpPr/>
                <p:nvPr/>
              </p:nvSpPr>
              <p:spPr>
                <a:xfrm>
                  <a:off x="11282043" y="41746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5" name="Freeform 1504">
                  <a:extLst>
                    <a:ext uri="{FF2B5EF4-FFF2-40B4-BE49-F238E27FC236}">
                      <a16:creationId xmlns:a16="http://schemas.microsoft.com/office/drawing/2014/main" id="{5845E767-557A-AEF6-4E74-FD46566B5146}"/>
                    </a:ext>
                  </a:extLst>
                </p:cNvPr>
                <p:cNvSpPr/>
                <p:nvPr/>
              </p:nvSpPr>
              <p:spPr>
                <a:xfrm>
                  <a:off x="11585202" y="42085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6" name="Freeform 1505">
                  <a:extLst>
                    <a:ext uri="{FF2B5EF4-FFF2-40B4-BE49-F238E27FC236}">
                      <a16:creationId xmlns:a16="http://schemas.microsoft.com/office/drawing/2014/main" id="{65C55078-C504-5BD1-4104-289DE652ADF6}"/>
                    </a:ext>
                  </a:extLst>
                </p:cNvPr>
                <p:cNvSpPr/>
                <p:nvPr/>
              </p:nvSpPr>
              <p:spPr>
                <a:xfrm>
                  <a:off x="11440354" y="41707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7" name="Freeform 1506">
                  <a:extLst>
                    <a:ext uri="{FF2B5EF4-FFF2-40B4-BE49-F238E27FC236}">
                      <a16:creationId xmlns:a16="http://schemas.microsoft.com/office/drawing/2014/main" id="{F5A115AF-48E3-A2F3-9291-B0A60463E8E2}"/>
                    </a:ext>
                  </a:extLst>
                </p:cNvPr>
                <p:cNvSpPr/>
                <p:nvPr/>
              </p:nvSpPr>
              <p:spPr>
                <a:xfrm>
                  <a:off x="11413366" y="42172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8" name="Freeform 1507">
                  <a:extLst>
                    <a:ext uri="{FF2B5EF4-FFF2-40B4-BE49-F238E27FC236}">
                      <a16:creationId xmlns:a16="http://schemas.microsoft.com/office/drawing/2014/main" id="{9947DCBA-50BF-6EB0-DE72-6F0C6E4C0B0D}"/>
                    </a:ext>
                  </a:extLst>
                </p:cNvPr>
                <p:cNvSpPr/>
                <p:nvPr/>
              </p:nvSpPr>
              <p:spPr>
                <a:xfrm>
                  <a:off x="11457992" y="420786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9" name="Freeform 1508">
                  <a:extLst>
                    <a:ext uri="{FF2B5EF4-FFF2-40B4-BE49-F238E27FC236}">
                      <a16:creationId xmlns:a16="http://schemas.microsoft.com/office/drawing/2014/main" id="{365012D8-65FF-8892-36D6-5F9CB05F1463}"/>
                    </a:ext>
                  </a:extLst>
                </p:cNvPr>
                <p:cNvSpPr/>
                <p:nvPr/>
              </p:nvSpPr>
              <p:spPr>
                <a:xfrm>
                  <a:off x="11594427" y="4171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0" name="Freeform 1509">
                  <a:extLst>
                    <a:ext uri="{FF2B5EF4-FFF2-40B4-BE49-F238E27FC236}">
                      <a16:creationId xmlns:a16="http://schemas.microsoft.com/office/drawing/2014/main" id="{BFA1D814-4002-A4B6-C992-BE8446406DBA}"/>
                    </a:ext>
                  </a:extLst>
                </p:cNvPr>
                <p:cNvSpPr/>
                <p:nvPr/>
              </p:nvSpPr>
              <p:spPr>
                <a:xfrm>
                  <a:off x="11240907" y="41755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1" name="Freeform 1510">
                  <a:extLst>
                    <a:ext uri="{FF2B5EF4-FFF2-40B4-BE49-F238E27FC236}">
                      <a16:creationId xmlns:a16="http://schemas.microsoft.com/office/drawing/2014/main" id="{6DEDE6B0-2F50-9756-88DA-E38910FA6EA4}"/>
                    </a:ext>
                  </a:extLst>
                </p:cNvPr>
                <p:cNvSpPr/>
                <p:nvPr/>
              </p:nvSpPr>
              <p:spPr>
                <a:xfrm>
                  <a:off x="11319377" y="419050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2" name="Freeform 1511">
                  <a:extLst>
                    <a:ext uri="{FF2B5EF4-FFF2-40B4-BE49-F238E27FC236}">
                      <a16:creationId xmlns:a16="http://schemas.microsoft.com/office/drawing/2014/main" id="{A844B4F8-0211-5C95-E8D0-63DF3DEB5A56}"/>
                    </a:ext>
                  </a:extLst>
                </p:cNvPr>
                <p:cNvSpPr/>
                <p:nvPr/>
              </p:nvSpPr>
              <p:spPr>
                <a:xfrm>
                  <a:off x="11245956" y="41232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3" name="Freeform 1512">
                  <a:extLst>
                    <a:ext uri="{FF2B5EF4-FFF2-40B4-BE49-F238E27FC236}">
                      <a16:creationId xmlns:a16="http://schemas.microsoft.com/office/drawing/2014/main" id="{6E005DC5-04A5-DA8A-0261-5F126681272F}"/>
                    </a:ext>
                  </a:extLst>
                </p:cNvPr>
                <p:cNvSpPr/>
                <p:nvPr/>
              </p:nvSpPr>
              <p:spPr>
                <a:xfrm>
                  <a:off x="11632073" y="420049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4" name="Freeform 1513">
                  <a:extLst>
                    <a:ext uri="{FF2B5EF4-FFF2-40B4-BE49-F238E27FC236}">
                      <a16:creationId xmlns:a16="http://schemas.microsoft.com/office/drawing/2014/main" id="{6033306C-ECE8-1930-49E0-CDC7448B9027}"/>
                    </a:ext>
                  </a:extLst>
                </p:cNvPr>
                <p:cNvSpPr/>
                <p:nvPr/>
              </p:nvSpPr>
              <p:spPr>
                <a:xfrm>
                  <a:off x="11208622" y="41729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5" name="Freeform 1514">
                  <a:extLst>
                    <a:ext uri="{FF2B5EF4-FFF2-40B4-BE49-F238E27FC236}">
                      <a16:creationId xmlns:a16="http://schemas.microsoft.com/office/drawing/2014/main" id="{6E75FAD2-61F6-C8C9-3470-903B40A65A7D}"/>
                    </a:ext>
                  </a:extLst>
                </p:cNvPr>
                <p:cNvSpPr/>
                <p:nvPr/>
              </p:nvSpPr>
              <p:spPr>
                <a:xfrm>
                  <a:off x="11327978" y="422567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6" name="Freeform 1515">
                  <a:extLst>
                    <a:ext uri="{FF2B5EF4-FFF2-40B4-BE49-F238E27FC236}">
                      <a16:creationId xmlns:a16="http://schemas.microsoft.com/office/drawing/2014/main" id="{E7391DD3-2697-F37A-CA66-85FF28FD7A4F}"/>
                    </a:ext>
                  </a:extLst>
                </p:cNvPr>
                <p:cNvSpPr/>
                <p:nvPr/>
              </p:nvSpPr>
              <p:spPr>
                <a:xfrm>
                  <a:off x="11473637" y="41655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7" name="Freeform 1516">
                  <a:extLst>
                    <a:ext uri="{FF2B5EF4-FFF2-40B4-BE49-F238E27FC236}">
                      <a16:creationId xmlns:a16="http://schemas.microsoft.com/office/drawing/2014/main" id="{C22FA69E-A706-7E2A-146D-C1522DB9C520}"/>
                    </a:ext>
                  </a:extLst>
                </p:cNvPr>
                <p:cNvSpPr/>
                <p:nvPr/>
              </p:nvSpPr>
              <p:spPr>
                <a:xfrm>
                  <a:off x="11752675" y="421353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8" name="Freeform 1517">
                  <a:extLst>
                    <a:ext uri="{FF2B5EF4-FFF2-40B4-BE49-F238E27FC236}">
                      <a16:creationId xmlns:a16="http://schemas.microsoft.com/office/drawing/2014/main" id="{01460669-4E24-E9F1-2147-B381D020EE72}"/>
                    </a:ext>
                  </a:extLst>
                </p:cNvPr>
                <p:cNvSpPr/>
                <p:nvPr/>
              </p:nvSpPr>
              <p:spPr>
                <a:xfrm>
                  <a:off x="11440603" y="411853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9" name="Freeform 1518">
                  <a:extLst>
                    <a:ext uri="{FF2B5EF4-FFF2-40B4-BE49-F238E27FC236}">
                      <a16:creationId xmlns:a16="http://schemas.microsoft.com/office/drawing/2014/main" id="{0F725A8B-B79A-CC91-04A4-26B9FDD91A66}"/>
                    </a:ext>
                  </a:extLst>
                </p:cNvPr>
                <p:cNvSpPr/>
                <p:nvPr/>
              </p:nvSpPr>
              <p:spPr>
                <a:xfrm>
                  <a:off x="11489218" y="42068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0" name="Freeform 1519">
                  <a:extLst>
                    <a:ext uri="{FF2B5EF4-FFF2-40B4-BE49-F238E27FC236}">
                      <a16:creationId xmlns:a16="http://schemas.microsoft.com/office/drawing/2014/main" id="{4C01A17F-BB86-91C5-55D9-AF5E0550BC11}"/>
                    </a:ext>
                  </a:extLst>
                </p:cNvPr>
                <p:cNvSpPr/>
                <p:nvPr/>
              </p:nvSpPr>
              <p:spPr>
                <a:xfrm>
                  <a:off x="11299806" y="420390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1" name="Freeform 1520">
                  <a:extLst>
                    <a:ext uri="{FF2B5EF4-FFF2-40B4-BE49-F238E27FC236}">
                      <a16:creationId xmlns:a16="http://schemas.microsoft.com/office/drawing/2014/main" id="{BDE29B5F-DDBE-E02C-5CFC-CF2649E74E1C}"/>
                    </a:ext>
                  </a:extLst>
                </p:cNvPr>
                <p:cNvSpPr/>
                <p:nvPr/>
              </p:nvSpPr>
              <p:spPr>
                <a:xfrm>
                  <a:off x="11204633" y="42174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2" name="Freeform 1521">
                  <a:extLst>
                    <a:ext uri="{FF2B5EF4-FFF2-40B4-BE49-F238E27FC236}">
                      <a16:creationId xmlns:a16="http://schemas.microsoft.com/office/drawing/2014/main" id="{CDF5715F-D696-59E9-C8B1-C3CA620231A6}"/>
                    </a:ext>
                  </a:extLst>
                </p:cNvPr>
                <p:cNvSpPr/>
                <p:nvPr/>
              </p:nvSpPr>
              <p:spPr>
                <a:xfrm>
                  <a:off x="11747752" y="41636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3" name="Freeform 1522">
                  <a:extLst>
                    <a:ext uri="{FF2B5EF4-FFF2-40B4-BE49-F238E27FC236}">
                      <a16:creationId xmlns:a16="http://schemas.microsoft.com/office/drawing/2014/main" id="{116F73A5-8821-570C-DE53-0E9C33EA3BBD}"/>
                    </a:ext>
                  </a:extLst>
                </p:cNvPr>
                <p:cNvSpPr/>
                <p:nvPr/>
              </p:nvSpPr>
              <p:spPr>
                <a:xfrm>
                  <a:off x="11324239" y="422639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4" name="Freeform 1523">
                  <a:extLst>
                    <a:ext uri="{FF2B5EF4-FFF2-40B4-BE49-F238E27FC236}">
                      <a16:creationId xmlns:a16="http://schemas.microsoft.com/office/drawing/2014/main" id="{79A09F13-8940-78D4-716F-DDC4F93CAE2A}"/>
                    </a:ext>
                  </a:extLst>
                </p:cNvPr>
                <p:cNvSpPr/>
                <p:nvPr/>
              </p:nvSpPr>
              <p:spPr>
                <a:xfrm>
                  <a:off x="11467529" y="408210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5" name="Freeform 1524">
                  <a:extLst>
                    <a:ext uri="{FF2B5EF4-FFF2-40B4-BE49-F238E27FC236}">
                      <a16:creationId xmlns:a16="http://schemas.microsoft.com/office/drawing/2014/main" id="{2EF96066-5AA3-8262-1376-2B5645F7A065}"/>
                    </a:ext>
                  </a:extLst>
                </p:cNvPr>
                <p:cNvSpPr/>
                <p:nvPr/>
              </p:nvSpPr>
              <p:spPr>
                <a:xfrm>
                  <a:off x="11676699" y="414678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6" name="Freeform 1525">
                  <a:extLst>
                    <a:ext uri="{FF2B5EF4-FFF2-40B4-BE49-F238E27FC236}">
                      <a16:creationId xmlns:a16="http://schemas.microsoft.com/office/drawing/2014/main" id="{DBC63525-0594-AC9C-79BD-048E435EA448}"/>
                    </a:ext>
                  </a:extLst>
                </p:cNvPr>
                <p:cNvSpPr/>
                <p:nvPr/>
              </p:nvSpPr>
              <p:spPr>
                <a:xfrm>
                  <a:off x="11769629" y="416945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7" name="Freeform 1526">
                  <a:extLst>
                    <a:ext uri="{FF2B5EF4-FFF2-40B4-BE49-F238E27FC236}">
                      <a16:creationId xmlns:a16="http://schemas.microsoft.com/office/drawing/2014/main" id="{501CB6D2-BC56-E646-41D8-EA7B28A1DC75}"/>
                    </a:ext>
                  </a:extLst>
                </p:cNvPr>
                <p:cNvSpPr/>
                <p:nvPr/>
              </p:nvSpPr>
              <p:spPr>
                <a:xfrm>
                  <a:off x="11427577" y="415713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8" name="Freeform 1527">
                  <a:extLst>
                    <a:ext uri="{FF2B5EF4-FFF2-40B4-BE49-F238E27FC236}">
                      <a16:creationId xmlns:a16="http://schemas.microsoft.com/office/drawing/2014/main" id="{F3C3DC91-7295-074F-C8A1-5E05DB90D5C9}"/>
                    </a:ext>
                  </a:extLst>
                </p:cNvPr>
                <p:cNvSpPr/>
                <p:nvPr/>
              </p:nvSpPr>
              <p:spPr>
                <a:xfrm>
                  <a:off x="11300180" y="3858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9" name="Freeform 1528">
                  <a:extLst>
                    <a:ext uri="{FF2B5EF4-FFF2-40B4-BE49-F238E27FC236}">
                      <a16:creationId xmlns:a16="http://schemas.microsoft.com/office/drawing/2014/main" id="{E5F85E4A-EC80-BF0B-09E9-E49C081D482E}"/>
                    </a:ext>
                  </a:extLst>
                </p:cNvPr>
                <p:cNvSpPr/>
                <p:nvPr/>
              </p:nvSpPr>
              <p:spPr>
                <a:xfrm>
                  <a:off x="11366745" y="41506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0" name="Freeform 1529">
                  <a:extLst>
                    <a:ext uri="{FF2B5EF4-FFF2-40B4-BE49-F238E27FC236}">
                      <a16:creationId xmlns:a16="http://schemas.microsoft.com/office/drawing/2014/main" id="{01D85149-00CC-1767-ABD5-B13F7FC7C01D}"/>
                    </a:ext>
                  </a:extLst>
                </p:cNvPr>
                <p:cNvSpPr/>
                <p:nvPr/>
              </p:nvSpPr>
              <p:spPr>
                <a:xfrm>
                  <a:off x="11594676" y="413356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1" name="Freeform 1530">
                  <a:extLst>
                    <a:ext uri="{FF2B5EF4-FFF2-40B4-BE49-F238E27FC236}">
                      <a16:creationId xmlns:a16="http://schemas.microsoft.com/office/drawing/2014/main" id="{EFE8EE9B-DFF7-F0BB-23D2-89DE9A537A47}"/>
                    </a:ext>
                  </a:extLst>
                </p:cNvPr>
                <p:cNvSpPr/>
                <p:nvPr/>
              </p:nvSpPr>
              <p:spPr>
                <a:xfrm>
                  <a:off x="11216537" y="392458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2" name="Freeform 1531">
                  <a:extLst>
                    <a:ext uri="{FF2B5EF4-FFF2-40B4-BE49-F238E27FC236}">
                      <a16:creationId xmlns:a16="http://schemas.microsoft.com/office/drawing/2014/main" id="{0EDB88D2-6B6D-0B9E-7FCE-F7496E8A5F2D}"/>
                    </a:ext>
                  </a:extLst>
                </p:cNvPr>
                <p:cNvSpPr/>
                <p:nvPr/>
              </p:nvSpPr>
              <p:spPr>
                <a:xfrm>
                  <a:off x="11200831" y="42235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3" name="Freeform 1532">
                  <a:extLst>
                    <a:ext uri="{FF2B5EF4-FFF2-40B4-BE49-F238E27FC236}">
                      <a16:creationId xmlns:a16="http://schemas.microsoft.com/office/drawing/2014/main" id="{61A3AAEB-3201-BB43-DC36-41E97875B9AC}"/>
                    </a:ext>
                  </a:extLst>
                </p:cNvPr>
                <p:cNvSpPr/>
                <p:nvPr/>
              </p:nvSpPr>
              <p:spPr>
                <a:xfrm>
                  <a:off x="11612502" y="422253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4" name="Freeform 1533">
                  <a:extLst>
                    <a:ext uri="{FF2B5EF4-FFF2-40B4-BE49-F238E27FC236}">
                      <a16:creationId xmlns:a16="http://schemas.microsoft.com/office/drawing/2014/main" id="{C3CA469D-916A-656C-AD4D-C7AFEAE44D20}"/>
                    </a:ext>
                  </a:extLst>
                </p:cNvPr>
                <p:cNvSpPr/>
                <p:nvPr/>
              </p:nvSpPr>
              <p:spPr>
                <a:xfrm>
                  <a:off x="11665791" y="408192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5" name="Freeform 1534">
                  <a:extLst>
                    <a:ext uri="{FF2B5EF4-FFF2-40B4-BE49-F238E27FC236}">
                      <a16:creationId xmlns:a16="http://schemas.microsoft.com/office/drawing/2014/main" id="{F7655B7F-A8EF-5501-C6EE-078566E5049A}"/>
                    </a:ext>
                  </a:extLst>
                </p:cNvPr>
                <p:cNvSpPr/>
                <p:nvPr/>
              </p:nvSpPr>
              <p:spPr>
                <a:xfrm>
                  <a:off x="11760654" y="420939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6" name="Freeform 1535">
                  <a:extLst>
                    <a:ext uri="{FF2B5EF4-FFF2-40B4-BE49-F238E27FC236}">
                      <a16:creationId xmlns:a16="http://schemas.microsoft.com/office/drawing/2014/main" id="{EE2EA7CD-A923-673C-0C6E-CAD0BBDD4543}"/>
                    </a:ext>
                  </a:extLst>
                </p:cNvPr>
                <p:cNvSpPr/>
                <p:nvPr/>
              </p:nvSpPr>
              <p:spPr>
                <a:xfrm>
                  <a:off x="11772683" y="40776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7" name="Freeform 1536">
                  <a:extLst>
                    <a:ext uri="{FF2B5EF4-FFF2-40B4-BE49-F238E27FC236}">
                      <a16:creationId xmlns:a16="http://schemas.microsoft.com/office/drawing/2014/main" id="{69E32803-FC9E-5EF9-A221-38F8D480550D}"/>
                    </a:ext>
                  </a:extLst>
                </p:cNvPr>
                <p:cNvSpPr/>
                <p:nvPr/>
              </p:nvSpPr>
              <p:spPr>
                <a:xfrm>
                  <a:off x="11350042" y="419707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8" name="Freeform 1537">
                  <a:extLst>
                    <a:ext uri="{FF2B5EF4-FFF2-40B4-BE49-F238E27FC236}">
                      <a16:creationId xmlns:a16="http://schemas.microsoft.com/office/drawing/2014/main" id="{320D2431-2BE4-B688-D231-07177B2F023F}"/>
                    </a:ext>
                  </a:extLst>
                </p:cNvPr>
                <p:cNvSpPr/>
                <p:nvPr/>
              </p:nvSpPr>
              <p:spPr>
                <a:xfrm>
                  <a:off x="11614559" y="422756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9" name="Freeform 1538">
                  <a:extLst>
                    <a:ext uri="{FF2B5EF4-FFF2-40B4-BE49-F238E27FC236}">
                      <a16:creationId xmlns:a16="http://schemas.microsoft.com/office/drawing/2014/main" id="{3FF72E24-C353-0E65-0501-A7150D283407}"/>
                    </a:ext>
                  </a:extLst>
                </p:cNvPr>
                <p:cNvSpPr/>
                <p:nvPr/>
              </p:nvSpPr>
              <p:spPr>
                <a:xfrm>
                  <a:off x="11286219" y="42075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0" name="Freeform 1539">
                  <a:extLst>
                    <a:ext uri="{FF2B5EF4-FFF2-40B4-BE49-F238E27FC236}">
                      <a16:creationId xmlns:a16="http://schemas.microsoft.com/office/drawing/2014/main" id="{FD0C79C5-944E-3F94-9EB0-D82817D0728D}"/>
                    </a:ext>
                  </a:extLst>
                </p:cNvPr>
                <p:cNvSpPr/>
                <p:nvPr/>
              </p:nvSpPr>
              <p:spPr>
                <a:xfrm>
                  <a:off x="11404454" y="408003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1" name="Freeform 1540">
                  <a:extLst>
                    <a:ext uri="{FF2B5EF4-FFF2-40B4-BE49-F238E27FC236}">
                      <a16:creationId xmlns:a16="http://schemas.microsoft.com/office/drawing/2014/main" id="{50E9F09A-5211-244D-493B-6350A4040253}"/>
                    </a:ext>
                  </a:extLst>
                </p:cNvPr>
                <p:cNvSpPr/>
                <p:nvPr/>
              </p:nvSpPr>
              <p:spPr>
                <a:xfrm>
                  <a:off x="11373290" y="416315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2" name="Freeform 1541">
                  <a:extLst>
                    <a:ext uri="{FF2B5EF4-FFF2-40B4-BE49-F238E27FC236}">
                      <a16:creationId xmlns:a16="http://schemas.microsoft.com/office/drawing/2014/main" id="{FB3AC711-1DA8-FB89-02EB-42E50584C864}"/>
                    </a:ext>
                  </a:extLst>
                </p:cNvPr>
                <p:cNvSpPr/>
                <p:nvPr/>
              </p:nvSpPr>
              <p:spPr>
                <a:xfrm>
                  <a:off x="11423962" y="413122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3" name="Freeform 1542">
                  <a:extLst>
                    <a:ext uri="{FF2B5EF4-FFF2-40B4-BE49-F238E27FC236}">
                      <a16:creationId xmlns:a16="http://schemas.microsoft.com/office/drawing/2014/main" id="{6B26FC2A-2F5A-1797-A73D-14AFC37DC2F0}"/>
                    </a:ext>
                  </a:extLst>
                </p:cNvPr>
                <p:cNvSpPr/>
                <p:nvPr/>
              </p:nvSpPr>
              <p:spPr>
                <a:xfrm>
                  <a:off x="11354218" y="421101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4" name="Freeform 1543">
                  <a:extLst>
                    <a:ext uri="{FF2B5EF4-FFF2-40B4-BE49-F238E27FC236}">
                      <a16:creationId xmlns:a16="http://schemas.microsoft.com/office/drawing/2014/main" id="{677E7302-0B8D-30D8-28AD-A83E438A78CF}"/>
                    </a:ext>
                  </a:extLst>
                </p:cNvPr>
                <p:cNvSpPr/>
                <p:nvPr/>
              </p:nvSpPr>
              <p:spPr>
                <a:xfrm>
                  <a:off x="11592121" y="41919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5" name="Freeform 1544">
                  <a:extLst>
                    <a:ext uri="{FF2B5EF4-FFF2-40B4-BE49-F238E27FC236}">
                      <a16:creationId xmlns:a16="http://schemas.microsoft.com/office/drawing/2014/main" id="{55D6ACAF-D739-13C8-EA7F-79DADD2002C8}"/>
                    </a:ext>
                  </a:extLst>
                </p:cNvPr>
                <p:cNvSpPr/>
                <p:nvPr/>
              </p:nvSpPr>
              <p:spPr>
                <a:xfrm>
                  <a:off x="11544191" y="415272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6" name="Freeform 1545">
                  <a:extLst>
                    <a:ext uri="{FF2B5EF4-FFF2-40B4-BE49-F238E27FC236}">
                      <a16:creationId xmlns:a16="http://schemas.microsoft.com/office/drawing/2014/main" id="{2EBDA8F2-021B-7D18-0B04-45B4EC50934B}"/>
                    </a:ext>
                  </a:extLst>
                </p:cNvPr>
                <p:cNvSpPr/>
                <p:nvPr/>
              </p:nvSpPr>
              <p:spPr>
                <a:xfrm>
                  <a:off x="11367244" y="421344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7" name="Freeform 1546">
                  <a:extLst>
                    <a:ext uri="{FF2B5EF4-FFF2-40B4-BE49-F238E27FC236}">
                      <a16:creationId xmlns:a16="http://schemas.microsoft.com/office/drawing/2014/main" id="{582BBB28-679C-FBC8-CA86-77A541DC5554}"/>
                    </a:ext>
                  </a:extLst>
                </p:cNvPr>
                <p:cNvSpPr/>
                <p:nvPr/>
              </p:nvSpPr>
              <p:spPr>
                <a:xfrm>
                  <a:off x="11780100" y="42091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8" name="Freeform 1547">
                  <a:extLst>
                    <a:ext uri="{FF2B5EF4-FFF2-40B4-BE49-F238E27FC236}">
                      <a16:creationId xmlns:a16="http://schemas.microsoft.com/office/drawing/2014/main" id="{41236F9F-4CE4-0CF3-CF76-98419028AC0A}"/>
                    </a:ext>
                  </a:extLst>
                </p:cNvPr>
                <p:cNvSpPr/>
                <p:nvPr/>
              </p:nvSpPr>
              <p:spPr>
                <a:xfrm>
                  <a:off x="11256489" y="40714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9" name="Freeform 1548">
                  <a:extLst>
                    <a:ext uri="{FF2B5EF4-FFF2-40B4-BE49-F238E27FC236}">
                      <a16:creationId xmlns:a16="http://schemas.microsoft.com/office/drawing/2014/main" id="{2456F46B-996E-7DE4-63A5-D278921E64D8}"/>
                    </a:ext>
                  </a:extLst>
                </p:cNvPr>
                <p:cNvSpPr/>
                <p:nvPr/>
              </p:nvSpPr>
              <p:spPr>
                <a:xfrm>
                  <a:off x="11725812" y="421866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0" name="Freeform 1549">
                  <a:extLst>
                    <a:ext uri="{FF2B5EF4-FFF2-40B4-BE49-F238E27FC236}">
                      <a16:creationId xmlns:a16="http://schemas.microsoft.com/office/drawing/2014/main" id="{69A40A63-CAC9-D948-F71C-E15B653E79F8}"/>
                    </a:ext>
                  </a:extLst>
                </p:cNvPr>
                <p:cNvSpPr/>
                <p:nvPr/>
              </p:nvSpPr>
              <p:spPr>
                <a:xfrm>
                  <a:off x="11451386" y="41309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1" name="Freeform 1550">
                  <a:extLst>
                    <a:ext uri="{FF2B5EF4-FFF2-40B4-BE49-F238E27FC236}">
                      <a16:creationId xmlns:a16="http://schemas.microsoft.com/office/drawing/2014/main" id="{E9BE518F-914D-F917-A712-2D78CE91BB93}"/>
                    </a:ext>
                  </a:extLst>
                </p:cNvPr>
                <p:cNvSpPr/>
                <p:nvPr/>
              </p:nvSpPr>
              <p:spPr>
                <a:xfrm>
                  <a:off x="11466781" y="393907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2" name="Freeform 1551">
                  <a:extLst>
                    <a:ext uri="{FF2B5EF4-FFF2-40B4-BE49-F238E27FC236}">
                      <a16:creationId xmlns:a16="http://schemas.microsoft.com/office/drawing/2014/main" id="{F409DE2C-D796-EFED-E72B-7385A81DD0E9}"/>
                    </a:ext>
                  </a:extLst>
                </p:cNvPr>
                <p:cNvSpPr/>
                <p:nvPr/>
              </p:nvSpPr>
              <p:spPr>
                <a:xfrm>
                  <a:off x="11784151" y="42102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3" name="Freeform 1552">
                  <a:extLst>
                    <a:ext uri="{FF2B5EF4-FFF2-40B4-BE49-F238E27FC236}">
                      <a16:creationId xmlns:a16="http://schemas.microsoft.com/office/drawing/2014/main" id="{FB1D05B0-3B27-01A5-E5FB-1F416EA35731}"/>
                    </a:ext>
                  </a:extLst>
                </p:cNvPr>
                <p:cNvSpPr/>
                <p:nvPr/>
              </p:nvSpPr>
              <p:spPr>
                <a:xfrm>
                  <a:off x="11721574" y="414408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4" name="Freeform 1553">
                  <a:extLst>
                    <a:ext uri="{FF2B5EF4-FFF2-40B4-BE49-F238E27FC236}">
                      <a16:creationId xmlns:a16="http://schemas.microsoft.com/office/drawing/2014/main" id="{46932D7A-546C-DE86-CD95-9755E7232D12}"/>
                    </a:ext>
                  </a:extLst>
                </p:cNvPr>
                <p:cNvSpPr/>
                <p:nvPr/>
              </p:nvSpPr>
              <p:spPr>
                <a:xfrm>
                  <a:off x="11366933" y="40528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5" name="Freeform 1554">
                  <a:extLst>
                    <a:ext uri="{FF2B5EF4-FFF2-40B4-BE49-F238E27FC236}">
                      <a16:creationId xmlns:a16="http://schemas.microsoft.com/office/drawing/2014/main" id="{3AF62C79-4058-43C6-F24E-997DA0491D7B}"/>
                    </a:ext>
                  </a:extLst>
                </p:cNvPr>
                <p:cNvSpPr/>
                <p:nvPr/>
              </p:nvSpPr>
              <p:spPr>
                <a:xfrm>
                  <a:off x="11511718" y="422621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6" name="Freeform 1555">
                  <a:extLst>
                    <a:ext uri="{FF2B5EF4-FFF2-40B4-BE49-F238E27FC236}">
                      <a16:creationId xmlns:a16="http://schemas.microsoft.com/office/drawing/2014/main" id="{4DB9555B-EBBF-ED9E-BDA0-A40B6C8729BC}"/>
                    </a:ext>
                  </a:extLst>
                </p:cNvPr>
                <p:cNvSpPr/>
                <p:nvPr/>
              </p:nvSpPr>
              <p:spPr>
                <a:xfrm>
                  <a:off x="11492771" y="412258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7" name="Freeform 1556">
                  <a:extLst>
                    <a:ext uri="{FF2B5EF4-FFF2-40B4-BE49-F238E27FC236}">
                      <a16:creationId xmlns:a16="http://schemas.microsoft.com/office/drawing/2014/main" id="{0FC6E373-6937-0C38-0A9F-32A77A6F443E}"/>
                    </a:ext>
                  </a:extLst>
                </p:cNvPr>
                <p:cNvSpPr/>
                <p:nvPr/>
              </p:nvSpPr>
              <p:spPr>
                <a:xfrm>
                  <a:off x="11584392" y="41359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8" name="Freeform 1557">
                  <a:extLst>
                    <a:ext uri="{FF2B5EF4-FFF2-40B4-BE49-F238E27FC236}">
                      <a16:creationId xmlns:a16="http://schemas.microsoft.com/office/drawing/2014/main" id="{4FED93C3-655B-0D01-9D84-FB33DB4A125F}"/>
                    </a:ext>
                  </a:extLst>
                </p:cNvPr>
                <p:cNvSpPr/>
                <p:nvPr/>
              </p:nvSpPr>
              <p:spPr>
                <a:xfrm>
                  <a:off x="11364627" y="41412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9" name="Freeform 1558">
                  <a:extLst>
                    <a:ext uri="{FF2B5EF4-FFF2-40B4-BE49-F238E27FC236}">
                      <a16:creationId xmlns:a16="http://schemas.microsoft.com/office/drawing/2014/main" id="{17115ABD-311F-6429-DED8-3E0DAE49AE2A}"/>
                    </a:ext>
                  </a:extLst>
                </p:cNvPr>
                <p:cNvSpPr/>
                <p:nvPr/>
              </p:nvSpPr>
              <p:spPr>
                <a:xfrm>
                  <a:off x="11745321" y="409164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0" name="Freeform 1559">
                  <a:extLst>
                    <a:ext uri="{FF2B5EF4-FFF2-40B4-BE49-F238E27FC236}">
                      <a16:creationId xmlns:a16="http://schemas.microsoft.com/office/drawing/2014/main" id="{C219028C-18DB-D55B-6EE2-222F84B0D381}"/>
                    </a:ext>
                  </a:extLst>
                </p:cNvPr>
                <p:cNvSpPr/>
                <p:nvPr/>
              </p:nvSpPr>
              <p:spPr>
                <a:xfrm>
                  <a:off x="11650335" y="422352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1" name="Freeform 1560">
                  <a:extLst>
                    <a:ext uri="{FF2B5EF4-FFF2-40B4-BE49-F238E27FC236}">
                      <a16:creationId xmlns:a16="http://schemas.microsoft.com/office/drawing/2014/main" id="{E12A6A55-AA86-5347-6C03-3CBCA445D42C}"/>
                    </a:ext>
                  </a:extLst>
                </p:cNvPr>
                <p:cNvSpPr/>
                <p:nvPr/>
              </p:nvSpPr>
              <p:spPr>
                <a:xfrm>
                  <a:off x="11717149" y="421137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2" name="Freeform 1561">
                  <a:extLst>
                    <a:ext uri="{FF2B5EF4-FFF2-40B4-BE49-F238E27FC236}">
                      <a16:creationId xmlns:a16="http://schemas.microsoft.com/office/drawing/2014/main" id="{E642305D-5AEC-88FE-46FF-E1CA77660B89}"/>
                    </a:ext>
                  </a:extLst>
                </p:cNvPr>
                <p:cNvSpPr/>
                <p:nvPr/>
              </p:nvSpPr>
              <p:spPr>
                <a:xfrm>
                  <a:off x="11521192" y="413266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3" name="Freeform 1562">
                  <a:extLst>
                    <a:ext uri="{FF2B5EF4-FFF2-40B4-BE49-F238E27FC236}">
                      <a16:creationId xmlns:a16="http://schemas.microsoft.com/office/drawing/2014/main" id="{151FC21A-8875-B8B0-F111-01C26A2DDC53}"/>
                    </a:ext>
                  </a:extLst>
                </p:cNvPr>
                <p:cNvSpPr/>
                <p:nvPr/>
              </p:nvSpPr>
              <p:spPr>
                <a:xfrm>
                  <a:off x="11717024" y="420921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4" name="Freeform 1563">
                  <a:extLst>
                    <a:ext uri="{FF2B5EF4-FFF2-40B4-BE49-F238E27FC236}">
                      <a16:creationId xmlns:a16="http://schemas.microsoft.com/office/drawing/2014/main" id="{AE55E744-9543-82E7-7A68-264CE54335CE}"/>
                    </a:ext>
                  </a:extLst>
                </p:cNvPr>
                <p:cNvSpPr/>
                <p:nvPr/>
              </p:nvSpPr>
              <p:spPr>
                <a:xfrm>
                  <a:off x="11683617" y="4081745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5" name="Freeform 1564">
                  <a:extLst>
                    <a:ext uri="{FF2B5EF4-FFF2-40B4-BE49-F238E27FC236}">
                      <a16:creationId xmlns:a16="http://schemas.microsoft.com/office/drawing/2014/main" id="{E971460A-A27E-68FF-05E2-A6A71C2B42C5}"/>
                    </a:ext>
                  </a:extLst>
                </p:cNvPr>
                <p:cNvSpPr/>
                <p:nvPr/>
              </p:nvSpPr>
              <p:spPr>
                <a:xfrm>
                  <a:off x="11453630" y="42010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6" name="Freeform 1565">
                  <a:extLst>
                    <a:ext uri="{FF2B5EF4-FFF2-40B4-BE49-F238E27FC236}">
                      <a16:creationId xmlns:a16="http://schemas.microsoft.com/office/drawing/2014/main" id="{0DB49BDB-7536-5939-314A-1A4AD5F479C7}"/>
                    </a:ext>
                  </a:extLst>
                </p:cNvPr>
                <p:cNvSpPr/>
                <p:nvPr/>
              </p:nvSpPr>
              <p:spPr>
                <a:xfrm>
                  <a:off x="11325298" y="421686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7" name="Freeform 1566">
                  <a:extLst>
                    <a:ext uri="{FF2B5EF4-FFF2-40B4-BE49-F238E27FC236}">
                      <a16:creationId xmlns:a16="http://schemas.microsoft.com/office/drawing/2014/main" id="{D99ADF40-2AA7-499B-741F-EDEFB8807815}"/>
                    </a:ext>
                  </a:extLst>
                </p:cNvPr>
                <p:cNvSpPr/>
                <p:nvPr/>
              </p:nvSpPr>
              <p:spPr>
                <a:xfrm>
                  <a:off x="11556469" y="420184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8" name="Freeform 1567">
                  <a:extLst>
                    <a:ext uri="{FF2B5EF4-FFF2-40B4-BE49-F238E27FC236}">
                      <a16:creationId xmlns:a16="http://schemas.microsoft.com/office/drawing/2014/main" id="{67E3C194-B941-01B3-8FF8-3F09ACE7994D}"/>
                    </a:ext>
                  </a:extLst>
                </p:cNvPr>
                <p:cNvSpPr/>
                <p:nvPr/>
              </p:nvSpPr>
              <p:spPr>
                <a:xfrm>
                  <a:off x="11485541" y="41840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9" name="Freeform 1568">
                  <a:extLst>
                    <a:ext uri="{FF2B5EF4-FFF2-40B4-BE49-F238E27FC236}">
                      <a16:creationId xmlns:a16="http://schemas.microsoft.com/office/drawing/2014/main" id="{BD1579FE-0316-5B37-2ED8-62457DFFA694}"/>
                    </a:ext>
                  </a:extLst>
                </p:cNvPr>
                <p:cNvSpPr/>
                <p:nvPr/>
              </p:nvSpPr>
              <p:spPr>
                <a:xfrm>
                  <a:off x="11238539" y="419662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0" name="Freeform 1569">
                  <a:extLst>
                    <a:ext uri="{FF2B5EF4-FFF2-40B4-BE49-F238E27FC236}">
                      <a16:creationId xmlns:a16="http://schemas.microsoft.com/office/drawing/2014/main" id="{C9CCB27F-EEC9-9074-7F7E-41F15E16851F}"/>
                    </a:ext>
                  </a:extLst>
                </p:cNvPr>
                <p:cNvSpPr/>
                <p:nvPr/>
              </p:nvSpPr>
              <p:spPr>
                <a:xfrm>
                  <a:off x="11440105" y="420831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1" name="Freeform 1570">
                  <a:extLst>
                    <a:ext uri="{FF2B5EF4-FFF2-40B4-BE49-F238E27FC236}">
                      <a16:creationId xmlns:a16="http://schemas.microsoft.com/office/drawing/2014/main" id="{3277EC19-6DD1-B988-81AC-46A6AEEB90FA}"/>
                    </a:ext>
                  </a:extLst>
                </p:cNvPr>
                <p:cNvSpPr/>
                <p:nvPr/>
              </p:nvSpPr>
              <p:spPr>
                <a:xfrm>
                  <a:off x="11713347" y="418258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2" name="Freeform 1571">
                  <a:extLst>
                    <a:ext uri="{FF2B5EF4-FFF2-40B4-BE49-F238E27FC236}">
                      <a16:creationId xmlns:a16="http://schemas.microsoft.com/office/drawing/2014/main" id="{18C31E65-89F5-08D9-EAE0-FBFB5D8A287C}"/>
                    </a:ext>
                  </a:extLst>
                </p:cNvPr>
                <p:cNvSpPr/>
                <p:nvPr/>
              </p:nvSpPr>
              <p:spPr>
                <a:xfrm>
                  <a:off x="11363131" y="413005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3" name="Freeform 1572">
                  <a:extLst>
                    <a:ext uri="{FF2B5EF4-FFF2-40B4-BE49-F238E27FC236}">
                      <a16:creationId xmlns:a16="http://schemas.microsoft.com/office/drawing/2014/main" id="{7BB717E7-EB0C-0125-E272-0E36EA1BF6BF}"/>
                    </a:ext>
                  </a:extLst>
                </p:cNvPr>
                <p:cNvSpPr/>
                <p:nvPr/>
              </p:nvSpPr>
              <p:spPr>
                <a:xfrm>
                  <a:off x="11730612" y="417494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4" name="Freeform 1573">
                  <a:extLst>
                    <a:ext uri="{FF2B5EF4-FFF2-40B4-BE49-F238E27FC236}">
                      <a16:creationId xmlns:a16="http://schemas.microsoft.com/office/drawing/2014/main" id="{8C0F61CB-0DFF-53FB-745C-10E1901B35D9}"/>
                    </a:ext>
                  </a:extLst>
                </p:cNvPr>
                <p:cNvSpPr/>
                <p:nvPr/>
              </p:nvSpPr>
              <p:spPr>
                <a:xfrm>
                  <a:off x="11372293" y="41986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5" name="Freeform 1574">
                  <a:extLst>
                    <a:ext uri="{FF2B5EF4-FFF2-40B4-BE49-F238E27FC236}">
                      <a16:creationId xmlns:a16="http://schemas.microsoft.com/office/drawing/2014/main" id="{196AD356-C40A-BE60-5100-08639A97A137}"/>
                    </a:ext>
                  </a:extLst>
                </p:cNvPr>
                <p:cNvSpPr/>
                <p:nvPr/>
              </p:nvSpPr>
              <p:spPr>
                <a:xfrm>
                  <a:off x="11505673" y="4078237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6" name="Freeform 1575">
                  <a:extLst>
                    <a:ext uri="{FF2B5EF4-FFF2-40B4-BE49-F238E27FC236}">
                      <a16:creationId xmlns:a16="http://schemas.microsoft.com/office/drawing/2014/main" id="{21A63A5B-0D81-1887-6014-5C3B8AFC9868}"/>
                    </a:ext>
                  </a:extLst>
                </p:cNvPr>
                <p:cNvSpPr/>
                <p:nvPr/>
              </p:nvSpPr>
              <p:spPr>
                <a:xfrm>
                  <a:off x="11713347" y="415982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7" name="Freeform 1576">
                  <a:extLst>
                    <a:ext uri="{FF2B5EF4-FFF2-40B4-BE49-F238E27FC236}">
                      <a16:creationId xmlns:a16="http://schemas.microsoft.com/office/drawing/2014/main" id="{BA22C64B-1209-E95F-B48F-13E3125ABF20}"/>
                    </a:ext>
                  </a:extLst>
                </p:cNvPr>
                <p:cNvSpPr/>
                <p:nvPr/>
              </p:nvSpPr>
              <p:spPr>
                <a:xfrm>
                  <a:off x="11197465" y="4186097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8" name="Freeform 1577">
                  <a:extLst>
                    <a:ext uri="{FF2B5EF4-FFF2-40B4-BE49-F238E27FC236}">
                      <a16:creationId xmlns:a16="http://schemas.microsoft.com/office/drawing/2014/main" id="{6644DD08-980E-E550-B458-D5A95C766C5F}"/>
                    </a:ext>
                  </a:extLst>
                </p:cNvPr>
                <p:cNvSpPr/>
                <p:nvPr/>
              </p:nvSpPr>
              <p:spPr>
                <a:xfrm>
                  <a:off x="11488658" y="42033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9" name="Freeform 1578">
                  <a:extLst>
                    <a:ext uri="{FF2B5EF4-FFF2-40B4-BE49-F238E27FC236}">
                      <a16:creationId xmlns:a16="http://schemas.microsoft.com/office/drawing/2014/main" id="{90EFED85-4999-FE89-BF85-6F7EDA4287E5}"/>
                    </a:ext>
                  </a:extLst>
                </p:cNvPr>
                <p:cNvSpPr/>
                <p:nvPr/>
              </p:nvSpPr>
              <p:spPr>
                <a:xfrm>
                  <a:off x="11752488" y="416270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0" name="Freeform 1579">
                  <a:extLst>
                    <a:ext uri="{FF2B5EF4-FFF2-40B4-BE49-F238E27FC236}">
                      <a16:creationId xmlns:a16="http://schemas.microsoft.com/office/drawing/2014/main" id="{68A89AD3-26CF-5660-8D2F-B6B24318337B}"/>
                    </a:ext>
                  </a:extLst>
                </p:cNvPr>
                <p:cNvSpPr/>
                <p:nvPr/>
              </p:nvSpPr>
              <p:spPr>
                <a:xfrm>
                  <a:off x="11207749" y="422100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1" name="Freeform 1580">
                  <a:extLst>
                    <a:ext uri="{FF2B5EF4-FFF2-40B4-BE49-F238E27FC236}">
                      <a16:creationId xmlns:a16="http://schemas.microsoft.com/office/drawing/2014/main" id="{AFBA5518-5755-3C13-25F6-512E18D74A87}"/>
                    </a:ext>
                  </a:extLst>
                </p:cNvPr>
                <p:cNvSpPr/>
                <p:nvPr/>
              </p:nvSpPr>
              <p:spPr>
                <a:xfrm>
                  <a:off x="11595424" y="420175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2" name="Freeform 1581">
                  <a:extLst>
                    <a:ext uri="{FF2B5EF4-FFF2-40B4-BE49-F238E27FC236}">
                      <a16:creationId xmlns:a16="http://schemas.microsoft.com/office/drawing/2014/main" id="{B534B79D-BA4C-5D37-1A16-28CC69E523E7}"/>
                    </a:ext>
                  </a:extLst>
                </p:cNvPr>
                <p:cNvSpPr/>
                <p:nvPr/>
              </p:nvSpPr>
              <p:spPr>
                <a:xfrm>
                  <a:off x="11445216" y="404387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3" name="Freeform 1582">
                  <a:extLst>
                    <a:ext uri="{FF2B5EF4-FFF2-40B4-BE49-F238E27FC236}">
                      <a16:creationId xmlns:a16="http://schemas.microsoft.com/office/drawing/2014/main" id="{D8E5B6E5-5FEC-4E23-DA56-9879AC87ADA3}"/>
                    </a:ext>
                  </a:extLst>
                </p:cNvPr>
                <p:cNvSpPr/>
                <p:nvPr/>
              </p:nvSpPr>
              <p:spPr>
                <a:xfrm>
                  <a:off x="11539579" y="4178631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4" name="Freeform 1583">
                  <a:extLst>
                    <a:ext uri="{FF2B5EF4-FFF2-40B4-BE49-F238E27FC236}">
                      <a16:creationId xmlns:a16="http://schemas.microsoft.com/office/drawing/2014/main" id="{617B8FA3-2C52-3CE4-B0A0-24378F8095B8}"/>
                    </a:ext>
                  </a:extLst>
                </p:cNvPr>
                <p:cNvSpPr/>
                <p:nvPr/>
              </p:nvSpPr>
              <p:spPr>
                <a:xfrm>
                  <a:off x="11763146" y="415920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5"/>
                        <a:pt x="3584" y="0"/>
                        <a:pt x="8006" y="0"/>
                      </a:cubicBezTo>
                      <a:cubicBezTo>
                        <a:pt x="12427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5" name="Freeform 1584">
                  <a:extLst>
                    <a:ext uri="{FF2B5EF4-FFF2-40B4-BE49-F238E27FC236}">
                      <a16:creationId xmlns:a16="http://schemas.microsoft.com/office/drawing/2014/main" id="{2965636E-A933-0544-25AD-8DE85DE3AB8B}"/>
                    </a:ext>
                  </a:extLst>
                </p:cNvPr>
                <p:cNvSpPr/>
                <p:nvPr/>
              </p:nvSpPr>
              <p:spPr>
                <a:xfrm>
                  <a:off x="11341191" y="402111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6" name="Freeform 1585">
                  <a:extLst>
                    <a:ext uri="{FF2B5EF4-FFF2-40B4-BE49-F238E27FC236}">
                      <a16:creationId xmlns:a16="http://schemas.microsoft.com/office/drawing/2014/main" id="{5D4028B1-264F-018B-5809-AF5B08E03E03}"/>
                    </a:ext>
                  </a:extLst>
                </p:cNvPr>
                <p:cNvSpPr/>
                <p:nvPr/>
              </p:nvSpPr>
              <p:spPr>
                <a:xfrm>
                  <a:off x="11218905" y="421605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7" name="Freeform 1586">
                  <a:extLst>
                    <a:ext uri="{FF2B5EF4-FFF2-40B4-BE49-F238E27FC236}">
                      <a16:creationId xmlns:a16="http://schemas.microsoft.com/office/drawing/2014/main" id="{758CB7A5-088D-AC9E-2491-152611E33C16}"/>
                    </a:ext>
                  </a:extLst>
                </p:cNvPr>
                <p:cNvSpPr/>
                <p:nvPr/>
              </p:nvSpPr>
              <p:spPr>
                <a:xfrm>
                  <a:off x="11522501" y="4205348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8" name="Freeform 1587">
                  <a:extLst>
                    <a:ext uri="{FF2B5EF4-FFF2-40B4-BE49-F238E27FC236}">
                      <a16:creationId xmlns:a16="http://schemas.microsoft.com/office/drawing/2014/main" id="{051153A8-7A93-57DA-B17D-25B7D227C765}"/>
                    </a:ext>
                  </a:extLst>
                </p:cNvPr>
                <p:cNvSpPr/>
                <p:nvPr/>
              </p:nvSpPr>
              <p:spPr>
                <a:xfrm>
                  <a:off x="11584642" y="416297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9" name="Freeform 1588">
                  <a:extLst>
                    <a:ext uri="{FF2B5EF4-FFF2-40B4-BE49-F238E27FC236}">
                      <a16:creationId xmlns:a16="http://schemas.microsoft.com/office/drawing/2014/main" id="{C0D75C46-6BAD-D0F4-27B3-8B07862E0C2D}"/>
                    </a:ext>
                  </a:extLst>
                </p:cNvPr>
                <p:cNvSpPr/>
                <p:nvPr/>
              </p:nvSpPr>
              <p:spPr>
                <a:xfrm>
                  <a:off x="11187680" y="39114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0" name="Freeform 1589">
                  <a:extLst>
                    <a:ext uri="{FF2B5EF4-FFF2-40B4-BE49-F238E27FC236}">
                      <a16:creationId xmlns:a16="http://schemas.microsoft.com/office/drawing/2014/main" id="{41AD34F8-8A3D-8D11-50B3-4B02066060C0}"/>
                    </a:ext>
                  </a:extLst>
                </p:cNvPr>
                <p:cNvSpPr/>
                <p:nvPr/>
              </p:nvSpPr>
              <p:spPr>
                <a:xfrm>
                  <a:off x="11204758" y="415964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1" name="Freeform 1590">
                  <a:extLst>
                    <a:ext uri="{FF2B5EF4-FFF2-40B4-BE49-F238E27FC236}">
                      <a16:creationId xmlns:a16="http://schemas.microsoft.com/office/drawing/2014/main" id="{9E22263F-559F-56C9-C0A2-1B25104AD245}"/>
                    </a:ext>
                  </a:extLst>
                </p:cNvPr>
                <p:cNvSpPr/>
                <p:nvPr/>
              </p:nvSpPr>
              <p:spPr>
                <a:xfrm>
                  <a:off x="11751180" y="4216503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2" name="Freeform 1591">
                  <a:extLst>
                    <a:ext uri="{FF2B5EF4-FFF2-40B4-BE49-F238E27FC236}">
                      <a16:creationId xmlns:a16="http://schemas.microsoft.com/office/drawing/2014/main" id="{02953958-1194-FA29-8929-47558E6D820C}"/>
                    </a:ext>
                  </a:extLst>
                </p:cNvPr>
                <p:cNvSpPr/>
                <p:nvPr/>
              </p:nvSpPr>
              <p:spPr>
                <a:xfrm>
                  <a:off x="11695148" y="42002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3" name="Freeform 1592">
                  <a:extLst>
                    <a:ext uri="{FF2B5EF4-FFF2-40B4-BE49-F238E27FC236}">
                      <a16:creationId xmlns:a16="http://schemas.microsoft.com/office/drawing/2014/main" id="{D863AFA1-DEA8-5A2B-1FB4-28E2529E1D50}"/>
                    </a:ext>
                  </a:extLst>
                </p:cNvPr>
                <p:cNvSpPr/>
                <p:nvPr/>
              </p:nvSpPr>
              <p:spPr>
                <a:xfrm>
                  <a:off x="11658873" y="42262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4" name="Freeform 1593">
                  <a:extLst>
                    <a:ext uri="{FF2B5EF4-FFF2-40B4-BE49-F238E27FC236}">
                      <a16:creationId xmlns:a16="http://schemas.microsoft.com/office/drawing/2014/main" id="{356A2DFE-4AAB-0981-6E5F-6AAE097C51B5}"/>
                    </a:ext>
                  </a:extLst>
                </p:cNvPr>
                <p:cNvSpPr/>
                <p:nvPr/>
              </p:nvSpPr>
              <p:spPr>
                <a:xfrm>
                  <a:off x="11625403" y="41673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5" name="Freeform 1594">
                  <a:extLst>
                    <a:ext uri="{FF2B5EF4-FFF2-40B4-BE49-F238E27FC236}">
                      <a16:creationId xmlns:a16="http://schemas.microsoft.com/office/drawing/2014/main" id="{223CE4CB-6F62-3969-1306-3E0DAAF16864}"/>
                    </a:ext>
                  </a:extLst>
                </p:cNvPr>
                <p:cNvSpPr/>
                <p:nvPr/>
              </p:nvSpPr>
              <p:spPr>
                <a:xfrm>
                  <a:off x="11520694" y="406528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6" name="Freeform 1595">
                  <a:extLst>
                    <a:ext uri="{FF2B5EF4-FFF2-40B4-BE49-F238E27FC236}">
                      <a16:creationId xmlns:a16="http://schemas.microsoft.com/office/drawing/2014/main" id="{20B1BAAC-B92F-6620-1699-F9BE233D2995}"/>
                    </a:ext>
                  </a:extLst>
                </p:cNvPr>
                <p:cNvSpPr/>
                <p:nvPr/>
              </p:nvSpPr>
              <p:spPr>
                <a:xfrm>
                  <a:off x="11248137" y="418852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7" name="Freeform 1596">
                  <a:extLst>
                    <a:ext uri="{FF2B5EF4-FFF2-40B4-BE49-F238E27FC236}">
                      <a16:creationId xmlns:a16="http://schemas.microsoft.com/office/drawing/2014/main" id="{C9C49545-C5E6-3273-27EC-A50475254D3B}"/>
                    </a:ext>
                  </a:extLst>
                </p:cNvPr>
                <p:cNvSpPr/>
                <p:nvPr/>
              </p:nvSpPr>
              <p:spPr>
                <a:xfrm>
                  <a:off x="11373290" y="390839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8" name="Freeform 1597">
                  <a:extLst>
                    <a:ext uri="{FF2B5EF4-FFF2-40B4-BE49-F238E27FC236}">
                      <a16:creationId xmlns:a16="http://schemas.microsoft.com/office/drawing/2014/main" id="{649DCFF8-7B1B-115E-18AB-50B247EBB4A8}"/>
                    </a:ext>
                  </a:extLst>
                </p:cNvPr>
                <p:cNvSpPr/>
                <p:nvPr/>
              </p:nvSpPr>
              <p:spPr>
                <a:xfrm>
                  <a:off x="11732855" y="4053319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9" name="Freeform 1598">
                  <a:extLst>
                    <a:ext uri="{FF2B5EF4-FFF2-40B4-BE49-F238E27FC236}">
                      <a16:creationId xmlns:a16="http://schemas.microsoft.com/office/drawing/2014/main" id="{A16787E6-7267-DC04-4A1D-3D7B85E74633}"/>
                    </a:ext>
                  </a:extLst>
                </p:cNvPr>
                <p:cNvSpPr/>
                <p:nvPr/>
              </p:nvSpPr>
              <p:spPr>
                <a:xfrm>
                  <a:off x="11289211" y="417980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0" name="Freeform 1599">
                  <a:extLst>
                    <a:ext uri="{FF2B5EF4-FFF2-40B4-BE49-F238E27FC236}">
                      <a16:creationId xmlns:a16="http://schemas.microsoft.com/office/drawing/2014/main" id="{F3AA81B6-2C2B-2551-D269-005A3C6242C2}"/>
                    </a:ext>
                  </a:extLst>
                </p:cNvPr>
                <p:cNvSpPr/>
                <p:nvPr/>
              </p:nvSpPr>
              <p:spPr>
                <a:xfrm>
                  <a:off x="11270450" y="4179890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1" name="Freeform 1600">
                  <a:extLst>
                    <a:ext uri="{FF2B5EF4-FFF2-40B4-BE49-F238E27FC236}">
                      <a16:creationId xmlns:a16="http://schemas.microsoft.com/office/drawing/2014/main" id="{D964C092-A12E-4A13-0A31-C72172BE839B}"/>
                    </a:ext>
                  </a:extLst>
                </p:cNvPr>
                <p:cNvSpPr/>
                <p:nvPr/>
              </p:nvSpPr>
              <p:spPr>
                <a:xfrm>
                  <a:off x="11522875" y="399808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2" y="3585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2" name="Freeform 1601">
                  <a:extLst>
                    <a:ext uri="{FF2B5EF4-FFF2-40B4-BE49-F238E27FC236}">
                      <a16:creationId xmlns:a16="http://schemas.microsoft.com/office/drawing/2014/main" id="{8998AC99-B93C-8769-3A61-2396B0B860FB}"/>
                    </a:ext>
                  </a:extLst>
                </p:cNvPr>
                <p:cNvSpPr/>
                <p:nvPr/>
              </p:nvSpPr>
              <p:spPr>
                <a:xfrm>
                  <a:off x="11197527" y="4133292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-1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-1" y="12428"/>
                        <a:pt x="-1" y="8006"/>
                      </a:cubicBezTo>
                      <a:cubicBezTo>
                        <a:pt x="-1" y="3584"/>
                        <a:pt x="3584" y="0"/>
                        <a:pt x="8006" y="0"/>
                      </a:cubicBezTo>
                      <a:cubicBezTo>
                        <a:pt x="12427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3" name="Freeform 1602">
                  <a:extLst>
                    <a:ext uri="{FF2B5EF4-FFF2-40B4-BE49-F238E27FC236}">
                      <a16:creationId xmlns:a16="http://schemas.microsoft.com/office/drawing/2014/main" id="{FE023107-ED20-2F51-DCC1-797B60CE05F9}"/>
                    </a:ext>
                  </a:extLst>
                </p:cNvPr>
                <p:cNvSpPr/>
                <p:nvPr/>
              </p:nvSpPr>
              <p:spPr>
                <a:xfrm>
                  <a:off x="11195097" y="422406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4" name="Freeform 1603">
                  <a:extLst>
                    <a:ext uri="{FF2B5EF4-FFF2-40B4-BE49-F238E27FC236}">
                      <a16:creationId xmlns:a16="http://schemas.microsoft.com/office/drawing/2014/main" id="{E7B5221A-1479-6A4F-6D32-855DCE45AF86}"/>
                    </a:ext>
                  </a:extLst>
                </p:cNvPr>
                <p:cNvSpPr/>
                <p:nvPr/>
              </p:nvSpPr>
              <p:spPr>
                <a:xfrm>
                  <a:off x="11549614" y="419743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5" name="Freeform 1604">
                  <a:extLst>
                    <a:ext uri="{FF2B5EF4-FFF2-40B4-BE49-F238E27FC236}">
                      <a16:creationId xmlns:a16="http://schemas.microsoft.com/office/drawing/2014/main" id="{4F887215-2604-4A67-B1DD-5ED43236C82C}"/>
                    </a:ext>
                  </a:extLst>
                </p:cNvPr>
                <p:cNvSpPr/>
                <p:nvPr/>
              </p:nvSpPr>
              <p:spPr>
                <a:xfrm>
                  <a:off x="11681996" y="420336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6" name="Freeform 1605">
                  <a:extLst>
                    <a:ext uri="{FF2B5EF4-FFF2-40B4-BE49-F238E27FC236}">
                      <a16:creationId xmlns:a16="http://schemas.microsoft.com/office/drawing/2014/main" id="{6710132A-2C94-2411-8F55-4FEFC71F9735}"/>
                    </a:ext>
                  </a:extLst>
                </p:cNvPr>
                <p:cNvSpPr/>
                <p:nvPr/>
              </p:nvSpPr>
              <p:spPr>
                <a:xfrm>
                  <a:off x="11657128" y="421497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7" name="Freeform 1606">
                  <a:extLst>
                    <a:ext uri="{FF2B5EF4-FFF2-40B4-BE49-F238E27FC236}">
                      <a16:creationId xmlns:a16="http://schemas.microsoft.com/office/drawing/2014/main" id="{F1BB7196-3BC9-8416-A77B-1211B78B9263}"/>
                    </a:ext>
                  </a:extLst>
                </p:cNvPr>
                <p:cNvSpPr/>
                <p:nvPr/>
              </p:nvSpPr>
              <p:spPr>
                <a:xfrm>
                  <a:off x="11347798" y="416108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8" name="Freeform 1607">
                  <a:extLst>
                    <a:ext uri="{FF2B5EF4-FFF2-40B4-BE49-F238E27FC236}">
                      <a16:creationId xmlns:a16="http://schemas.microsoft.com/office/drawing/2014/main" id="{BFAE5AE3-C8D7-9FE5-F3F5-41E61B56FC2C}"/>
                    </a:ext>
                  </a:extLst>
                </p:cNvPr>
                <p:cNvSpPr/>
                <p:nvPr/>
              </p:nvSpPr>
              <p:spPr>
                <a:xfrm>
                  <a:off x="11530168" y="418888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9" name="Freeform 1608">
                  <a:extLst>
                    <a:ext uri="{FF2B5EF4-FFF2-40B4-BE49-F238E27FC236}">
                      <a16:creationId xmlns:a16="http://schemas.microsoft.com/office/drawing/2014/main" id="{1D2EFB52-C840-6C21-0E03-8AEB0A3DF796}"/>
                    </a:ext>
                  </a:extLst>
                </p:cNvPr>
                <p:cNvSpPr/>
                <p:nvPr/>
              </p:nvSpPr>
              <p:spPr>
                <a:xfrm>
                  <a:off x="11595985" y="4197522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0" name="Freeform 1609">
                  <a:extLst>
                    <a:ext uri="{FF2B5EF4-FFF2-40B4-BE49-F238E27FC236}">
                      <a16:creationId xmlns:a16="http://schemas.microsoft.com/office/drawing/2014/main" id="{F9492006-0AC5-F74F-21A6-5EA217E532DF}"/>
                    </a:ext>
                  </a:extLst>
                </p:cNvPr>
                <p:cNvSpPr/>
                <p:nvPr/>
              </p:nvSpPr>
              <p:spPr>
                <a:xfrm>
                  <a:off x="11680127" y="409892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1" name="Freeform 1610">
                  <a:extLst>
                    <a:ext uri="{FF2B5EF4-FFF2-40B4-BE49-F238E27FC236}">
                      <a16:creationId xmlns:a16="http://schemas.microsoft.com/office/drawing/2014/main" id="{5A70553A-FD1D-9E83-B61F-77BE7CD29F82}"/>
                    </a:ext>
                  </a:extLst>
                </p:cNvPr>
                <p:cNvSpPr/>
                <p:nvPr/>
              </p:nvSpPr>
              <p:spPr>
                <a:xfrm>
                  <a:off x="11523374" y="4183398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2" name="Freeform 1611">
                  <a:extLst>
                    <a:ext uri="{FF2B5EF4-FFF2-40B4-BE49-F238E27FC236}">
                      <a16:creationId xmlns:a16="http://schemas.microsoft.com/office/drawing/2014/main" id="{15D2C4F9-ECF7-BB5C-9167-154BCFCA7D27}"/>
                    </a:ext>
                  </a:extLst>
                </p:cNvPr>
                <p:cNvSpPr/>
                <p:nvPr/>
              </p:nvSpPr>
              <p:spPr>
                <a:xfrm>
                  <a:off x="11516331" y="4128254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3" name="Freeform 1612">
                  <a:extLst>
                    <a:ext uri="{FF2B5EF4-FFF2-40B4-BE49-F238E27FC236}">
                      <a16:creationId xmlns:a16="http://schemas.microsoft.com/office/drawing/2014/main" id="{2E2C9A9E-F0CB-B481-B61A-2BDACC0CFFC4}"/>
                    </a:ext>
                  </a:extLst>
                </p:cNvPr>
                <p:cNvSpPr/>
                <p:nvPr/>
              </p:nvSpPr>
              <p:spPr>
                <a:xfrm>
                  <a:off x="11183940" y="4166306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4" name="Freeform 1613">
                  <a:extLst>
                    <a:ext uri="{FF2B5EF4-FFF2-40B4-BE49-F238E27FC236}">
                      <a16:creationId xmlns:a16="http://schemas.microsoft.com/office/drawing/2014/main" id="{7520B1F1-24AF-617D-4DC8-EECDE05C4EBD}"/>
                    </a:ext>
                  </a:extLst>
                </p:cNvPr>
                <p:cNvSpPr/>
                <p:nvPr/>
              </p:nvSpPr>
              <p:spPr>
                <a:xfrm>
                  <a:off x="11465596" y="4126635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5" name="Freeform 1614">
                  <a:extLst>
                    <a:ext uri="{FF2B5EF4-FFF2-40B4-BE49-F238E27FC236}">
                      <a16:creationId xmlns:a16="http://schemas.microsoft.com/office/drawing/2014/main" id="{E3E686DD-FC1E-6162-49A4-473D707C5AB3}"/>
                    </a:ext>
                  </a:extLst>
                </p:cNvPr>
                <p:cNvSpPr/>
                <p:nvPr/>
              </p:nvSpPr>
              <p:spPr>
                <a:xfrm>
                  <a:off x="11659870" y="420067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6" name="Freeform 1615">
                  <a:extLst>
                    <a:ext uri="{FF2B5EF4-FFF2-40B4-BE49-F238E27FC236}">
                      <a16:creationId xmlns:a16="http://schemas.microsoft.com/office/drawing/2014/main" id="{DD42F5E1-011C-D1F5-5C4F-ABAA7FB5353A}"/>
                    </a:ext>
                  </a:extLst>
                </p:cNvPr>
                <p:cNvSpPr/>
                <p:nvPr/>
              </p:nvSpPr>
              <p:spPr>
                <a:xfrm>
                  <a:off x="11185000" y="419464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7" name="Freeform 1616">
                  <a:extLst>
                    <a:ext uri="{FF2B5EF4-FFF2-40B4-BE49-F238E27FC236}">
                      <a16:creationId xmlns:a16="http://schemas.microsoft.com/office/drawing/2014/main" id="{A1109E96-F7AB-EF37-4AE0-60EE238FC212}"/>
                    </a:ext>
                  </a:extLst>
                </p:cNvPr>
                <p:cNvSpPr/>
                <p:nvPr/>
              </p:nvSpPr>
              <p:spPr>
                <a:xfrm>
                  <a:off x="11364938" y="4195363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8" name="Freeform 1617">
                  <a:extLst>
                    <a:ext uri="{FF2B5EF4-FFF2-40B4-BE49-F238E27FC236}">
                      <a16:creationId xmlns:a16="http://schemas.microsoft.com/office/drawing/2014/main" id="{8BD5E0F5-156F-33D2-5455-392213F0F7A5}"/>
                    </a:ext>
                  </a:extLst>
                </p:cNvPr>
                <p:cNvSpPr/>
                <p:nvPr/>
              </p:nvSpPr>
              <p:spPr>
                <a:xfrm>
                  <a:off x="11426767" y="409182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9" name="Freeform 1618">
                  <a:extLst>
                    <a:ext uri="{FF2B5EF4-FFF2-40B4-BE49-F238E27FC236}">
                      <a16:creationId xmlns:a16="http://schemas.microsoft.com/office/drawing/2014/main" id="{75928674-0A61-9553-D7BF-9E52F0840DF2}"/>
                    </a:ext>
                  </a:extLst>
                </p:cNvPr>
                <p:cNvSpPr/>
                <p:nvPr/>
              </p:nvSpPr>
              <p:spPr>
                <a:xfrm>
                  <a:off x="11352036" y="411745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0" name="Freeform 1619">
                  <a:extLst>
                    <a:ext uri="{FF2B5EF4-FFF2-40B4-BE49-F238E27FC236}">
                      <a16:creationId xmlns:a16="http://schemas.microsoft.com/office/drawing/2014/main" id="{A883EC7A-1DAF-F46F-EFAB-9D1A813489B5}"/>
                    </a:ext>
                  </a:extLst>
                </p:cNvPr>
                <p:cNvSpPr/>
                <p:nvPr/>
              </p:nvSpPr>
              <p:spPr>
                <a:xfrm>
                  <a:off x="11523498" y="4225229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1" name="Freeform 1620">
                  <a:extLst>
                    <a:ext uri="{FF2B5EF4-FFF2-40B4-BE49-F238E27FC236}">
                      <a16:creationId xmlns:a16="http://schemas.microsoft.com/office/drawing/2014/main" id="{FE2E43B8-CA27-1581-DC08-2C1C3D62F38D}"/>
                    </a:ext>
                  </a:extLst>
                </p:cNvPr>
                <p:cNvSpPr/>
                <p:nvPr/>
              </p:nvSpPr>
              <p:spPr>
                <a:xfrm>
                  <a:off x="11650335" y="4167206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2" name="Freeform 1621">
                  <a:extLst>
                    <a:ext uri="{FF2B5EF4-FFF2-40B4-BE49-F238E27FC236}">
                      <a16:creationId xmlns:a16="http://schemas.microsoft.com/office/drawing/2014/main" id="{CC7BDE65-0EAA-0FF0-2831-8A4ABFB7DB9F}"/>
                    </a:ext>
                  </a:extLst>
                </p:cNvPr>
                <p:cNvSpPr/>
                <p:nvPr/>
              </p:nvSpPr>
              <p:spPr>
                <a:xfrm>
                  <a:off x="11755293" y="4223430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9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3" y="3584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3" name="Freeform 1622">
                  <a:extLst>
                    <a:ext uri="{FF2B5EF4-FFF2-40B4-BE49-F238E27FC236}">
                      <a16:creationId xmlns:a16="http://schemas.microsoft.com/office/drawing/2014/main" id="{A482648F-7D1C-66F7-6DA8-5DCC91A8D2E0}"/>
                    </a:ext>
                  </a:extLst>
                </p:cNvPr>
                <p:cNvSpPr/>
                <p:nvPr/>
              </p:nvSpPr>
              <p:spPr>
                <a:xfrm>
                  <a:off x="11193725" y="4106304"/>
                  <a:ext cx="11094" cy="16012"/>
                </a:xfrm>
                <a:custGeom>
                  <a:avLst/>
                  <a:gdLst>
                    <a:gd name="connsiteX0" fmla="*/ 16012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2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2" y="8006"/>
                      </a:moveTo>
                      <a:cubicBezTo>
                        <a:pt x="16012" y="12428"/>
                        <a:pt x="12428" y="16013"/>
                        <a:pt x="8006" y="16013"/>
                      </a:cubicBezTo>
                      <a:cubicBezTo>
                        <a:pt x="3584" y="16013"/>
                        <a:pt x="0" y="12428"/>
                        <a:pt x="0" y="8006"/>
                      </a:cubicBezTo>
                      <a:cubicBezTo>
                        <a:pt x="0" y="3584"/>
                        <a:pt x="3584" y="0"/>
                        <a:pt x="8006" y="0"/>
                      </a:cubicBezTo>
                      <a:cubicBezTo>
                        <a:pt x="12428" y="0"/>
                        <a:pt x="16012" y="3584"/>
                        <a:pt x="16012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4" name="Freeform 1623">
                  <a:extLst>
                    <a:ext uri="{FF2B5EF4-FFF2-40B4-BE49-F238E27FC236}">
                      <a16:creationId xmlns:a16="http://schemas.microsoft.com/office/drawing/2014/main" id="{8A0FCE67-6AC2-83B6-2E0C-6B60A40E7A37}"/>
                    </a:ext>
                  </a:extLst>
                </p:cNvPr>
                <p:cNvSpPr/>
                <p:nvPr/>
              </p:nvSpPr>
              <p:spPr>
                <a:xfrm>
                  <a:off x="11635625" y="4178001"/>
                  <a:ext cx="11094" cy="16012"/>
                </a:xfrm>
                <a:custGeom>
                  <a:avLst/>
                  <a:gdLst>
                    <a:gd name="connsiteX0" fmla="*/ 16013 w 16012"/>
                    <a:gd name="connsiteY0" fmla="*/ 8006 h 16012"/>
                    <a:gd name="connsiteX1" fmla="*/ 8006 w 16012"/>
                    <a:gd name="connsiteY1" fmla="*/ 16013 h 16012"/>
                    <a:gd name="connsiteX2" fmla="*/ 0 w 16012"/>
                    <a:gd name="connsiteY2" fmla="*/ 8006 h 16012"/>
                    <a:gd name="connsiteX3" fmla="*/ 8006 w 16012"/>
                    <a:gd name="connsiteY3" fmla="*/ 0 h 16012"/>
                    <a:gd name="connsiteX4" fmla="*/ 16013 w 16012"/>
                    <a:gd name="connsiteY4" fmla="*/ 8006 h 1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12" h="16012">
                      <a:moveTo>
                        <a:pt x="16013" y="8006"/>
                      </a:moveTo>
                      <a:cubicBezTo>
                        <a:pt x="16013" y="12428"/>
                        <a:pt x="12428" y="16013"/>
                        <a:pt x="8006" y="16013"/>
                      </a:cubicBezTo>
                      <a:cubicBezTo>
                        <a:pt x="3585" y="16013"/>
                        <a:pt x="0" y="12428"/>
                        <a:pt x="0" y="8006"/>
                      </a:cubicBezTo>
                      <a:cubicBezTo>
                        <a:pt x="0" y="3585"/>
                        <a:pt x="3584" y="0"/>
                        <a:pt x="8006" y="0"/>
                      </a:cubicBezTo>
                      <a:cubicBezTo>
                        <a:pt x="12428" y="0"/>
                        <a:pt x="16013" y="3585"/>
                        <a:pt x="16013" y="8006"/>
                      </a:cubicBezTo>
                      <a:close/>
                    </a:path>
                  </a:pathLst>
                </a:custGeom>
                <a:solidFill>
                  <a:srgbClr val="000000">
                    <a:alpha val="80000"/>
                  </a:srgbClr>
                </a:solidFill>
                <a:ln w="6387" cap="rnd">
                  <a:solidFill>
                    <a:srgbClr val="000000">
                      <a:alpha val="80000"/>
                    </a:srgb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5" name="Freeform 1624">
                  <a:extLst>
                    <a:ext uri="{FF2B5EF4-FFF2-40B4-BE49-F238E27FC236}">
                      <a16:creationId xmlns:a16="http://schemas.microsoft.com/office/drawing/2014/main" id="{870BD761-4342-0E2E-FD11-E76DFC8C4E03}"/>
                    </a:ext>
                  </a:extLst>
                </p:cNvPr>
                <p:cNvSpPr/>
                <p:nvPr/>
              </p:nvSpPr>
              <p:spPr>
                <a:xfrm>
                  <a:off x="11201392" y="4226219"/>
                  <a:ext cx="574656" cy="6207"/>
                </a:xfrm>
                <a:custGeom>
                  <a:avLst/>
                  <a:gdLst>
                    <a:gd name="connsiteX0" fmla="*/ 0 w 829415"/>
                    <a:gd name="connsiteY0" fmla="*/ 0 h 6207"/>
                    <a:gd name="connsiteX1" fmla="*/ 829416 w 829415"/>
                    <a:gd name="connsiteY1" fmla="*/ 0 h 6207"/>
                    <a:gd name="connsiteX2" fmla="*/ 829416 w 829415"/>
                    <a:gd name="connsiteY2" fmla="*/ 6207 h 6207"/>
                    <a:gd name="connsiteX3" fmla="*/ 0 w 829415"/>
                    <a:gd name="connsiteY3" fmla="*/ 6207 h 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6207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6207"/>
                      </a:lnTo>
                      <a:lnTo>
                        <a:pt x="0" y="6207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6" name="Freeform 1625">
                  <a:extLst>
                    <a:ext uri="{FF2B5EF4-FFF2-40B4-BE49-F238E27FC236}">
                      <a16:creationId xmlns:a16="http://schemas.microsoft.com/office/drawing/2014/main" id="{0553B8EE-E2FC-CB14-44F2-10833A07D9C9}"/>
                    </a:ext>
                  </a:extLst>
                </p:cNvPr>
                <p:cNvSpPr/>
                <p:nvPr/>
              </p:nvSpPr>
              <p:spPr>
                <a:xfrm>
                  <a:off x="11057728" y="4217673"/>
                  <a:ext cx="861985" cy="8546"/>
                </a:xfrm>
                <a:custGeom>
                  <a:avLst/>
                  <a:gdLst>
                    <a:gd name="connsiteX0" fmla="*/ 0 w 1244123"/>
                    <a:gd name="connsiteY0" fmla="*/ 0 h 8546"/>
                    <a:gd name="connsiteX1" fmla="*/ 1244124 w 1244123"/>
                    <a:gd name="connsiteY1" fmla="*/ 0 h 8546"/>
                    <a:gd name="connsiteX2" fmla="*/ 1244124 w 1244123"/>
                    <a:gd name="connsiteY2" fmla="*/ 8546 h 8546"/>
                    <a:gd name="connsiteX3" fmla="*/ 0 w 1244123"/>
                    <a:gd name="connsiteY3" fmla="*/ 8546 h 8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8546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8546"/>
                      </a:lnTo>
                      <a:lnTo>
                        <a:pt x="0" y="8546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7" name="Freeform 1626">
                  <a:extLst>
                    <a:ext uri="{FF2B5EF4-FFF2-40B4-BE49-F238E27FC236}">
                      <a16:creationId xmlns:a16="http://schemas.microsoft.com/office/drawing/2014/main" id="{4E6911C2-B14E-81F5-1544-192E22E86AAB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21769"/>
                </a:xfrm>
                <a:custGeom>
                  <a:avLst/>
                  <a:gdLst>
                    <a:gd name="connsiteX0" fmla="*/ 0 w 1658831"/>
                    <a:gd name="connsiteY0" fmla="*/ 0 h 21769"/>
                    <a:gd name="connsiteX1" fmla="*/ 1658832 w 1658831"/>
                    <a:gd name="connsiteY1" fmla="*/ 0 h 21769"/>
                    <a:gd name="connsiteX2" fmla="*/ 1658832 w 1658831"/>
                    <a:gd name="connsiteY2" fmla="*/ 21770 h 21769"/>
                    <a:gd name="connsiteX3" fmla="*/ 0 w 1658831"/>
                    <a:gd name="connsiteY3" fmla="*/ 21770 h 21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21769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21770"/>
                      </a:lnTo>
                      <a:lnTo>
                        <a:pt x="0" y="21770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8" name="Freeform 1627">
                  <a:extLst>
                    <a:ext uri="{FF2B5EF4-FFF2-40B4-BE49-F238E27FC236}">
                      <a16:creationId xmlns:a16="http://schemas.microsoft.com/office/drawing/2014/main" id="{600CE923-CF8F-EE5D-69A5-03D49FCE003F}"/>
                    </a:ext>
                  </a:extLst>
                </p:cNvPr>
                <p:cNvSpPr/>
                <p:nvPr/>
              </p:nvSpPr>
              <p:spPr>
                <a:xfrm>
                  <a:off x="10914063" y="4161179"/>
                  <a:ext cx="1149313" cy="34813"/>
                </a:xfrm>
                <a:custGeom>
                  <a:avLst/>
                  <a:gdLst>
                    <a:gd name="connsiteX0" fmla="*/ 0 w 1658831"/>
                    <a:gd name="connsiteY0" fmla="*/ 0 h 34813"/>
                    <a:gd name="connsiteX1" fmla="*/ 1658832 w 1658831"/>
                    <a:gd name="connsiteY1" fmla="*/ 0 h 34813"/>
                    <a:gd name="connsiteX2" fmla="*/ 1658832 w 1658831"/>
                    <a:gd name="connsiteY2" fmla="*/ 34814 h 34813"/>
                    <a:gd name="connsiteX3" fmla="*/ 0 w 1658831"/>
                    <a:gd name="connsiteY3" fmla="*/ 34814 h 34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8831" h="34813">
                      <a:moveTo>
                        <a:pt x="0" y="0"/>
                      </a:moveTo>
                      <a:lnTo>
                        <a:pt x="1658832" y="0"/>
                      </a:lnTo>
                      <a:lnTo>
                        <a:pt x="1658832" y="34814"/>
                      </a:lnTo>
                      <a:lnTo>
                        <a:pt x="0" y="34814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9" name="Freeform 1628">
                  <a:extLst>
                    <a:ext uri="{FF2B5EF4-FFF2-40B4-BE49-F238E27FC236}">
                      <a16:creationId xmlns:a16="http://schemas.microsoft.com/office/drawing/2014/main" id="{F85A8FFF-0840-46F9-8030-068113768B6B}"/>
                    </a:ext>
                  </a:extLst>
                </p:cNvPr>
                <p:cNvSpPr/>
                <p:nvPr/>
              </p:nvSpPr>
              <p:spPr>
                <a:xfrm>
                  <a:off x="11057728" y="4123936"/>
                  <a:ext cx="861985" cy="37242"/>
                </a:xfrm>
                <a:custGeom>
                  <a:avLst/>
                  <a:gdLst>
                    <a:gd name="connsiteX0" fmla="*/ 0 w 1244123"/>
                    <a:gd name="connsiteY0" fmla="*/ 0 h 37242"/>
                    <a:gd name="connsiteX1" fmla="*/ 1244124 w 1244123"/>
                    <a:gd name="connsiteY1" fmla="*/ 0 h 37242"/>
                    <a:gd name="connsiteX2" fmla="*/ 1244124 w 1244123"/>
                    <a:gd name="connsiteY2" fmla="*/ 37243 h 37242"/>
                    <a:gd name="connsiteX3" fmla="*/ 0 w 1244123"/>
                    <a:gd name="connsiteY3" fmla="*/ 37243 h 37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4123" h="37242">
                      <a:moveTo>
                        <a:pt x="0" y="0"/>
                      </a:moveTo>
                      <a:lnTo>
                        <a:pt x="1244124" y="0"/>
                      </a:lnTo>
                      <a:lnTo>
                        <a:pt x="1244124" y="37243"/>
                      </a:lnTo>
                      <a:lnTo>
                        <a:pt x="0" y="37243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0" name="Freeform 1629">
                  <a:extLst>
                    <a:ext uri="{FF2B5EF4-FFF2-40B4-BE49-F238E27FC236}">
                      <a16:creationId xmlns:a16="http://schemas.microsoft.com/office/drawing/2014/main" id="{229BFA0A-F921-A922-EE31-9EFCFCE5F814}"/>
                    </a:ext>
                  </a:extLst>
                </p:cNvPr>
                <p:cNvSpPr/>
                <p:nvPr/>
              </p:nvSpPr>
              <p:spPr>
                <a:xfrm>
                  <a:off x="11201392" y="4089842"/>
                  <a:ext cx="574656" cy="34094"/>
                </a:xfrm>
                <a:custGeom>
                  <a:avLst/>
                  <a:gdLst>
                    <a:gd name="connsiteX0" fmla="*/ 0 w 829415"/>
                    <a:gd name="connsiteY0" fmla="*/ 0 h 34094"/>
                    <a:gd name="connsiteX1" fmla="*/ 829416 w 829415"/>
                    <a:gd name="connsiteY1" fmla="*/ 0 h 34094"/>
                    <a:gd name="connsiteX2" fmla="*/ 829416 w 829415"/>
                    <a:gd name="connsiteY2" fmla="*/ 34094 h 34094"/>
                    <a:gd name="connsiteX3" fmla="*/ 0 w 829415"/>
                    <a:gd name="connsiteY3" fmla="*/ 34094 h 34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9415" h="34094">
                      <a:moveTo>
                        <a:pt x="0" y="0"/>
                      </a:moveTo>
                      <a:lnTo>
                        <a:pt x="829416" y="0"/>
                      </a:lnTo>
                      <a:lnTo>
                        <a:pt x="829416" y="34094"/>
                      </a:lnTo>
                      <a:lnTo>
                        <a:pt x="0" y="34094"/>
                      </a:lnTo>
                      <a:close/>
                    </a:path>
                  </a:pathLst>
                </a:custGeom>
                <a:solidFill>
                  <a:srgbClr val="6BAED6"/>
                </a:solidFill>
                <a:ln w="9626" cap="flat">
                  <a:solidFill>
                    <a:srgbClr val="7F7F7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1" name="Freeform 1630">
                  <a:extLst>
                    <a:ext uri="{FF2B5EF4-FFF2-40B4-BE49-F238E27FC236}">
                      <a16:creationId xmlns:a16="http://schemas.microsoft.com/office/drawing/2014/main" id="{3AC7093B-2C63-30BF-F7FA-C9FC47D9AD96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9626" cap="flat">
                  <a:solidFill>
                    <a:srgbClr val="6BAED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2" name="Freeform 1631">
                  <a:extLst>
                    <a:ext uri="{FF2B5EF4-FFF2-40B4-BE49-F238E27FC236}">
                      <a16:creationId xmlns:a16="http://schemas.microsoft.com/office/drawing/2014/main" id="{D0462D94-AF6A-CB6D-709F-EFD8E6D78C44}"/>
                    </a:ext>
                  </a:extLst>
                </p:cNvPr>
                <p:cNvSpPr/>
                <p:nvPr/>
              </p:nvSpPr>
              <p:spPr>
                <a:xfrm>
                  <a:off x="11476566" y="40927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3" name="Freeform 1632">
                  <a:extLst>
                    <a:ext uri="{FF2B5EF4-FFF2-40B4-BE49-F238E27FC236}">
                      <a16:creationId xmlns:a16="http://schemas.microsoft.com/office/drawing/2014/main" id="{DCB8B7C6-0045-F5CB-3C62-71ADD917011C}"/>
                    </a:ext>
                  </a:extLst>
                </p:cNvPr>
                <p:cNvSpPr/>
                <p:nvPr/>
              </p:nvSpPr>
              <p:spPr>
                <a:xfrm>
                  <a:off x="11476566" y="38999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4" name="Freeform 1633">
                  <a:extLst>
                    <a:ext uri="{FF2B5EF4-FFF2-40B4-BE49-F238E27FC236}">
                      <a16:creationId xmlns:a16="http://schemas.microsoft.com/office/drawing/2014/main" id="{687D5838-9F90-D755-2658-EEAA0ADAAA81}"/>
                    </a:ext>
                  </a:extLst>
                </p:cNvPr>
                <p:cNvSpPr/>
                <p:nvPr/>
              </p:nvSpPr>
              <p:spPr>
                <a:xfrm>
                  <a:off x="11476566" y="41092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5" name="Freeform 1634">
                  <a:extLst>
                    <a:ext uri="{FF2B5EF4-FFF2-40B4-BE49-F238E27FC236}">
                      <a16:creationId xmlns:a16="http://schemas.microsoft.com/office/drawing/2014/main" id="{1B281027-46B6-C49A-51CB-25194385ABFC}"/>
                    </a:ext>
                  </a:extLst>
                </p:cNvPr>
                <p:cNvSpPr/>
                <p:nvPr/>
              </p:nvSpPr>
              <p:spPr>
                <a:xfrm>
                  <a:off x="11476566" y="42105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6" name="Freeform 1635">
                  <a:extLst>
                    <a:ext uri="{FF2B5EF4-FFF2-40B4-BE49-F238E27FC236}">
                      <a16:creationId xmlns:a16="http://schemas.microsoft.com/office/drawing/2014/main" id="{599130DA-A454-60A9-91F0-1AB6C2BD968E}"/>
                    </a:ext>
                  </a:extLst>
                </p:cNvPr>
                <p:cNvSpPr/>
                <p:nvPr/>
              </p:nvSpPr>
              <p:spPr>
                <a:xfrm>
                  <a:off x="11476566" y="42149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7" name="Freeform 1636">
                  <a:extLst>
                    <a:ext uri="{FF2B5EF4-FFF2-40B4-BE49-F238E27FC236}">
                      <a16:creationId xmlns:a16="http://schemas.microsoft.com/office/drawing/2014/main" id="{55CE6E93-1656-887C-2CC1-2BB9C82DCDED}"/>
                    </a:ext>
                  </a:extLst>
                </p:cNvPr>
                <p:cNvSpPr/>
                <p:nvPr/>
              </p:nvSpPr>
              <p:spPr>
                <a:xfrm>
                  <a:off x="11476566" y="41088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8" name="Freeform 1637">
                  <a:extLst>
                    <a:ext uri="{FF2B5EF4-FFF2-40B4-BE49-F238E27FC236}">
                      <a16:creationId xmlns:a16="http://schemas.microsoft.com/office/drawing/2014/main" id="{DECBA5D2-FA38-C78C-BA26-2EC7ADE5D9F0}"/>
                    </a:ext>
                  </a:extLst>
                </p:cNvPr>
                <p:cNvSpPr/>
                <p:nvPr/>
              </p:nvSpPr>
              <p:spPr>
                <a:xfrm>
                  <a:off x="11476566" y="4132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9" name="Freeform 1638">
                  <a:extLst>
                    <a:ext uri="{FF2B5EF4-FFF2-40B4-BE49-F238E27FC236}">
                      <a16:creationId xmlns:a16="http://schemas.microsoft.com/office/drawing/2014/main" id="{C8922CFF-28D3-0CCB-1BC1-7B80D0AC6C8A}"/>
                    </a:ext>
                  </a:extLst>
                </p:cNvPr>
                <p:cNvSpPr/>
                <p:nvPr/>
              </p:nvSpPr>
              <p:spPr>
                <a:xfrm>
                  <a:off x="11476566" y="40576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0" name="Freeform 1639">
                  <a:extLst>
                    <a:ext uri="{FF2B5EF4-FFF2-40B4-BE49-F238E27FC236}">
                      <a16:creationId xmlns:a16="http://schemas.microsoft.com/office/drawing/2014/main" id="{36058029-41A8-7A1F-05F2-E99E10ECD704}"/>
                    </a:ext>
                  </a:extLst>
                </p:cNvPr>
                <p:cNvSpPr/>
                <p:nvPr/>
              </p:nvSpPr>
              <p:spPr>
                <a:xfrm>
                  <a:off x="11476566" y="42057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1" name="Freeform 1640">
                  <a:extLst>
                    <a:ext uri="{FF2B5EF4-FFF2-40B4-BE49-F238E27FC236}">
                      <a16:creationId xmlns:a16="http://schemas.microsoft.com/office/drawing/2014/main" id="{66A5C8C7-1661-329B-9035-C40841F898D8}"/>
                    </a:ext>
                  </a:extLst>
                </p:cNvPr>
                <p:cNvSpPr/>
                <p:nvPr/>
              </p:nvSpPr>
              <p:spPr>
                <a:xfrm>
                  <a:off x="11476566" y="42056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2" name="Freeform 1641">
                  <a:extLst>
                    <a:ext uri="{FF2B5EF4-FFF2-40B4-BE49-F238E27FC236}">
                      <a16:creationId xmlns:a16="http://schemas.microsoft.com/office/drawing/2014/main" id="{97E78D1B-F859-B358-8565-E831AC492039}"/>
                    </a:ext>
                  </a:extLst>
                </p:cNvPr>
                <p:cNvSpPr/>
                <p:nvPr/>
              </p:nvSpPr>
              <p:spPr>
                <a:xfrm>
                  <a:off x="11476566" y="42156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3" name="Freeform 1642">
                  <a:extLst>
                    <a:ext uri="{FF2B5EF4-FFF2-40B4-BE49-F238E27FC236}">
                      <a16:creationId xmlns:a16="http://schemas.microsoft.com/office/drawing/2014/main" id="{14123416-845F-E608-68FB-CC3DCFE31671}"/>
                    </a:ext>
                  </a:extLst>
                </p:cNvPr>
                <p:cNvSpPr/>
                <p:nvPr/>
              </p:nvSpPr>
              <p:spPr>
                <a:xfrm>
                  <a:off x="11476566" y="41092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4" name="Freeform 1643">
                  <a:extLst>
                    <a:ext uri="{FF2B5EF4-FFF2-40B4-BE49-F238E27FC236}">
                      <a16:creationId xmlns:a16="http://schemas.microsoft.com/office/drawing/2014/main" id="{A03EE970-D0D4-AEDC-D93C-B48F3958DE02}"/>
                    </a:ext>
                  </a:extLst>
                </p:cNvPr>
                <p:cNvSpPr/>
                <p:nvPr/>
              </p:nvSpPr>
              <p:spPr>
                <a:xfrm>
                  <a:off x="11476566" y="420921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5" name="Freeform 1644">
                  <a:extLst>
                    <a:ext uri="{FF2B5EF4-FFF2-40B4-BE49-F238E27FC236}">
                      <a16:creationId xmlns:a16="http://schemas.microsoft.com/office/drawing/2014/main" id="{B3D71658-BC15-15AA-EF87-20F834F2924B}"/>
                    </a:ext>
                  </a:extLst>
                </p:cNvPr>
                <p:cNvSpPr/>
                <p:nvPr/>
              </p:nvSpPr>
              <p:spPr>
                <a:xfrm>
                  <a:off x="11476566" y="42033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6" name="Freeform 1645">
                  <a:extLst>
                    <a:ext uri="{FF2B5EF4-FFF2-40B4-BE49-F238E27FC236}">
                      <a16:creationId xmlns:a16="http://schemas.microsoft.com/office/drawing/2014/main" id="{318CCD43-F470-B024-31CB-B89088F18D35}"/>
                    </a:ext>
                  </a:extLst>
                </p:cNvPr>
                <p:cNvSpPr/>
                <p:nvPr/>
              </p:nvSpPr>
              <p:spPr>
                <a:xfrm>
                  <a:off x="11476566" y="41099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7" name="Freeform 1646">
                  <a:extLst>
                    <a:ext uri="{FF2B5EF4-FFF2-40B4-BE49-F238E27FC236}">
                      <a16:creationId xmlns:a16="http://schemas.microsoft.com/office/drawing/2014/main" id="{766B404F-0790-FBE8-F31C-6B38157AFD9F}"/>
                    </a:ext>
                  </a:extLst>
                </p:cNvPr>
                <p:cNvSpPr/>
                <p:nvPr/>
              </p:nvSpPr>
              <p:spPr>
                <a:xfrm>
                  <a:off x="11476566" y="41420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8" name="Freeform 1647">
                  <a:extLst>
                    <a:ext uri="{FF2B5EF4-FFF2-40B4-BE49-F238E27FC236}">
                      <a16:creationId xmlns:a16="http://schemas.microsoft.com/office/drawing/2014/main" id="{082EE3D3-7430-A8E2-5E5C-DC3F0AD36925}"/>
                    </a:ext>
                  </a:extLst>
                </p:cNvPr>
                <p:cNvSpPr/>
                <p:nvPr/>
              </p:nvSpPr>
              <p:spPr>
                <a:xfrm>
                  <a:off x="11476566" y="42003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9" name="Freeform 1648">
                  <a:extLst>
                    <a:ext uri="{FF2B5EF4-FFF2-40B4-BE49-F238E27FC236}">
                      <a16:creationId xmlns:a16="http://schemas.microsoft.com/office/drawing/2014/main" id="{9C4DDB8E-F8C9-B55C-C55D-DCD39C1D5DF2}"/>
                    </a:ext>
                  </a:extLst>
                </p:cNvPr>
                <p:cNvSpPr/>
                <p:nvPr/>
              </p:nvSpPr>
              <p:spPr>
                <a:xfrm>
                  <a:off x="11476566" y="41371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0" name="Freeform 1649">
                  <a:extLst>
                    <a:ext uri="{FF2B5EF4-FFF2-40B4-BE49-F238E27FC236}">
                      <a16:creationId xmlns:a16="http://schemas.microsoft.com/office/drawing/2014/main" id="{6FE6DA9E-A3CD-8365-C0DC-BCCE426B3122}"/>
                    </a:ext>
                  </a:extLst>
                </p:cNvPr>
                <p:cNvSpPr/>
                <p:nvPr/>
              </p:nvSpPr>
              <p:spPr>
                <a:xfrm>
                  <a:off x="11476566" y="40990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1" name="Freeform 1650">
                  <a:extLst>
                    <a:ext uri="{FF2B5EF4-FFF2-40B4-BE49-F238E27FC236}">
                      <a16:creationId xmlns:a16="http://schemas.microsoft.com/office/drawing/2014/main" id="{987DA005-716F-8E01-DCF3-76F33527D156}"/>
                    </a:ext>
                  </a:extLst>
                </p:cNvPr>
                <p:cNvSpPr/>
                <p:nvPr/>
              </p:nvSpPr>
              <p:spPr>
                <a:xfrm>
                  <a:off x="11476566" y="42008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2" name="Freeform 1651">
                  <a:extLst>
                    <a:ext uri="{FF2B5EF4-FFF2-40B4-BE49-F238E27FC236}">
                      <a16:creationId xmlns:a16="http://schemas.microsoft.com/office/drawing/2014/main" id="{56342D99-DD44-3DB0-91CF-CF003D74012E}"/>
                    </a:ext>
                  </a:extLst>
                </p:cNvPr>
                <p:cNvSpPr/>
                <p:nvPr/>
              </p:nvSpPr>
              <p:spPr>
                <a:xfrm>
                  <a:off x="11476566" y="41204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3" name="Freeform 1652">
                  <a:extLst>
                    <a:ext uri="{FF2B5EF4-FFF2-40B4-BE49-F238E27FC236}">
                      <a16:creationId xmlns:a16="http://schemas.microsoft.com/office/drawing/2014/main" id="{6A987B1B-D32B-1675-D422-F57C6FA73091}"/>
                    </a:ext>
                  </a:extLst>
                </p:cNvPr>
                <p:cNvSpPr/>
                <p:nvPr/>
              </p:nvSpPr>
              <p:spPr>
                <a:xfrm>
                  <a:off x="11476566" y="4126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4" name="Freeform 1653">
                  <a:extLst>
                    <a:ext uri="{FF2B5EF4-FFF2-40B4-BE49-F238E27FC236}">
                      <a16:creationId xmlns:a16="http://schemas.microsoft.com/office/drawing/2014/main" id="{15A14703-7019-0802-F70C-D62D69BBDC53}"/>
                    </a:ext>
                  </a:extLst>
                </p:cNvPr>
                <p:cNvSpPr/>
                <p:nvPr/>
              </p:nvSpPr>
              <p:spPr>
                <a:xfrm>
                  <a:off x="11476566" y="4201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5" name="Freeform 1654">
                  <a:extLst>
                    <a:ext uri="{FF2B5EF4-FFF2-40B4-BE49-F238E27FC236}">
                      <a16:creationId xmlns:a16="http://schemas.microsoft.com/office/drawing/2014/main" id="{D561B6AC-3619-1BD1-CFCA-05F137F5AC1F}"/>
                    </a:ext>
                  </a:extLst>
                </p:cNvPr>
                <p:cNvSpPr/>
                <p:nvPr/>
              </p:nvSpPr>
              <p:spPr>
                <a:xfrm>
                  <a:off x="11476566" y="42175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6" name="Freeform 1655">
                  <a:extLst>
                    <a:ext uri="{FF2B5EF4-FFF2-40B4-BE49-F238E27FC236}">
                      <a16:creationId xmlns:a16="http://schemas.microsoft.com/office/drawing/2014/main" id="{B9A10D1F-13D8-C92E-9389-4BEE81324B43}"/>
                    </a:ext>
                  </a:extLst>
                </p:cNvPr>
                <p:cNvSpPr/>
                <p:nvPr/>
              </p:nvSpPr>
              <p:spPr>
                <a:xfrm>
                  <a:off x="11476566" y="42096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7" name="Freeform 1656">
                  <a:extLst>
                    <a:ext uri="{FF2B5EF4-FFF2-40B4-BE49-F238E27FC236}">
                      <a16:creationId xmlns:a16="http://schemas.microsoft.com/office/drawing/2014/main" id="{59C3AC02-F4B3-7330-D513-774C9727EA71}"/>
                    </a:ext>
                  </a:extLst>
                </p:cNvPr>
                <p:cNvSpPr/>
                <p:nvPr/>
              </p:nvSpPr>
              <p:spPr>
                <a:xfrm>
                  <a:off x="11476566" y="42081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8" name="Freeform 1657">
                  <a:extLst>
                    <a:ext uri="{FF2B5EF4-FFF2-40B4-BE49-F238E27FC236}">
                      <a16:creationId xmlns:a16="http://schemas.microsoft.com/office/drawing/2014/main" id="{99F53DC1-ED40-630C-AA65-54117ED406A8}"/>
                    </a:ext>
                  </a:extLst>
                </p:cNvPr>
                <p:cNvSpPr/>
                <p:nvPr/>
              </p:nvSpPr>
              <p:spPr>
                <a:xfrm>
                  <a:off x="11476566" y="40022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9" name="Freeform 1658">
                  <a:extLst>
                    <a:ext uri="{FF2B5EF4-FFF2-40B4-BE49-F238E27FC236}">
                      <a16:creationId xmlns:a16="http://schemas.microsoft.com/office/drawing/2014/main" id="{80936F37-3C39-073E-2E30-013F3957C0A0}"/>
                    </a:ext>
                  </a:extLst>
                </p:cNvPr>
                <p:cNvSpPr/>
                <p:nvPr/>
              </p:nvSpPr>
              <p:spPr>
                <a:xfrm>
                  <a:off x="11476566" y="4206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0" name="Freeform 1659">
                  <a:extLst>
                    <a:ext uri="{FF2B5EF4-FFF2-40B4-BE49-F238E27FC236}">
                      <a16:creationId xmlns:a16="http://schemas.microsoft.com/office/drawing/2014/main" id="{700E5780-C20C-2539-2FBE-93D3C56F4965}"/>
                    </a:ext>
                  </a:extLst>
                </p:cNvPr>
                <p:cNvSpPr/>
                <p:nvPr/>
              </p:nvSpPr>
              <p:spPr>
                <a:xfrm>
                  <a:off x="11476566" y="41027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1" name="Freeform 1660">
                  <a:extLst>
                    <a:ext uri="{FF2B5EF4-FFF2-40B4-BE49-F238E27FC236}">
                      <a16:creationId xmlns:a16="http://schemas.microsoft.com/office/drawing/2014/main" id="{13BC7128-3C4D-3B15-57ED-F069445B58A5}"/>
                    </a:ext>
                  </a:extLst>
                </p:cNvPr>
                <p:cNvSpPr/>
                <p:nvPr/>
              </p:nvSpPr>
              <p:spPr>
                <a:xfrm>
                  <a:off x="11476566" y="413437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2" name="Freeform 1661">
                  <a:extLst>
                    <a:ext uri="{FF2B5EF4-FFF2-40B4-BE49-F238E27FC236}">
                      <a16:creationId xmlns:a16="http://schemas.microsoft.com/office/drawing/2014/main" id="{B7190B14-E629-1127-25EF-37466EB5EFF3}"/>
                    </a:ext>
                  </a:extLst>
                </p:cNvPr>
                <p:cNvSpPr/>
                <p:nvPr/>
              </p:nvSpPr>
              <p:spPr>
                <a:xfrm>
                  <a:off x="11476566" y="42165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3" name="Freeform 1662">
                  <a:extLst>
                    <a:ext uri="{FF2B5EF4-FFF2-40B4-BE49-F238E27FC236}">
                      <a16:creationId xmlns:a16="http://schemas.microsoft.com/office/drawing/2014/main" id="{A1DB3D67-C74E-4A30-F06A-2E3C3B2A338F}"/>
                    </a:ext>
                  </a:extLst>
                </p:cNvPr>
                <p:cNvSpPr/>
                <p:nvPr/>
              </p:nvSpPr>
              <p:spPr>
                <a:xfrm>
                  <a:off x="11476566" y="42083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4" name="Freeform 1663">
                  <a:extLst>
                    <a:ext uri="{FF2B5EF4-FFF2-40B4-BE49-F238E27FC236}">
                      <a16:creationId xmlns:a16="http://schemas.microsoft.com/office/drawing/2014/main" id="{8F2B9800-81FB-8EDE-7345-E567E7799DAC}"/>
                    </a:ext>
                  </a:extLst>
                </p:cNvPr>
                <p:cNvSpPr/>
                <p:nvPr/>
              </p:nvSpPr>
              <p:spPr>
                <a:xfrm>
                  <a:off x="11476566" y="4205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5" name="Freeform 1664">
                  <a:extLst>
                    <a:ext uri="{FF2B5EF4-FFF2-40B4-BE49-F238E27FC236}">
                      <a16:creationId xmlns:a16="http://schemas.microsoft.com/office/drawing/2014/main" id="{4D875DEC-2D9B-472E-D31A-0208CE74F0A1}"/>
                    </a:ext>
                  </a:extLst>
                </p:cNvPr>
                <p:cNvSpPr/>
                <p:nvPr/>
              </p:nvSpPr>
              <p:spPr>
                <a:xfrm>
                  <a:off x="11476566" y="4054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6" name="Freeform 1665">
                  <a:extLst>
                    <a:ext uri="{FF2B5EF4-FFF2-40B4-BE49-F238E27FC236}">
                      <a16:creationId xmlns:a16="http://schemas.microsoft.com/office/drawing/2014/main" id="{46D14777-9EF2-F73E-31AE-A05B92C8B598}"/>
                    </a:ext>
                  </a:extLst>
                </p:cNvPr>
                <p:cNvSpPr/>
                <p:nvPr/>
              </p:nvSpPr>
              <p:spPr>
                <a:xfrm>
                  <a:off x="11476566" y="41016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7" name="Freeform 1666">
                  <a:extLst>
                    <a:ext uri="{FF2B5EF4-FFF2-40B4-BE49-F238E27FC236}">
                      <a16:creationId xmlns:a16="http://schemas.microsoft.com/office/drawing/2014/main" id="{AF93ED0A-ECB4-E36F-A8AA-42F25A2F16B2}"/>
                    </a:ext>
                  </a:extLst>
                </p:cNvPr>
                <p:cNvSpPr/>
                <p:nvPr/>
              </p:nvSpPr>
              <p:spPr>
                <a:xfrm>
                  <a:off x="11476566" y="400968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8" name="Freeform 1667">
                  <a:extLst>
                    <a:ext uri="{FF2B5EF4-FFF2-40B4-BE49-F238E27FC236}">
                      <a16:creationId xmlns:a16="http://schemas.microsoft.com/office/drawing/2014/main" id="{4A01C29E-26D5-AE86-78C4-3DD0C7C525F0}"/>
                    </a:ext>
                  </a:extLst>
                </p:cNvPr>
                <p:cNvSpPr/>
                <p:nvPr/>
              </p:nvSpPr>
              <p:spPr>
                <a:xfrm>
                  <a:off x="11476566" y="42158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9" name="Freeform 1668">
                  <a:extLst>
                    <a:ext uri="{FF2B5EF4-FFF2-40B4-BE49-F238E27FC236}">
                      <a16:creationId xmlns:a16="http://schemas.microsoft.com/office/drawing/2014/main" id="{3DC879CF-4460-B028-ACB1-94165E07799E}"/>
                    </a:ext>
                  </a:extLst>
                </p:cNvPr>
                <p:cNvSpPr/>
                <p:nvPr/>
              </p:nvSpPr>
              <p:spPr>
                <a:xfrm>
                  <a:off x="11476566" y="4212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0" name="Freeform 1669">
                  <a:extLst>
                    <a:ext uri="{FF2B5EF4-FFF2-40B4-BE49-F238E27FC236}">
                      <a16:creationId xmlns:a16="http://schemas.microsoft.com/office/drawing/2014/main" id="{87FAF781-29EA-D2C7-1979-AF82A293EFE8}"/>
                    </a:ext>
                  </a:extLst>
                </p:cNvPr>
                <p:cNvSpPr/>
                <p:nvPr/>
              </p:nvSpPr>
              <p:spPr>
                <a:xfrm>
                  <a:off x="11476566" y="42066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1" name="Freeform 1670">
                  <a:extLst>
                    <a:ext uri="{FF2B5EF4-FFF2-40B4-BE49-F238E27FC236}">
                      <a16:creationId xmlns:a16="http://schemas.microsoft.com/office/drawing/2014/main" id="{FCC51EB5-747E-E91D-B61D-6B993EA19926}"/>
                    </a:ext>
                  </a:extLst>
                </p:cNvPr>
                <p:cNvSpPr/>
                <p:nvPr/>
              </p:nvSpPr>
              <p:spPr>
                <a:xfrm>
                  <a:off x="11476566" y="42038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2" name="Freeform 1671">
                  <a:extLst>
                    <a:ext uri="{FF2B5EF4-FFF2-40B4-BE49-F238E27FC236}">
                      <a16:creationId xmlns:a16="http://schemas.microsoft.com/office/drawing/2014/main" id="{D6F3ABC4-D3FE-C3BE-9D9B-B378B956B39B}"/>
                    </a:ext>
                  </a:extLst>
                </p:cNvPr>
                <p:cNvSpPr/>
                <p:nvPr/>
              </p:nvSpPr>
              <p:spPr>
                <a:xfrm>
                  <a:off x="11476566" y="420345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3" name="Freeform 1672">
                  <a:extLst>
                    <a:ext uri="{FF2B5EF4-FFF2-40B4-BE49-F238E27FC236}">
                      <a16:creationId xmlns:a16="http://schemas.microsoft.com/office/drawing/2014/main" id="{BE1CE8C1-8DF4-65CB-E0E5-47244C5333D5}"/>
                    </a:ext>
                  </a:extLst>
                </p:cNvPr>
                <p:cNvSpPr/>
                <p:nvPr/>
              </p:nvSpPr>
              <p:spPr>
                <a:xfrm>
                  <a:off x="11476566" y="41141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4" name="Freeform 1673">
                  <a:extLst>
                    <a:ext uri="{FF2B5EF4-FFF2-40B4-BE49-F238E27FC236}">
                      <a16:creationId xmlns:a16="http://schemas.microsoft.com/office/drawing/2014/main" id="{D8116843-E186-657D-6A4B-E8E8EE533F0B}"/>
                    </a:ext>
                  </a:extLst>
                </p:cNvPr>
                <p:cNvSpPr/>
                <p:nvPr/>
              </p:nvSpPr>
              <p:spPr>
                <a:xfrm>
                  <a:off x="11476566" y="4214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5" name="Freeform 1674">
                  <a:extLst>
                    <a:ext uri="{FF2B5EF4-FFF2-40B4-BE49-F238E27FC236}">
                      <a16:creationId xmlns:a16="http://schemas.microsoft.com/office/drawing/2014/main" id="{DD30730C-FEA0-BF6E-992F-AD60838E768E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6" name="Freeform 1675">
                  <a:extLst>
                    <a:ext uri="{FF2B5EF4-FFF2-40B4-BE49-F238E27FC236}">
                      <a16:creationId xmlns:a16="http://schemas.microsoft.com/office/drawing/2014/main" id="{9A78223E-5ECA-F580-66E8-8A7FDF4AC1CD}"/>
                    </a:ext>
                  </a:extLst>
                </p:cNvPr>
                <p:cNvSpPr/>
                <p:nvPr/>
              </p:nvSpPr>
              <p:spPr>
                <a:xfrm>
                  <a:off x="11476566" y="41179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7" name="Freeform 1676">
                  <a:extLst>
                    <a:ext uri="{FF2B5EF4-FFF2-40B4-BE49-F238E27FC236}">
                      <a16:creationId xmlns:a16="http://schemas.microsoft.com/office/drawing/2014/main" id="{55CDB4E5-55F3-4EDB-1898-463A95B21D22}"/>
                    </a:ext>
                  </a:extLst>
                </p:cNvPr>
                <p:cNvSpPr/>
                <p:nvPr/>
              </p:nvSpPr>
              <p:spPr>
                <a:xfrm>
                  <a:off x="11476566" y="41361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8" name="Freeform 1677">
                  <a:extLst>
                    <a:ext uri="{FF2B5EF4-FFF2-40B4-BE49-F238E27FC236}">
                      <a16:creationId xmlns:a16="http://schemas.microsoft.com/office/drawing/2014/main" id="{99656934-DCFD-47AA-147B-DE3AF9F1D52B}"/>
                    </a:ext>
                  </a:extLst>
                </p:cNvPr>
                <p:cNvSpPr/>
                <p:nvPr/>
              </p:nvSpPr>
              <p:spPr>
                <a:xfrm>
                  <a:off x="11476566" y="42022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9" name="Freeform 1678">
                  <a:extLst>
                    <a:ext uri="{FF2B5EF4-FFF2-40B4-BE49-F238E27FC236}">
                      <a16:creationId xmlns:a16="http://schemas.microsoft.com/office/drawing/2014/main" id="{89C0FCF1-9D49-369C-F41F-A5E890447323}"/>
                    </a:ext>
                  </a:extLst>
                </p:cNvPr>
                <p:cNvSpPr/>
                <p:nvPr/>
              </p:nvSpPr>
              <p:spPr>
                <a:xfrm>
                  <a:off x="11476566" y="4206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0" name="Freeform 1679">
                  <a:extLst>
                    <a:ext uri="{FF2B5EF4-FFF2-40B4-BE49-F238E27FC236}">
                      <a16:creationId xmlns:a16="http://schemas.microsoft.com/office/drawing/2014/main" id="{7D283235-30FF-F9E9-E447-DAB1AA50AB3E}"/>
                    </a:ext>
                  </a:extLst>
                </p:cNvPr>
                <p:cNvSpPr/>
                <p:nvPr/>
              </p:nvSpPr>
              <p:spPr>
                <a:xfrm>
                  <a:off x="11476566" y="42022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1" name="Freeform 1680">
                  <a:extLst>
                    <a:ext uri="{FF2B5EF4-FFF2-40B4-BE49-F238E27FC236}">
                      <a16:creationId xmlns:a16="http://schemas.microsoft.com/office/drawing/2014/main" id="{A3E1E8F1-B815-FB9C-1913-094A87CA53D1}"/>
                    </a:ext>
                  </a:extLst>
                </p:cNvPr>
                <p:cNvSpPr/>
                <p:nvPr/>
              </p:nvSpPr>
              <p:spPr>
                <a:xfrm>
                  <a:off x="11476566" y="41353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2" name="Freeform 1681">
                  <a:extLst>
                    <a:ext uri="{FF2B5EF4-FFF2-40B4-BE49-F238E27FC236}">
                      <a16:creationId xmlns:a16="http://schemas.microsoft.com/office/drawing/2014/main" id="{A4AE7FA1-52EC-074B-8E41-11472DF29AD5}"/>
                    </a:ext>
                  </a:extLst>
                </p:cNvPr>
                <p:cNvSpPr/>
                <p:nvPr/>
              </p:nvSpPr>
              <p:spPr>
                <a:xfrm>
                  <a:off x="11476566" y="42074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3" name="Freeform 1682">
                  <a:extLst>
                    <a:ext uri="{FF2B5EF4-FFF2-40B4-BE49-F238E27FC236}">
                      <a16:creationId xmlns:a16="http://schemas.microsoft.com/office/drawing/2014/main" id="{DF84B596-03FE-15F1-3636-886EDCAF3666}"/>
                    </a:ext>
                  </a:extLst>
                </p:cNvPr>
                <p:cNvSpPr/>
                <p:nvPr/>
              </p:nvSpPr>
              <p:spPr>
                <a:xfrm>
                  <a:off x="11476566" y="41074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4" name="Freeform 1683">
                  <a:extLst>
                    <a:ext uri="{FF2B5EF4-FFF2-40B4-BE49-F238E27FC236}">
                      <a16:creationId xmlns:a16="http://schemas.microsoft.com/office/drawing/2014/main" id="{69A836FB-C035-379C-B198-056E23506692}"/>
                    </a:ext>
                  </a:extLst>
                </p:cNvPr>
                <p:cNvSpPr/>
                <p:nvPr/>
              </p:nvSpPr>
              <p:spPr>
                <a:xfrm>
                  <a:off x="11476566" y="41251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5" name="Freeform 1684">
                  <a:extLst>
                    <a:ext uri="{FF2B5EF4-FFF2-40B4-BE49-F238E27FC236}">
                      <a16:creationId xmlns:a16="http://schemas.microsoft.com/office/drawing/2014/main" id="{F2E98214-DCE3-AC8E-89B8-A16EDDD59B55}"/>
                    </a:ext>
                  </a:extLst>
                </p:cNvPr>
                <p:cNvSpPr/>
                <p:nvPr/>
              </p:nvSpPr>
              <p:spPr>
                <a:xfrm>
                  <a:off x="11476566" y="41108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6" name="Freeform 1685">
                  <a:extLst>
                    <a:ext uri="{FF2B5EF4-FFF2-40B4-BE49-F238E27FC236}">
                      <a16:creationId xmlns:a16="http://schemas.microsoft.com/office/drawing/2014/main" id="{483EFC30-831C-BC48-2B64-750F50CF21AC}"/>
                    </a:ext>
                  </a:extLst>
                </p:cNvPr>
                <p:cNvSpPr/>
                <p:nvPr/>
              </p:nvSpPr>
              <p:spPr>
                <a:xfrm>
                  <a:off x="11476566" y="42071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7" name="Freeform 1686">
                  <a:extLst>
                    <a:ext uri="{FF2B5EF4-FFF2-40B4-BE49-F238E27FC236}">
                      <a16:creationId xmlns:a16="http://schemas.microsoft.com/office/drawing/2014/main" id="{DE8EABB7-C3F3-E335-4C96-08974839818B}"/>
                    </a:ext>
                  </a:extLst>
                </p:cNvPr>
                <p:cNvSpPr/>
                <p:nvPr/>
              </p:nvSpPr>
              <p:spPr>
                <a:xfrm>
                  <a:off x="11476566" y="41376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8" name="Freeform 1687">
                  <a:extLst>
                    <a:ext uri="{FF2B5EF4-FFF2-40B4-BE49-F238E27FC236}">
                      <a16:creationId xmlns:a16="http://schemas.microsoft.com/office/drawing/2014/main" id="{A7AB9397-6C4F-6D56-733D-82D037B94AE7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9" name="Freeform 1688">
                  <a:extLst>
                    <a:ext uri="{FF2B5EF4-FFF2-40B4-BE49-F238E27FC236}">
                      <a16:creationId xmlns:a16="http://schemas.microsoft.com/office/drawing/2014/main" id="{B2482E75-5AE0-A2B2-A051-5A455EED416C}"/>
                    </a:ext>
                  </a:extLst>
                </p:cNvPr>
                <p:cNvSpPr/>
                <p:nvPr/>
              </p:nvSpPr>
              <p:spPr>
                <a:xfrm>
                  <a:off x="11476566" y="41371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0" name="Freeform 1689">
                  <a:extLst>
                    <a:ext uri="{FF2B5EF4-FFF2-40B4-BE49-F238E27FC236}">
                      <a16:creationId xmlns:a16="http://schemas.microsoft.com/office/drawing/2014/main" id="{4C4FE7C4-4049-0609-F159-B826D2376C2A}"/>
                    </a:ext>
                  </a:extLst>
                </p:cNvPr>
                <p:cNvSpPr/>
                <p:nvPr/>
              </p:nvSpPr>
              <p:spPr>
                <a:xfrm>
                  <a:off x="11476566" y="42167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1" name="Freeform 1690">
                  <a:extLst>
                    <a:ext uri="{FF2B5EF4-FFF2-40B4-BE49-F238E27FC236}">
                      <a16:creationId xmlns:a16="http://schemas.microsoft.com/office/drawing/2014/main" id="{E04E757D-7FCF-F749-5B7F-0A77F4F5A58F}"/>
                    </a:ext>
                  </a:extLst>
                </p:cNvPr>
                <p:cNvSpPr/>
                <p:nvPr/>
              </p:nvSpPr>
              <p:spPr>
                <a:xfrm>
                  <a:off x="11476566" y="41420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2" name="Freeform 1691">
                  <a:extLst>
                    <a:ext uri="{FF2B5EF4-FFF2-40B4-BE49-F238E27FC236}">
                      <a16:creationId xmlns:a16="http://schemas.microsoft.com/office/drawing/2014/main" id="{81CC02AC-1D39-D9CE-EA2D-BD8A9D892934}"/>
                    </a:ext>
                  </a:extLst>
                </p:cNvPr>
                <p:cNvSpPr/>
                <p:nvPr/>
              </p:nvSpPr>
              <p:spPr>
                <a:xfrm>
                  <a:off x="11476566" y="4132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3" name="Freeform 1692">
                  <a:extLst>
                    <a:ext uri="{FF2B5EF4-FFF2-40B4-BE49-F238E27FC236}">
                      <a16:creationId xmlns:a16="http://schemas.microsoft.com/office/drawing/2014/main" id="{82B745DE-4912-7C83-44F3-86AD04E2DE2B}"/>
                    </a:ext>
                  </a:extLst>
                </p:cNvPr>
                <p:cNvSpPr/>
                <p:nvPr/>
              </p:nvSpPr>
              <p:spPr>
                <a:xfrm>
                  <a:off x="11476566" y="42058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4" name="Freeform 1693">
                  <a:extLst>
                    <a:ext uri="{FF2B5EF4-FFF2-40B4-BE49-F238E27FC236}">
                      <a16:creationId xmlns:a16="http://schemas.microsoft.com/office/drawing/2014/main" id="{F0CB56B2-7AB5-F5CF-1F14-CFCE3BB264F7}"/>
                    </a:ext>
                  </a:extLst>
                </p:cNvPr>
                <p:cNvSpPr/>
                <p:nvPr/>
              </p:nvSpPr>
              <p:spPr>
                <a:xfrm>
                  <a:off x="11476566" y="42072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5" name="Freeform 1694">
                  <a:extLst>
                    <a:ext uri="{FF2B5EF4-FFF2-40B4-BE49-F238E27FC236}">
                      <a16:creationId xmlns:a16="http://schemas.microsoft.com/office/drawing/2014/main" id="{60589009-65D3-7526-8242-C37386933CCF}"/>
                    </a:ext>
                  </a:extLst>
                </p:cNvPr>
                <p:cNvSpPr/>
                <p:nvPr/>
              </p:nvSpPr>
              <p:spPr>
                <a:xfrm>
                  <a:off x="11476566" y="420642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6" name="Freeform 1695">
                  <a:extLst>
                    <a:ext uri="{FF2B5EF4-FFF2-40B4-BE49-F238E27FC236}">
                      <a16:creationId xmlns:a16="http://schemas.microsoft.com/office/drawing/2014/main" id="{722C8C81-4A99-39CD-A63F-5E4A5B219A6C}"/>
                    </a:ext>
                  </a:extLst>
                </p:cNvPr>
                <p:cNvSpPr/>
                <p:nvPr/>
              </p:nvSpPr>
              <p:spPr>
                <a:xfrm>
                  <a:off x="11476566" y="40424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7" name="Freeform 1696">
                  <a:extLst>
                    <a:ext uri="{FF2B5EF4-FFF2-40B4-BE49-F238E27FC236}">
                      <a16:creationId xmlns:a16="http://schemas.microsoft.com/office/drawing/2014/main" id="{12EA4732-C201-FF95-74E6-3BE38C4F87D3}"/>
                    </a:ext>
                  </a:extLst>
                </p:cNvPr>
                <p:cNvSpPr/>
                <p:nvPr/>
              </p:nvSpPr>
              <p:spPr>
                <a:xfrm>
                  <a:off x="11476566" y="421182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8" name="Freeform 1697">
                  <a:extLst>
                    <a:ext uri="{FF2B5EF4-FFF2-40B4-BE49-F238E27FC236}">
                      <a16:creationId xmlns:a16="http://schemas.microsoft.com/office/drawing/2014/main" id="{3C3B67F2-331B-535D-FA8B-3A2C44E19580}"/>
                    </a:ext>
                  </a:extLst>
                </p:cNvPr>
                <p:cNvSpPr/>
                <p:nvPr/>
              </p:nvSpPr>
              <p:spPr>
                <a:xfrm>
                  <a:off x="11476566" y="41058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9" name="Freeform 1698">
                  <a:extLst>
                    <a:ext uri="{FF2B5EF4-FFF2-40B4-BE49-F238E27FC236}">
                      <a16:creationId xmlns:a16="http://schemas.microsoft.com/office/drawing/2014/main" id="{AEBD6BC7-E678-76AC-FFD4-D9709E651437}"/>
                    </a:ext>
                  </a:extLst>
                </p:cNvPr>
                <p:cNvSpPr/>
                <p:nvPr/>
              </p:nvSpPr>
              <p:spPr>
                <a:xfrm>
                  <a:off x="11476566" y="41260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0" name="Freeform 1699">
                  <a:extLst>
                    <a:ext uri="{FF2B5EF4-FFF2-40B4-BE49-F238E27FC236}">
                      <a16:creationId xmlns:a16="http://schemas.microsoft.com/office/drawing/2014/main" id="{0C4730EA-5BEB-C261-4291-022A6E1AE552}"/>
                    </a:ext>
                  </a:extLst>
                </p:cNvPr>
                <p:cNvSpPr/>
                <p:nvPr/>
              </p:nvSpPr>
              <p:spPr>
                <a:xfrm>
                  <a:off x="11476566" y="42050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1" name="Freeform 1700">
                  <a:extLst>
                    <a:ext uri="{FF2B5EF4-FFF2-40B4-BE49-F238E27FC236}">
                      <a16:creationId xmlns:a16="http://schemas.microsoft.com/office/drawing/2014/main" id="{8960F14F-C8DA-CDA9-D69E-B77DAF5CF21F}"/>
                    </a:ext>
                  </a:extLst>
                </p:cNvPr>
                <p:cNvSpPr/>
                <p:nvPr/>
              </p:nvSpPr>
              <p:spPr>
                <a:xfrm>
                  <a:off x="11476566" y="4083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2" name="Freeform 1701">
                  <a:extLst>
                    <a:ext uri="{FF2B5EF4-FFF2-40B4-BE49-F238E27FC236}">
                      <a16:creationId xmlns:a16="http://schemas.microsoft.com/office/drawing/2014/main" id="{02DA1316-233A-882D-A38E-81F0A600EE0C}"/>
                    </a:ext>
                  </a:extLst>
                </p:cNvPr>
                <p:cNvSpPr/>
                <p:nvPr/>
              </p:nvSpPr>
              <p:spPr>
                <a:xfrm>
                  <a:off x="11476566" y="42102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3" name="Freeform 1702">
                  <a:extLst>
                    <a:ext uri="{FF2B5EF4-FFF2-40B4-BE49-F238E27FC236}">
                      <a16:creationId xmlns:a16="http://schemas.microsoft.com/office/drawing/2014/main" id="{4FE7CCDD-3EEC-1E64-008A-F869BCCCF4E1}"/>
                    </a:ext>
                  </a:extLst>
                </p:cNvPr>
                <p:cNvSpPr/>
                <p:nvPr/>
              </p:nvSpPr>
              <p:spPr>
                <a:xfrm>
                  <a:off x="11476566" y="42179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4" name="Freeform 1703">
                  <a:extLst>
                    <a:ext uri="{FF2B5EF4-FFF2-40B4-BE49-F238E27FC236}">
                      <a16:creationId xmlns:a16="http://schemas.microsoft.com/office/drawing/2014/main" id="{9FABA0CB-F5BD-1A1C-91BD-31AC8B55139B}"/>
                    </a:ext>
                  </a:extLst>
                </p:cNvPr>
                <p:cNvSpPr/>
                <p:nvPr/>
              </p:nvSpPr>
              <p:spPr>
                <a:xfrm>
                  <a:off x="11476566" y="42155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5" name="Freeform 1704">
                  <a:extLst>
                    <a:ext uri="{FF2B5EF4-FFF2-40B4-BE49-F238E27FC236}">
                      <a16:creationId xmlns:a16="http://schemas.microsoft.com/office/drawing/2014/main" id="{EA048FCE-2266-8358-29BB-F7A7AB35055B}"/>
                    </a:ext>
                  </a:extLst>
                </p:cNvPr>
                <p:cNvSpPr/>
                <p:nvPr/>
              </p:nvSpPr>
              <p:spPr>
                <a:xfrm>
                  <a:off x="11476566" y="39971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6" name="Freeform 1705">
                  <a:extLst>
                    <a:ext uri="{FF2B5EF4-FFF2-40B4-BE49-F238E27FC236}">
                      <a16:creationId xmlns:a16="http://schemas.microsoft.com/office/drawing/2014/main" id="{88034DF2-9F5C-B422-0FB2-708DCC0952C0}"/>
                    </a:ext>
                  </a:extLst>
                </p:cNvPr>
                <p:cNvSpPr/>
                <p:nvPr/>
              </p:nvSpPr>
              <p:spPr>
                <a:xfrm>
                  <a:off x="11476566" y="4120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7" name="Freeform 1706">
                  <a:extLst>
                    <a:ext uri="{FF2B5EF4-FFF2-40B4-BE49-F238E27FC236}">
                      <a16:creationId xmlns:a16="http://schemas.microsoft.com/office/drawing/2014/main" id="{8E5641B4-471E-C563-DC21-76BC1D5024AB}"/>
                    </a:ext>
                  </a:extLst>
                </p:cNvPr>
                <p:cNvSpPr/>
                <p:nvPr/>
              </p:nvSpPr>
              <p:spPr>
                <a:xfrm>
                  <a:off x="11476566" y="41100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8" name="Freeform 1707">
                  <a:extLst>
                    <a:ext uri="{FF2B5EF4-FFF2-40B4-BE49-F238E27FC236}">
                      <a16:creationId xmlns:a16="http://schemas.microsoft.com/office/drawing/2014/main" id="{8F6EFA94-A06F-6C97-D668-881C460ED35F}"/>
                    </a:ext>
                  </a:extLst>
                </p:cNvPr>
                <p:cNvSpPr/>
                <p:nvPr/>
              </p:nvSpPr>
              <p:spPr>
                <a:xfrm>
                  <a:off x="11476566" y="40806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9" name="Freeform 1708">
                  <a:extLst>
                    <a:ext uri="{FF2B5EF4-FFF2-40B4-BE49-F238E27FC236}">
                      <a16:creationId xmlns:a16="http://schemas.microsoft.com/office/drawing/2014/main" id="{76561910-C5EC-E704-7C8B-B780D178ABE5}"/>
                    </a:ext>
                  </a:extLst>
                </p:cNvPr>
                <p:cNvSpPr/>
                <p:nvPr/>
              </p:nvSpPr>
              <p:spPr>
                <a:xfrm>
                  <a:off x="11476566" y="408471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0" name="Freeform 1709">
                  <a:extLst>
                    <a:ext uri="{FF2B5EF4-FFF2-40B4-BE49-F238E27FC236}">
                      <a16:creationId xmlns:a16="http://schemas.microsoft.com/office/drawing/2014/main" id="{FAE174D7-51B8-D2BD-97E3-9D8BC65A50A9}"/>
                    </a:ext>
                  </a:extLst>
                </p:cNvPr>
                <p:cNvSpPr/>
                <p:nvPr/>
              </p:nvSpPr>
              <p:spPr>
                <a:xfrm>
                  <a:off x="11476566" y="40929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1" name="Freeform 1710">
                  <a:extLst>
                    <a:ext uri="{FF2B5EF4-FFF2-40B4-BE49-F238E27FC236}">
                      <a16:creationId xmlns:a16="http://schemas.microsoft.com/office/drawing/2014/main" id="{2591CA8A-38E8-04D9-5B01-234C38746EE3}"/>
                    </a:ext>
                  </a:extLst>
                </p:cNvPr>
                <p:cNvSpPr/>
                <p:nvPr/>
              </p:nvSpPr>
              <p:spPr>
                <a:xfrm>
                  <a:off x="11476566" y="41108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2" name="Freeform 1711">
                  <a:extLst>
                    <a:ext uri="{FF2B5EF4-FFF2-40B4-BE49-F238E27FC236}">
                      <a16:creationId xmlns:a16="http://schemas.microsoft.com/office/drawing/2014/main" id="{D18F14A8-BFFE-822C-5C13-48FDFE1432F3}"/>
                    </a:ext>
                  </a:extLst>
                </p:cNvPr>
                <p:cNvSpPr/>
                <p:nvPr/>
              </p:nvSpPr>
              <p:spPr>
                <a:xfrm>
                  <a:off x="11476566" y="40966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3" name="Freeform 1712">
                  <a:extLst>
                    <a:ext uri="{FF2B5EF4-FFF2-40B4-BE49-F238E27FC236}">
                      <a16:creationId xmlns:a16="http://schemas.microsoft.com/office/drawing/2014/main" id="{FACC44D1-B7AD-EA9B-46B9-8B1CF2991675}"/>
                    </a:ext>
                  </a:extLst>
                </p:cNvPr>
                <p:cNvSpPr/>
                <p:nvPr/>
              </p:nvSpPr>
              <p:spPr>
                <a:xfrm>
                  <a:off x="11476566" y="4130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4" name="Freeform 1713">
                  <a:extLst>
                    <a:ext uri="{FF2B5EF4-FFF2-40B4-BE49-F238E27FC236}">
                      <a16:creationId xmlns:a16="http://schemas.microsoft.com/office/drawing/2014/main" id="{EC360860-8FC7-3B49-885E-FF288320BE59}"/>
                    </a:ext>
                  </a:extLst>
                </p:cNvPr>
                <p:cNvSpPr/>
                <p:nvPr/>
              </p:nvSpPr>
              <p:spPr>
                <a:xfrm>
                  <a:off x="11476566" y="41368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5" name="Freeform 1714">
                  <a:extLst>
                    <a:ext uri="{FF2B5EF4-FFF2-40B4-BE49-F238E27FC236}">
                      <a16:creationId xmlns:a16="http://schemas.microsoft.com/office/drawing/2014/main" id="{33ED44B2-59A9-56D5-B5DB-E67008F58763}"/>
                    </a:ext>
                  </a:extLst>
                </p:cNvPr>
                <p:cNvSpPr/>
                <p:nvPr/>
              </p:nvSpPr>
              <p:spPr>
                <a:xfrm>
                  <a:off x="11476566" y="421425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6" name="Freeform 1715">
                  <a:extLst>
                    <a:ext uri="{FF2B5EF4-FFF2-40B4-BE49-F238E27FC236}">
                      <a16:creationId xmlns:a16="http://schemas.microsoft.com/office/drawing/2014/main" id="{8193CD79-F05C-4E53-D6FB-023847F2FE25}"/>
                    </a:ext>
                  </a:extLst>
                </p:cNvPr>
                <p:cNvSpPr/>
                <p:nvPr/>
              </p:nvSpPr>
              <p:spPr>
                <a:xfrm>
                  <a:off x="11476566" y="41016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7" name="Freeform 1716">
                  <a:extLst>
                    <a:ext uri="{FF2B5EF4-FFF2-40B4-BE49-F238E27FC236}">
                      <a16:creationId xmlns:a16="http://schemas.microsoft.com/office/drawing/2014/main" id="{AF65A415-22C3-68C9-E533-DB4483934051}"/>
                    </a:ext>
                  </a:extLst>
                </p:cNvPr>
                <p:cNvSpPr/>
                <p:nvPr/>
              </p:nvSpPr>
              <p:spPr>
                <a:xfrm>
                  <a:off x="11476566" y="42186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8" name="Freeform 1717">
                  <a:extLst>
                    <a:ext uri="{FF2B5EF4-FFF2-40B4-BE49-F238E27FC236}">
                      <a16:creationId xmlns:a16="http://schemas.microsoft.com/office/drawing/2014/main" id="{B1CB96DE-5180-E0EF-7C25-70005D42FC40}"/>
                    </a:ext>
                  </a:extLst>
                </p:cNvPr>
                <p:cNvSpPr/>
                <p:nvPr/>
              </p:nvSpPr>
              <p:spPr>
                <a:xfrm>
                  <a:off x="11476566" y="4211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9" name="Freeform 1718">
                  <a:extLst>
                    <a:ext uri="{FF2B5EF4-FFF2-40B4-BE49-F238E27FC236}">
                      <a16:creationId xmlns:a16="http://schemas.microsoft.com/office/drawing/2014/main" id="{0834F86A-942F-B46F-6E82-A0A5395E8C1F}"/>
                    </a:ext>
                  </a:extLst>
                </p:cNvPr>
                <p:cNvSpPr/>
                <p:nvPr/>
              </p:nvSpPr>
              <p:spPr>
                <a:xfrm>
                  <a:off x="11476566" y="42030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0" name="Freeform 1719">
                  <a:extLst>
                    <a:ext uri="{FF2B5EF4-FFF2-40B4-BE49-F238E27FC236}">
                      <a16:creationId xmlns:a16="http://schemas.microsoft.com/office/drawing/2014/main" id="{3742C58D-0A07-2F21-CAF3-847657F05B08}"/>
                    </a:ext>
                  </a:extLst>
                </p:cNvPr>
                <p:cNvSpPr/>
                <p:nvPr/>
              </p:nvSpPr>
              <p:spPr>
                <a:xfrm>
                  <a:off x="11476566" y="41176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1" name="Freeform 1720">
                  <a:extLst>
                    <a:ext uri="{FF2B5EF4-FFF2-40B4-BE49-F238E27FC236}">
                      <a16:creationId xmlns:a16="http://schemas.microsoft.com/office/drawing/2014/main" id="{03D26ACA-CB3C-68C3-C7DD-3268596498FC}"/>
                    </a:ext>
                  </a:extLst>
                </p:cNvPr>
                <p:cNvSpPr/>
                <p:nvPr/>
              </p:nvSpPr>
              <p:spPr>
                <a:xfrm>
                  <a:off x="11476566" y="42188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2" name="Freeform 1721">
                  <a:extLst>
                    <a:ext uri="{FF2B5EF4-FFF2-40B4-BE49-F238E27FC236}">
                      <a16:creationId xmlns:a16="http://schemas.microsoft.com/office/drawing/2014/main" id="{20FAEC32-58BA-67FA-3DF5-A408CE73F7B6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3" name="Freeform 1722">
                  <a:extLst>
                    <a:ext uri="{FF2B5EF4-FFF2-40B4-BE49-F238E27FC236}">
                      <a16:creationId xmlns:a16="http://schemas.microsoft.com/office/drawing/2014/main" id="{552D46C5-12F9-05D8-EA45-60C8CFCF182B}"/>
                    </a:ext>
                  </a:extLst>
                </p:cNvPr>
                <p:cNvSpPr/>
                <p:nvPr/>
              </p:nvSpPr>
              <p:spPr>
                <a:xfrm>
                  <a:off x="11476566" y="42058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4" name="Freeform 1723">
                  <a:extLst>
                    <a:ext uri="{FF2B5EF4-FFF2-40B4-BE49-F238E27FC236}">
                      <a16:creationId xmlns:a16="http://schemas.microsoft.com/office/drawing/2014/main" id="{85E69795-93BC-0D0F-AA6F-6920CB0B88B9}"/>
                    </a:ext>
                  </a:extLst>
                </p:cNvPr>
                <p:cNvSpPr/>
                <p:nvPr/>
              </p:nvSpPr>
              <p:spPr>
                <a:xfrm>
                  <a:off x="11476566" y="40899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5" name="Freeform 1724">
                  <a:extLst>
                    <a:ext uri="{FF2B5EF4-FFF2-40B4-BE49-F238E27FC236}">
                      <a16:creationId xmlns:a16="http://schemas.microsoft.com/office/drawing/2014/main" id="{09DF7069-5C11-D363-C7D7-2399006A40EF}"/>
                    </a:ext>
                  </a:extLst>
                </p:cNvPr>
                <p:cNvSpPr/>
                <p:nvPr/>
              </p:nvSpPr>
              <p:spPr>
                <a:xfrm>
                  <a:off x="11476566" y="4206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6" name="Freeform 1725">
                  <a:extLst>
                    <a:ext uri="{FF2B5EF4-FFF2-40B4-BE49-F238E27FC236}">
                      <a16:creationId xmlns:a16="http://schemas.microsoft.com/office/drawing/2014/main" id="{45836370-6744-302B-A43A-DA08E272C96A}"/>
                    </a:ext>
                  </a:extLst>
                </p:cNvPr>
                <p:cNvSpPr/>
                <p:nvPr/>
              </p:nvSpPr>
              <p:spPr>
                <a:xfrm>
                  <a:off x="11476566" y="421029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7" name="Freeform 1726">
                  <a:extLst>
                    <a:ext uri="{FF2B5EF4-FFF2-40B4-BE49-F238E27FC236}">
                      <a16:creationId xmlns:a16="http://schemas.microsoft.com/office/drawing/2014/main" id="{2970B054-531D-EDBC-595F-797A9F109EE2}"/>
                    </a:ext>
                  </a:extLst>
                </p:cNvPr>
                <p:cNvSpPr/>
                <p:nvPr/>
              </p:nvSpPr>
              <p:spPr>
                <a:xfrm>
                  <a:off x="11476566" y="4127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8" name="Freeform 1727">
                  <a:extLst>
                    <a:ext uri="{FF2B5EF4-FFF2-40B4-BE49-F238E27FC236}">
                      <a16:creationId xmlns:a16="http://schemas.microsoft.com/office/drawing/2014/main" id="{92F03083-2033-DBE3-5C43-5361DFCAD82A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9" name="Freeform 1728">
                  <a:extLst>
                    <a:ext uri="{FF2B5EF4-FFF2-40B4-BE49-F238E27FC236}">
                      <a16:creationId xmlns:a16="http://schemas.microsoft.com/office/drawing/2014/main" id="{8FF5DC1D-E2C2-AC1B-E035-4D7E99B03FE4}"/>
                    </a:ext>
                  </a:extLst>
                </p:cNvPr>
                <p:cNvSpPr/>
                <p:nvPr/>
              </p:nvSpPr>
              <p:spPr>
                <a:xfrm>
                  <a:off x="11476566" y="4204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0" name="Freeform 1729">
                  <a:extLst>
                    <a:ext uri="{FF2B5EF4-FFF2-40B4-BE49-F238E27FC236}">
                      <a16:creationId xmlns:a16="http://schemas.microsoft.com/office/drawing/2014/main" id="{06D8F79E-708C-99B9-6642-473A6C6903BB}"/>
                    </a:ext>
                  </a:extLst>
                </p:cNvPr>
                <p:cNvSpPr/>
                <p:nvPr/>
              </p:nvSpPr>
              <p:spPr>
                <a:xfrm>
                  <a:off x="11476566" y="41136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1" name="Freeform 1730">
                  <a:extLst>
                    <a:ext uri="{FF2B5EF4-FFF2-40B4-BE49-F238E27FC236}">
                      <a16:creationId xmlns:a16="http://schemas.microsoft.com/office/drawing/2014/main" id="{F66674A9-6FB3-D9A0-1E06-F28DCD9CEBC7}"/>
                    </a:ext>
                  </a:extLst>
                </p:cNvPr>
                <p:cNvSpPr/>
                <p:nvPr/>
              </p:nvSpPr>
              <p:spPr>
                <a:xfrm>
                  <a:off x="11476566" y="41345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2" name="Freeform 1731">
                  <a:extLst>
                    <a:ext uri="{FF2B5EF4-FFF2-40B4-BE49-F238E27FC236}">
                      <a16:creationId xmlns:a16="http://schemas.microsoft.com/office/drawing/2014/main" id="{E97131A3-E50E-A3C2-A07B-FE2CCC363C73}"/>
                    </a:ext>
                  </a:extLst>
                </p:cNvPr>
                <p:cNvSpPr/>
                <p:nvPr/>
              </p:nvSpPr>
              <p:spPr>
                <a:xfrm>
                  <a:off x="11476566" y="4201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3" name="Freeform 1732">
                  <a:extLst>
                    <a:ext uri="{FF2B5EF4-FFF2-40B4-BE49-F238E27FC236}">
                      <a16:creationId xmlns:a16="http://schemas.microsoft.com/office/drawing/2014/main" id="{408453B1-BBEB-92A5-AB01-ECBFD314B02F}"/>
                    </a:ext>
                  </a:extLst>
                </p:cNvPr>
                <p:cNvSpPr/>
                <p:nvPr/>
              </p:nvSpPr>
              <p:spPr>
                <a:xfrm>
                  <a:off x="11476566" y="421056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4" name="Freeform 1733">
                  <a:extLst>
                    <a:ext uri="{FF2B5EF4-FFF2-40B4-BE49-F238E27FC236}">
                      <a16:creationId xmlns:a16="http://schemas.microsoft.com/office/drawing/2014/main" id="{A65B994B-659C-8B6E-F714-78CFC3A6FEAC}"/>
                    </a:ext>
                  </a:extLst>
                </p:cNvPr>
                <p:cNvSpPr/>
                <p:nvPr/>
              </p:nvSpPr>
              <p:spPr>
                <a:xfrm>
                  <a:off x="11476566" y="40853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5" name="Freeform 1734">
                  <a:extLst>
                    <a:ext uri="{FF2B5EF4-FFF2-40B4-BE49-F238E27FC236}">
                      <a16:creationId xmlns:a16="http://schemas.microsoft.com/office/drawing/2014/main" id="{EE20F585-38A0-2E23-BDD1-773D0DCEBF88}"/>
                    </a:ext>
                  </a:extLst>
                </p:cNvPr>
                <p:cNvSpPr/>
                <p:nvPr/>
              </p:nvSpPr>
              <p:spPr>
                <a:xfrm>
                  <a:off x="11476566" y="42185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6" name="Freeform 1735">
                  <a:extLst>
                    <a:ext uri="{FF2B5EF4-FFF2-40B4-BE49-F238E27FC236}">
                      <a16:creationId xmlns:a16="http://schemas.microsoft.com/office/drawing/2014/main" id="{57C9AB13-D77D-C499-4F37-818343B47795}"/>
                    </a:ext>
                  </a:extLst>
                </p:cNvPr>
                <p:cNvSpPr/>
                <p:nvPr/>
              </p:nvSpPr>
              <p:spPr>
                <a:xfrm>
                  <a:off x="11476566" y="41039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7" name="Freeform 1736">
                  <a:extLst>
                    <a:ext uri="{FF2B5EF4-FFF2-40B4-BE49-F238E27FC236}">
                      <a16:creationId xmlns:a16="http://schemas.microsoft.com/office/drawing/2014/main" id="{A49E21DF-A811-0655-EBB2-129A631FF92D}"/>
                    </a:ext>
                  </a:extLst>
                </p:cNvPr>
                <p:cNvSpPr/>
                <p:nvPr/>
              </p:nvSpPr>
              <p:spPr>
                <a:xfrm>
                  <a:off x="11476566" y="41251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8" name="Freeform 1737">
                  <a:extLst>
                    <a:ext uri="{FF2B5EF4-FFF2-40B4-BE49-F238E27FC236}">
                      <a16:creationId xmlns:a16="http://schemas.microsoft.com/office/drawing/2014/main" id="{524E2AFD-E602-BC42-C938-0249C210F179}"/>
                    </a:ext>
                  </a:extLst>
                </p:cNvPr>
                <p:cNvSpPr/>
                <p:nvPr/>
              </p:nvSpPr>
              <p:spPr>
                <a:xfrm>
                  <a:off x="11476566" y="42086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9" name="Freeform 1738">
                  <a:extLst>
                    <a:ext uri="{FF2B5EF4-FFF2-40B4-BE49-F238E27FC236}">
                      <a16:creationId xmlns:a16="http://schemas.microsoft.com/office/drawing/2014/main" id="{301D24A4-4EEA-095B-301E-2BFCD08C55BB}"/>
                    </a:ext>
                  </a:extLst>
                </p:cNvPr>
                <p:cNvSpPr/>
                <p:nvPr/>
              </p:nvSpPr>
              <p:spPr>
                <a:xfrm>
                  <a:off x="11476566" y="41045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0" name="Freeform 1739">
                  <a:extLst>
                    <a:ext uri="{FF2B5EF4-FFF2-40B4-BE49-F238E27FC236}">
                      <a16:creationId xmlns:a16="http://schemas.microsoft.com/office/drawing/2014/main" id="{FF9A3F9A-0637-F028-A26C-E6781BCA0C3E}"/>
                    </a:ext>
                  </a:extLst>
                </p:cNvPr>
                <p:cNvSpPr/>
                <p:nvPr/>
              </p:nvSpPr>
              <p:spPr>
                <a:xfrm>
                  <a:off x="11476566" y="41007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1" name="Freeform 1740">
                  <a:extLst>
                    <a:ext uri="{FF2B5EF4-FFF2-40B4-BE49-F238E27FC236}">
                      <a16:creationId xmlns:a16="http://schemas.microsoft.com/office/drawing/2014/main" id="{961060CD-24EC-16A4-BD75-9047E2DD84E3}"/>
                    </a:ext>
                  </a:extLst>
                </p:cNvPr>
                <p:cNvSpPr/>
                <p:nvPr/>
              </p:nvSpPr>
              <p:spPr>
                <a:xfrm>
                  <a:off x="11476566" y="4107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2" name="Freeform 1741">
                  <a:extLst>
                    <a:ext uri="{FF2B5EF4-FFF2-40B4-BE49-F238E27FC236}">
                      <a16:creationId xmlns:a16="http://schemas.microsoft.com/office/drawing/2014/main" id="{DABFB192-4458-4C5E-D795-1F7D47A05FEA}"/>
                    </a:ext>
                  </a:extLst>
                </p:cNvPr>
                <p:cNvSpPr/>
                <p:nvPr/>
              </p:nvSpPr>
              <p:spPr>
                <a:xfrm>
                  <a:off x="11476566" y="42072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3" name="Freeform 1742">
                  <a:extLst>
                    <a:ext uri="{FF2B5EF4-FFF2-40B4-BE49-F238E27FC236}">
                      <a16:creationId xmlns:a16="http://schemas.microsoft.com/office/drawing/2014/main" id="{6FDD6106-B5E7-ABA8-3EFE-E20869948D6A}"/>
                    </a:ext>
                  </a:extLst>
                </p:cNvPr>
                <p:cNvSpPr/>
                <p:nvPr/>
              </p:nvSpPr>
              <p:spPr>
                <a:xfrm>
                  <a:off x="11476566" y="42080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4" name="Freeform 1743">
                  <a:extLst>
                    <a:ext uri="{FF2B5EF4-FFF2-40B4-BE49-F238E27FC236}">
                      <a16:creationId xmlns:a16="http://schemas.microsoft.com/office/drawing/2014/main" id="{8B07D94E-E3EC-1CA6-32DC-69704ED62313}"/>
                    </a:ext>
                  </a:extLst>
                </p:cNvPr>
                <p:cNvSpPr/>
                <p:nvPr/>
              </p:nvSpPr>
              <p:spPr>
                <a:xfrm>
                  <a:off x="11476566" y="421416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5" name="Freeform 1744">
                  <a:extLst>
                    <a:ext uri="{FF2B5EF4-FFF2-40B4-BE49-F238E27FC236}">
                      <a16:creationId xmlns:a16="http://schemas.microsoft.com/office/drawing/2014/main" id="{DAA89977-B943-6E09-98F1-C585CDD6E4A4}"/>
                    </a:ext>
                  </a:extLst>
                </p:cNvPr>
                <p:cNvSpPr/>
                <p:nvPr/>
              </p:nvSpPr>
              <p:spPr>
                <a:xfrm>
                  <a:off x="11476566" y="42186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6" name="Freeform 1745">
                  <a:extLst>
                    <a:ext uri="{FF2B5EF4-FFF2-40B4-BE49-F238E27FC236}">
                      <a16:creationId xmlns:a16="http://schemas.microsoft.com/office/drawing/2014/main" id="{4F3D2ED0-9D02-FC13-AAC5-1CD21B049330}"/>
                    </a:ext>
                  </a:extLst>
                </p:cNvPr>
                <p:cNvSpPr/>
                <p:nvPr/>
              </p:nvSpPr>
              <p:spPr>
                <a:xfrm>
                  <a:off x="11476566" y="4075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7" name="Freeform 1746">
                  <a:extLst>
                    <a:ext uri="{FF2B5EF4-FFF2-40B4-BE49-F238E27FC236}">
                      <a16:creationId xmlns:a16="http://schemas.microsoft.com/office/drawing/2014/main" id="{4131DB4A-12B3-19F6-BEDF-1F7470FC1EAB}"/>
                    </a:ext>
                  </a:extLst>
                </p:cNvPr>
                <p:cNvSpPr/>
                <p:nvPr/>
              </p:nvSpPr>
              <p:spPr>
                <a:xfrm>
                  <a:off x="11476566" y="42165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8" name="Freeform 1747">
                  <a:extLst>
                    <a:ext uri="{FF2B5EF4-FFF2-40B4-BE49-F238E27FC236}">
                      <a16:creationId xmlns:a16="http://schemas.microsoft.com/office/drawing/2014/main" id="{DDDF6A73-18A4-5E95-D8A9-D0522ECA10CD}"/>
                    </a:ext>
                  </a:extLst>
                </p:cNvPr>
                <p:cNvSpPr/>
                <p:nvPr/>
              </p:nvSpPr>
              <p:spPr>
                <a:xfrm>
                  <a:off x="11476566" y="4211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9" name="Freeform 1748">
                  <a:extLst>
                    <a:ext uri="{FF2B5EF4-FFF2-40B4-BE49-F238E27FC236}">
                      <a16:creationId xmlns:a16="http://schemas.microsoft.com/office/drawing/2014/main" id="{0577BEC8-D1A0-DF54-78E5-E1EC1E697F56}"/>
                    </a:ext>
                  </a:extLst>
                </p:cNvPr>
                <p:cNvSpPr/>
                <p:nvPr/>
              </p:nvSpPr>
              <p:spPr>
                <a:xfrm>
                  <a:off x="11476566" y="42108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0" name="Freeform 1749">
                  <a:extLst>
                    <a:ext uri="{FF2B5EF4-FFF2-40B4-BE49-F238E27FC236}">
                      <a16:creationId xmlns:a16="http://schemas.microsoft.com/office/drawing/2014/main" id="{3AB408A9-2E04-D255-07C0-5262E739586B}"/>
                    </a:ext>
                  </a:extLst>
                </p:cNvPr>
                <p:cNvSpPr/>
                <p:nvPr/>
              </p:nvSpPr>
              <p:spPr>
                <a:xfrm>
                  <a:off x="11476566" y="4207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1" name="Freeform 1750">
                  <a:extLst>
                    <a:ext uri="{FF2B5EF4-FFF2-40B4-BE49-F238E27FC236}">
                      <a16:creationId xmlns:a16="http://schemas.microsoft.com/office/drawing/2014/main" id="{7B7036CC-D69A-E0E0-3E63-2CA0BECC19BB}"/>
                    </a:ext>
                  </a:extLst>
                </p:cNvPr>
                <p:cNvSpPr/>
                <p:nvPr/>
              </p:nvSpPr>
              <p:spPr>
                <a:xfrm>
                  <a:off x="11476566" y="41029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2" name="Freeform 1751">
                  <a:extLst>
                    <a:ext uri="{FF2B5EF4-FFF2-40B4-BE49-F238E27FC236}">
                      <a16:creationId xmlns:a16="http://schemas.microsoft.com/office/drawing/2014/main" id="{F5162A01-A526-A81D-02E9-2A65FD14FEE1}"/>
                    </a:ext>
                  </a:extLst>
                </p:cNvPr>
                <p:cNvSpPr/>
                <p:nvPr/>
              </p:nvSpPr>
              <p:spPr>
                <a:xfrm>
                  <a:off x="11476566" y="42010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3" name="Freeform 1752">
                  <a:extLst>
                    <a:ext uri="{FF2B5EF4-FFF2-40B4-BE49-F238E27FC236}">
                      <a16:creationId xmlns:a16="http://schemas.microsoft.com/office/drawing/2014/main" id="{B470E6F7-99BA-B958-186B-FCB160BA6DD6}"/>
                    </a:ext>
                  </a:extLst>
                </p:cNvPr>
                <p:cNvSpPr/>
                <p:nvPr/>
              </p:nvSpPr>
              <p:spPr>
                <a:xfrm>
                  <a:off x="11476566" y="42028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4" name="Freeform 1753">
                  <a:extLst>
                    <a:ext uri="{FF2B5EF4-FFF2-40B4-BE49-F238E27FC236}">
                      <a16:creationId xmlns:a16="http://schemas.microsoft.com/office/drawing/2014/main" id="{2B8309CB-5969-74A5-D9C7-957382390408}"/>
                    </a:ext>
                  </a:extLst>
                </p:cNvPr>
                <p:cNvSpPr/>
                <p:nvPr/>
              </p:nvSpPr>
              <p:spPr>
                <a:xfrm>
                  <a:off x="11476566" y="40925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5" name="Freeform 1754">
                  <a:extLst>
                    <a:ext uri="{FF2B5EF4-FFF2-40B4-BE49-F238E27FC236}">
                      <a16:creationId xmlns:a16="http://schemas.microsoft.com/office/drawing/2014/main" id="{D4369F8A-9E61-ABA1-D520-998078DAAF7F}"/>
                    </a:ext>
                  </a:extLst>
                </p:cNvPr>
                <p:cNvSpPr/>
                <p:nvPr/>
              </p:nvSpPr>
              <p:spPr>
                <a:xfrm>
                  <a:off x="11476566" y="4205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6" name="Freeform 1755">
                  <a:extLst>
                    <a:ext uri="{FF2B5EF4-FFF2-40B4-BE49-F238E27FC236}">
                      <a16:creationId xmlns:a16="http://schemas.microsoft.com/office/drawing/2014/main" id="{DA9B72AA-231C-AE2C-B950-6E26FA992B7E}"/>
                    </a:ext>
                  </a:extLst>
                </p:cNvPr>
                <p:cNvSpPr/>
                <p:nvPr/>
              </p:nvSpPr>
              <p:spPr>
                <a:xfrm>
                  <a:off x="11476566" y="40993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7" name="Freeform 1756">
                  <a:extLst>
                    <a:ext uri="{FF2B5EF4-FFF2-40B4-BE49-F238E27FC236}">
                      <a16:creationId xmlns:a16="http://schemas.microsoft.com/office/drawing/2014/main" id="{686708DB-1E08-4D85-3924-CC8161F596E8}"/>
                    </a:ext>
                  </a:extLst>
                </p:cNvPr>
                <p:cNvSpPr/>
                <p:nvPr/>
              </p:nvSpPr>
              <p:spPr>
                <a:xfrm>
                  <a:off x="11476566" y="42075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8" name="Freeform 1757">
                  <a:extLst>
                    <a:ext uri="{FF2B5EF4-FFF2-40B4-BE49-F238E27FC236}">
                      <a16:creationId xmlns:a16="http://schemas.microsoft.com/office/drawing/2014/main" id="{2981BBF4-8E37-6910-BEDF-4DCB022F9BF6}"/>
                    </a:ext>
                  </a:extLst>
                </p:cNvPr>
                <p:cNvSpPr/>
                <p:nvPr/>
              </p:nvSpPr>
              <p:spPr>
                <a:xfrm>
                  <a:off x="11476566" y="4207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9" name="Freeform 1758">
                  <a:extLst>
                    <a:ext uri="{FF2B5EF4-FFF2-40B4-BE49-F238E27FC236}">
                      <a16:creationId xmlns:a16="http://schemas.microsoft.com/office/drawing/2014/main" id="{FB2CA1CF-EF23-B346-9009-C236243AD6DC}"/>
                    </a:ext>
                  </a:extLst>
                </p:cNvPr>
                <p:cNvSpPr/>
                <p:nvPr/>
              </p:nvSpPr>
              <p:spPr>
                <a:xfrm>
                  <a:off x="11476566" y="4094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0" name="Freeform 1759">
                  <a:extLst>
                    <a:ext uri="{FF2B5EF4-FFF2-40B4-BE49-F238E27FC236}">
                      <a16:creationId xmlns:a16="http://schemas.microsoft.com/office/drawing/2014/main" id="{71C2037E-E6E4-1959-EC36-81B306CE7A05}"/>
                    </a:ext>
                  </a:extLst>
                </p:cNvPr>
                <p:cNvSpPr/>
                <p:nvPr/>
              </p:nvSpPr>
              <p:spPr>
                <a:xfrm>
                  <a:off x="11476566" y="42089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1" name="Freeform 1760">
                  <a:extLst>
                    <a:ext uri="{FF2B5EF4-FFF2-40B4-BE49-F238E27FC236}">
                      <a16:creationId xmlns:a16="http://schemas.microsoft.com/office/drawing/2014/main" id="{BB65EEA8-245A-1C5C-A26D-2CBC86CF9EF2}"/>
                    </a:ext>
                  </a:extLst>
                </p:cNvPr>
                <p:cNvSpPr/>
                <p:nvPr/>
              </p:nvSpPr>
              <p:spPr>
                <a:xfrm>
                  <a:off x="11476566" y="42016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2" name="Freeform 1761">
                  <a:extLst>
                    <a:ext uri="{FF2B5EF4-FFF2-40B4-BE49-F238E27FC236}">
                      <a16:creationId xmlns:a16="http://schemas.microsoft.com/office/drawing/2014/main" id="{C8888D91-BA33-1F42-6E85-1CB2567059EB}"/>
                    </a:ext>
                  </a:extLst>
                </p:cNvPr>
                <p:cNvSpPr/>
                <p:nvPr/>
              </p:nvSpPr>
              <p:spPr>
                <a:xfrm>
                  <a:off x="11476566" y="42165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3" name="Freeform 1762">
                  <a:extLst>
                    <a:ext uri="{FF2B5EF4-FFF2-40B4-BE49-F238E27FC236}">
                      <a16:creationId xmlns:a16="http://schemas.microsoft.com/office/drawing/2014/main" id="{602F4F50-3715-14ED-60CE-55C8A5236025}"/>
                    </a:ext>
                  </a:extLst>
                </p:cNvPr>
                <p:cNvSpPr/>
                <p:nvPr/>
              </p:nvSpPr>
              <p:spPr>
                <a:xfrm>
                  <a:off x="11476566" y="41187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4" name="Freeform 1763">
                  <a:extLst>
                    <a:ext uri="{FF2B5EF4-FFF2-40B4-BE49-F238E27FC236}">
                      <a16:creationId xmlns:a16="http://schemas.microsoft.com/office/drawing/2014/main" id="{B7D09004-E0C7-7D6A-72B2-98327D9E56EF}"/>
                    </a:ext>
                  </a:extLst>
                </p:cNvPr>
                <p:cNvSpPr/>
                <p:nvPr/>
              </p:nvSpPr>
              <p:spPr>
                <a:xfrm>
                  <a:off x="11476566" y="42028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5" name="Freeform 1764">
                  <a:extLst>
                    <a:ext uri="{FF2B5EF4-FFF2-40B4-BE49-F238E27FC236}">
                      <a16:creationId xmlns:a16="http://schemas.microsoft.com/office/drawing/2014/main" id="{9F8E91FE-6FF5-EFBA-920D-07F790EE7EE2}"/>
                    </a:ext>
                  </a:extLst>
                </p:cNvPr>
                <p:cNvSpPr/>
                <p:nvPr/>
              </p:nvSpPr>
              <p:spPr>
                <a:xfrm>
                  <a:off x="11476566" y="42152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6" name="Freeform 1765">
                  <a:extLst>
                    <a:ext uri="{FF2B5EF4-FFF2-40B4-BE49-F238E27FC236}">
                      <a16:creationId xmlns:a16="http://schemas.microsoft.com/office/drawing/2014/main" id="{2D7314FC-5CA3-4981-622F-991B98FC012E}"/>
                    </a:ext>
                  </a:extLst>
                </p:cNvPr>
                <p:cNvSpPr/>
                <p:nvPr/>
              </p:nvSpPr>
              <p:spPr>
                <a:xfrm>
                  <a:off x="11476566" y="39783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7" name="Freeform 1766">
                  <a:extLst>
                    <a:ext uri="{FF2B5EF4-FFF2-40B4-BE49-F238E27FC236}">
                      <a16:creationId xmlns:a16="http://schemas.microsoft.com/office/drawing/2014/main" id="{2BAD69E7-BFF5-2340-88BA-5A87897AD883}"/>
                    </a:ext>
                  </a:extLst>
                </p:cNvPr>
                <p:cNvSpPr/>
                <p:nvPr/>
              </p:nvSpPr>
              <p:spPr>
                <a:xfrm>
                  <a:off x="11476566" y="421074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8" name="Freeform 1767">
                  <a:extLst>
                    <a:ext uri="{FF2B5EF4-FFF2-40B4-BE49-F238E27FC236}">
                      <a16:creationId xmlns:a16="http://schemas.microsoft.com/office/drawing/2014/main" id="{FF99F65E-BCDE-2B7B-CFC9-D7D10120CAEE}"/>
                    </a:ext>
                  </a:extLst>
                </p:cNvPr>
                <p:cNvSpPr/>
                <p:nvPr/>
              </p:nvSpPr>
              <p:spPr>
                <a:xfrm>
                  <a:off x="11476566" y="42023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9" name="Freeform 1768">
                  <a:extLst>
                    <a:ext uri="{FF2B5EF4-FFF2-40B4-BE49-F238E27FC236}">
                      <a16:creationId xmlns:a16="http://schemas.microsoft.com/office/drawing/2014/main" id="{23922298-DC1E-2C8C-9DA3-19C165DCC5B4}"/>
                    </a:ext>
                  </a:extLst>
                </p:cNvPr>
                <p:cNvSpPr/>
                <p:nvPr/>
              </p:nvSpPr>
              <p:spPr>
                <a:xfrm>
                  <a:off x="11476566" y="404657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0" name="Freeform 1769">
                  <a:extLst>
                    <a:ext uri="{FF2B5EF4-FFF2-40B4-BE49-F238E27FC236}">
                      <a16:creationId xmlns:a16="http://schemas.microsoft.com/office/drawing/2014/main" id="{A5738A0C-A6B7-FF5C-F470-E03A7A788CF7}"/>
                    </a:ext>
                  </a:extLst>
                </p:cNvPr>
                <p:cNvSpPr/>
                <p:nvPr/>
              </p:nvSpPr>
              <p:spPr>
                <a:xfrm>
                  <a:off x="11476566" y="421110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1" name="Freeform 1770">
                  <a:extLst>
                    <a:ext uri="{FF2B5EF4-FFF2-40B4-BE49-F238E27FC236}">
                      <a16:creationId xmlns:a16="http://schemas.microsoft.com/office/drawing/2014/main" id="{E15D9316-5E91-50A5-54EA-ADD55F31688E}"/>
                    </a:ext>
                  </a:extLst>
                </p:cNvPr>
                <p:cNvSpPr/>
                <p:nvPr/>
              </p:nvSpPr>
              <p:spPr>
                <a:xfrm>
                  <a:off x="11476566" y="42147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2" name="Freeform 1771">
                  <a:extLst>
                    <a:ext uri="{FF2B5EF4-FFF2-40B4-BE49-F238E27FC236}">
                      <a16:creationId xmlns:a16="http://schemas.microsoft.com/office/drawing/2014/main" id="{B71CBF89-1856-10EB-3630-ACD00FE5A00B}"/>
                    </a:ext>
                  </a:extLst>
                </p:cNvPr>
                <p:cNvSpPr/>
                <p:nvPr/>
              </p:nvSpPr>
              <p:spPr>
                <a:xfrm>
                  <a:off x="11476566" y="42120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3" name="Freeform 1772">
                  <a:extLst>
                    <a:ext uri="{FF2B5EF4-FFF2-40B4-BE49-F238E27FC236}">
                      <a16:creationId xmlns:a16="http://schemas.microsoft.com/office/drawing/2014/main" id="{192426F2-D752-9BAA-B3DE-9F3D9837ACF4}"/>
                    </a:ext>
                  </a:extLst>
                </p:cNvPr>
                <p:cNvSpPr/>
                <p:nvPr/>
              </p:nvSpPr>
              <p:spPr>
                <a:xfrm>
                  <a:off x="11476566" y="42045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4" name="Freeform 1773">
                  <a:extLst>
                    <a:ext uri="{FF2B5EF4-FFF2-40B4-BE49-F238E27FC236}">
                      <a16:creationId xmlns:a16="http://schemas.microsoft.com/office/drawing/2014/main" id="{9808499D-303F-077A-0841-FFA0658CD371}"/>
                    </a:ext>
                  </a:extLst>
                </p:cNvPr>
                <p:cNvSpPr/>
                <p:nvPr/>
              </p:nvSpPr>
              <p:spPr>
                <a:xfrm>
                  <a:off x="11476566" y="42181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5" name="Freeform 1774">
                  <a:extLst>
                    <a:ext uri="{FF2B5EF4-FFF2-40B4-BE49-F238E27FC236}">
                      <a16:creationId xmlns:a16="http://schemas.microsoft.com/office/drawing/2014/main" id="{6BACA34E-B65F-9400-A072-51C77E2D3C1F}"/>
                    </a:ext>
                  </a:extLst>
                </p:cNvPr>
                <p:cNvSpPr/>
                <p:nvPr/>
              </p:nvSpPr>
              <p:spPr>
                <a:xfrm>
                  <a:off x="11476566" y="40489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6" name="Freeform 1775">
                  <a:extLst>
                    <a:ext uri="{FF2B5EF4-FFF2-40B4-BE49-F238E27FC236}">
                      <a16:creationId xmlns:a16="http://schemas.microsoft.com/office/drawing/2014/main" id="{BE7E67C1-2910-403A-0493-2338FE73F99F}"/>
                    </a:ext>
                  </a:extLst>
                </p:cNvPr>
                <p:cNvSpPr/>
                <p:nvPr/>
              </p:nvSpPr>
              <p:spPr>
                <a:xfrm>
                  <a:off x="11476566" y="42138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7" name="Freeform 1776">
                  <a:extLst>
                    <a:ext uri="{FF2B5EF4-FFF2-40B4-BE49-F238E27FC236}">
                      <a16:creationId xmlns:a16="http://schemas.microsoft.com/office/drawing/2014/main" id="{34DC6FE8-3F1A-6DDE-FD8E-CE06712A8226}"/>
                    </a:ext>
                  </a:extLst>
                </p:cNvPr>
                <p:cNvSpPr/>
                <p:nvPr/>
              </p:nvSpPr>
              <p:spPr>
                <a:xfrm>
                  <a:off x="11476566" y="42016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8" name="Freeform 1777">
                  <a:extLst>
                    <a:ext uri="{FF2B5EF4-FFF2-40B4-BE49-F238E27FC236}">
                      <a16:creationId xmlns:a16="http://schemas.microsoft.com/office/drawing/2014/main" id="{867C85C5-D53D-8CA4-F1A8-B7CF39B92D87}"/>
                    </a:ext>
                  </a:extLst>
                </p:cNvPr>
                <p:cNvSpPr/>
                <p:nvPr/>
              </p:nvSpPr>
              <p:spPr>
                <a:xfrm>
                  <a:off x="11476566" y="4213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9" name="Freeform 1778">
                  <a:extLst>
                    <a:ext uri="{FF2B5EF4-FFF2-40B4-BE49-F238E27FC236}">
                      <a16:creationId xmlns:a16="http://schemas.microsoft.com/office/drawing/2014/main" id="{36ACE5AC-CFB3-A235-9C8B-190D18F722D1}"/>
                    </a:ext>
                  </a:extLst>
                </p:cNvPr>
                <p:cNvSpPr/>
                <p:nvPr/>
              </p:nvSpPr>
              <p:spPr>
                <a:xfrm>
                  <a:off x="11476566" y="42189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0" name="Freeform 1779">
                  <a:extLst>
                    <a:ext uri="{FF2B5EF4-FFF2-40B4-BE49-F238E27FC236}">
                      <a16:creationId xmlns:a16="http://schemas.microsoft.com/office/drawing/2014/main" id="{B2A599A8-A69E-B203-1868-F69C9DC2ECD5}"/>
                    </a:ext>
                  </a:extLst>
                </p:cNvPr>
                <p:cNvSpPr/>
                <p:nvPr/>
              </p:nvSpPr>
              <p:spPr>
                <a:xfrm>
                  <a:off x="11476566" y="40970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1" name="Freeform 1780">
                  <a:extLst>
                    <a:ext uri="{FF2B5EF4-FFF2-40B4-BE49-F238E27FC236}">
                      <a16:creationId xmlns:a16="http://schemas.microsoft.com/office/drawing/2014/main" id="{B5A34E9F-5E8A-3012-08F7-427F12FC6A3B}"/>
                    </a:ext>
                  </a:extLst>
                </p:cNvPr>
                <p:cNvSpPr/>
                <p:nvPr/>
              </p:nvSpPr>
              <p:spPr>
                <a:xfrm>
                  <a:off x="11476566" y="42009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2" name="Freeform 1781">
                  <a:extLst>
                    <a:ext uri="{FF2B5EF4-FFF2-40B4-BE49-F238E27FC236}">
                      <a16:creationId xmlns:a16="http://schemas.microsoft.com/office/drawing/2014/main" id="{2992077B-1557-5DD5-C130-900ED3C08B4F}"/>
                    </a:ext>
                  </a:extLst>
                </p:cNvPr>
                <p:cNvSpPr/>
                <p:nvPr/>
              </p:nvSpPr>
              <p:spPr>
                <a:xfrm>
                  <a:off x="11476566" y="411314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3" name="Freeform 1782">
                  <a:extLst>
                    <a:ext uri="{FF2B5EF4-FFF2-40B4-BE49-F238E27FC236}">
                      <a16:creationId xmlns:a16="http://schemas.microsoft.com/office/drawing/2014/main" id="{378010CA-1173-92FD-1A81-807DC80A449C}"/>
                    </a:ext>
                  </a:extLst>
                </p:cNvPr>
                <p:cNvSpPr/>
                <p:nvPr/>
              </p:nvSpPr>
              <p:spPr>
                <a:xfrm>
                  <a:off x="11476566" y="413302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4" name="Freeform 1783">
                  <a:extLst>
                    <a:ext uri="{FF2B5EF4-FFF2-40B4-BE49-F238E27FC236}">
                      <a16:creationId xmlns:a16="http://schemas.microsoft.com/office/drawing/2014/main" id="{C3FD7C72-86F0-665F-2777-04BD2EFBBBDC}"/>
                    </a:ext>
                  </a:extLst>
                </p:cNvPr>
                <p:cNvSpPr/>
                <p:nvPr/>
              </p:nvSpPr>
              <p:spPr>
                <a:xfrm>
                  <a:off x="11476566" y="41379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5" name="Freeform 1784">
                  <a:extLst>
                    <a:ext uri="{FF2B5EF4-FFF2-40B4-BE49-F238E27FC236}">
                      <a16:creationId xmlns:a16="http://schemas.microsoft.com/office/drawing/2014/main" id="{554E3E0C-BD66-F289-CD1C-75D3AAA953B4}"/>
                    </a:ext>
                  </a:extLst>
                </p:cNvPr>
                <p:cNvSpPr/>
                <p:nvPr/>
              </p:nvSpPr>
              <p:spPr>
                <a:xfrm>
                  <a:off x="11476566" y="42156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6" name="Freeform 1785">
                  <a:extLst>
                    <a:ext uri="{FF2B5EF4-FFF2-40B4-BE49-F238E27FC236}">
                      <a16:creationId xmlns:a16="http://schemas.microsoft.com/office/drawing/2014/main" id="{6FD2086E-1528-5713-FC9D-9D12AB5859AB}"/>
                    </a:ext>
                  </a:extLst>
                </p:cNvPr>
                <p:cNvSpPr/>
                <p:nvPr/>
              </p:nvSpPr>
              <p:spPr>
                <a:xfrm>
                  <a:off x="11476566" y="39654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7" name="Freeform 1786">
                  <a:extLst>
                    <a:ext uri="{FF2B5EF4-FFF2-40B4-BE49-F238E27FC236}">
                      <a16:creationId xmlns:a16="http://schemas.microsoft.com/office/drawing/2014/main" id="{89AFBABF-45D4-863D-C99F-F032CF661B76}"/>
                    </a:ext>
                  </a:extLst>
                </p:cNvPr>
                <p:cNvSpPr/>
                <p:nvPr/>
              </p:nvSpPr>
              <p:spPr>
                <a:xfrm>
                  <a:off x="11476566" y="42122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8" name="Freeform 1787">
                  <a:extLst>
                    <a:ext uri="{FF2B5EF4-FFF2-40B4-BE49-F238E27FC236}">
                      <a16:creationId xmlns:a16="http://schemas.microsoft.com/office/drawing/2014/main" id="{2AF618E0-3AFE-434D-250B-41EB09AFAA3C}"/>
                    </a:ext>
                  </a:extLst>
                </p:cNvPr>
                <p:cNvSpPr/>
                <p:nvPr/>
              </p:nvSpPr>
              <p:spPr>
                <a:xfrm>
                  <a:off x="11476566" y="414309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9" name="Freeform 1788">
                  <a:extLst>
                    <a:ext uri="{FF2B5EF4-FFF2-40B4-BE49-F238E27FC236}">
                      <a16:creationId xmlns:a16="http://schemas.microsoft.com/office/drawing/2014/main" id="{1135E8C6-43FF-CD49-355E-4AC342F415D1}"/>
                    </a:ext>
                  </a:extLst>
                </p:cNvPr>
                <p:cNvSpPr/>
                <p:nvPr/>
              </p:nvSpPr>
              <p:spPr>
                <a:xfrm>
                  <a:off x="11476566" y="40823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0" name="Freeform 1789">
                  <a:extLst>
                    <a:ext uri="{FF2B5EF4-FFF2-40B4-BE49-F238E27FC236}">
                      <a16:creationId xmlns:a16="http://schemas.microsoft.com/office/drawing/2014/main" id="{6F35A453-BA5C-98A0-2ED3-9FFC0C3DF865}"/>
                    </a:ext>
                  </a:extLst>
                </p:cNvPr>
                <p:cNvSpPr/>
                <p:nvPr/>
              </p:nvSpPr>
              <p:spPr>
                <a:xfrm>
                  <a:off x="11476566" y="41148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1" name="Freeform 1790">
                  <a:extLst>
                    <a:ext uri="{FF2B5EF4-FFF2-40B4-BE49-F238E27FC236}">
                      <a16:creationId xmlns:a16="http://schemas.microsoft.com/office/drawing/2014/main" id="{BA740A98-8552-6A83-870C-1800DC61C8D9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2" name="Freeform 1791">
                  <a:extLst>
                    <a:ext uri="{FF2B5EF4-FFF2-40B4-BE49-F238E27FC236}">
                      <a16:creationId xmlns:a16="http://schemas.microsoft.com/office/drawing/2014/main" id="{0AD5FF74-381B-170F-975F-B037D27ACBC0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3" name="Freeform 1792">
                  <a:extLst>
                    <a:ext uri="{FF2B5EF4-FFF2-40B4-BE49-F238E27FC236}">
                      <a16:creationId xmlns:a16="http://schemas.microsoft.com/office/drawing/2014/main" id="{1ADF9AA5-148C-D0E7-4755-50B9790DAE52}"/>
                    </a:ext>
                  </a:extLst>
                </p:cNvPr>
                <p:cNvSpPr/>
                <p:nvPr/>
              </p:nvSpPr>
              <p:spPr>
                <a:xfrm>
                  <a:off x="11476566" y="40740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4" name="Freeform 1793">
                  <a:extLst>
                    <a:ext uri="{FF2B5EF4-FFF2-40B4-BE49-F238E27FC236}">
                      <a16:creationId xmlns:a16="http://schemas.microsoft.com/office/drawing/2014/main" id="{E8AF370B-3C23-6401-2BF1-5CE8AA8E649D}"/>
                    </a:ext>
                  </a:extLst>
                </p:cNvPr>
                <p:cNvSpPr/>
                <p:nvPr/>
              </p:nvSpPr>
              <p:spPr>
                <a:xfrm>
                  <a:off x="11476566" y="40678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5" name="Freeform 1794">
                  <a:extLst>
                    <a:ext uri="{FF2B5EF4-FFF2-40B4-BE49-F238E27FC236}">
                      <a16:creationId xmlns:a16="http://schemas.microsoft.com/office/drawing/2014/main" id="{6138F51C-177D-D132-D1FE-B5A493CC67A3}"/>
                    </a:ext>
                  </a:extLst>
                </p:cNvPr>
                <p:cNvSpPr/>
                <p:nvPr/>
              </p:nvSpPr>
              <p:spPr>
                <a:xfrm>
                  <a:off x="11476566" y="42004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6" name="Freeform 1795">
                  <a:extLst>
                    <a:ext uri="{FF2B5EF4-FFF2-40B4-BE49-F238E27FC236}">
                      <a16:creationId xmlns:a16="http://schemas.microsoft.com/office/drawing/2014/main" id="{2C5A6E52-0AF9-FB5B-CDC1-A6191B5F7C06}"/>
                    </a:ext>
                  </a:extLst>
                </p:cNvPr>
                <p:cNvSpPr/>
                <p:nvPr/>
              </p:nvSpPr>
              <p:spPr>
                <a:xfrm>
                  <a:off x="11476566" y="42070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7" name="Freeform 1796">
                  <a:extLst>
                    <a:ext uri="{FF2B5EF4-FFF2-40B4-BE49-F238E27FC236}">
                      <a16:creationId xmlns:a16="http://schemas.microsoft.com/office/drawing/2014/main" id="{802E7F72-1945-CFBC-4B3B-B3F2CA5F0A73}"/>
                    </a:ext>
                  </a:extLst>
                </p:cNvPr>
                <p:cNvSpPr/>
                <p:nvPr/>
              </p:nvSpPr>
              <p:spPr>
                <a:xfrm>
                  <a:off x="11476566" y="41425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8" name="Freeform 1797">
                  <a:extLst>
                    <a:ext uri="{FF2B5EF4-FFF2-40B4-BE49-F238E27FC236}">
                      <a16:creationId xmlns:a16="http://schemas.microsoft.com/office/drawing/2014/main" id="{E8C2981B-5902-50D0-8AC8-BAF4A50273A3}"/>
                    </a:ext>
                  </a:extLst>
                </p:cNvPr>
                <p:cNvSpPr/>
                <p:nvPr/>
              </p:nvSpPr>
              <p:spPr>
                <a:xfrm>
                  <a:off x="11476566" y="42001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9" name="Freeform 1798">
                  <a:extLst>
                    <a:ext uri="{FF2B5EF4-FFF2-40B4-BE49-F238E27FC236}">
                      <a16:creationId xmlns:a16="http://schemas.microsoft.com/office/drawing/2014/main" id="{4FCD0896-2755-BE90-C9C7-D3AD53438CEA}"/>
                    </a:ext>
                  </a:extLst>
                </p:cNvPr>
                <p:cNvSpPr/>
                <p:nvPr/>
              </p:nvSpPr>
              <p:spPr>
                <a:xfrm>
                  <a:off x="11476566" y="420327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0" name="Freeform 1799">
                  <a:extLst>
                    <a:ext uri="{FF2B5EF4-FFF2-40B4-BE49-F238E27FC236}">
                      <a16:creationId xmlns:a16="http://schemas.microsoft.com/office/drawing/2014/main" id="{31C00764-E1B0-9D92-8901-03B4CDABF889}"/>
                    </a:ext>
                  </a:extLst>
                </p:cNvPr>
                <p:cNvSpPr/>
                <p:nvPr/>
              </p:nvSpPr>
              <p:spPr>
                <a:xfrm>
                  <a:off x="11476566" y="42161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1" name="Freeform 1800">
                  <a:extLst>
                    <a:ext uri="{FF2B5EF4-FFF2-40B4-BE49-F238E27FC236}">
                      <a16:creationId xmlns:a16="http://schemas.microsoft.com/office/drawing/2014/main" id="{D5EF5C53-D866-2BC6-87FC-AB0DF12DA7EC}"/>
                    </a:ext>
                  </a:extLst>
                </p:cNvPr>
                <p:cNvSpPr/>
                <p:nvPr/>
              </p:nvSpPr>
              <p:spPr>
                <a:xfrm>
                  <a:off x="11476566" y="413823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2" name="Freeform 1801">
                  <a:extLst>
                    <a:ext uri="{FF2B5EF4-FFF2-40B4-BE49-F238E27FC236}">
                      <a16:creationId xmlns:a16="http://schemas.microsoft.com/office/drawing/2014/main" id="{181B0094-8988-0063-6715-429F955CD0D6}"/>
                    </a:ext>
                  </a:extLst>
                </p:cNvPr>
                <p:cNvSpPr/>
                <p:nvPr/>
              </p:nvSpPr>
              <p:spPr>
                <a:xfrm>
                  <a:off x="11476566" y="42020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3" name="Freeform 1802">
                  <a:extLst>
                    <a:ext uri="{FF2B5EF4-FFF2-40B4-BE49-F238E27FC236}">
                      <a16:creationId xmlns:a16="http://schemas.microsoft.com/office/drawing/2014/main" id="{2AF8D6E2-6C76-7520-A7B9-B45391F810C3}"/>
                    </a:ext>
                  </a:extLst>
                </p:cNvPr>
                <p:cNvSpPr/>
                <p:nvPr/>
              </p:nvSpPr>
              <p:spPr>
                <a:xfrm>
                  <a:off x="11476566" y="42049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4" name="Freeform 1803">
                  <a:extLst>
                    <a:ext uri="{FF2B5EF4-FFF2-40B4-BE49-F238E27FC236}">
                      <a16:creationId xmlns:a16="http://schemas.microsoft.com/office/drawing/2014/main" id="{08A83729-B467-0B81-F8F0-699DC6529370}"/>
                    </a:ext>
                  </a:extLst>
                </p:cNvPr>
                <p:cNvSpPr/>
                <p:nvPr/>
              </p:nvSpPr>
              <p:spPr>
                <a:xfrm>
                  <a:off x="11476566" y="4202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5" name="Freeform 1804">
                  <a:extLst>
                    <a:ext uri="{FF2B5EF4-FFF2-40B4-BE49-F238E27FC236}">
                      <a16:creationId xmlns:a16="http://schemas.microsoft.com/office/drawing/2014/main" id="{00701BD6-4962-5471-0271-E5E8A05CA818}"/>
                    </a:ext>
                  </a:extLst>
                </p:cNvPr>
                <p:cNvSpPr/>
                <p:nvPr/>
              </p:nvSpPr>
              <p:spPr>
                <a:xfrm>
                  <a:off x="11476566" y="42177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6" name="Freeform 1805">
                  <a:extLst>
                    <a:ext uri="{FF2B5EF4-FFF2-40B4-BE49-F238E27FC236}">
                      <a16:creationId xmlns:a16="http://schemas.microsoft.com/office/drawing/2014/main" id="{C4CFBB48-CA6E-F6DA-93A6-3A263CD7A6D3}"/>
                    </a:ext>
                  </a:extLst>
                </p:cNvPr>
                <p:cNvSpPr/>
                <p:nvPr/>
              </p:nvSpPr>
              <p:spPr>
                <a:xfrm>
                  <a:off x="11476566" y="4205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7" name="Freeform 1806">
                  <a:extLst>
                    <a:ext uri="{FF2B5EF4-FFF2-40B4-BE49-F238E27FC236}">
                      <a16:creationId xmlns:a16="http://schemas.microsoft.com/office/drawing/2014/main" id="{F34FFEC4-5AA0-C553-E1B7-E8DA38B6C942}"/>
                    </a:ext>
                  </a:extLst>
                </p:cNvPr>
                <p:cNvSpPr/>
                <p:nvPr/>
              </p:nvSpPr>
              <p:spPr>
                <a:xfrm>
                  <a:off x="11476566" y="4201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8" name="Freeform 1807">
                  <a:extLst>
                    <a:ext uri="{FF2B5EF4-FFF2-40B4-BE49-F238E27FC236}">
                      <a16:creationId xmlns:a16="http://schemas.microsoft.com/office/drawing/2014/main" id="{932F0491-6F80-F686-C37D-F4F86E2AD866}"/>
                    </a:ext>
                  </a:extLst>
                </p:cNvPr>
                <p:cNvSpPr/>
                <p:nvPr/>
              </p:nvSpPr>
              <p:spPr>
                <a:xfrm>
                  <a:off x="11476566" y="421155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9" name="Freeform 1808">
                  <a:extLst>
                    <a:ext uri="{FF2B5EF4-FFF2-40B4-BE49-F238E27FC236}">
                      <a16:creationId xmlns:a16="http://schemas.microsoft.com/office/drawing/2014/main" id="{C31F561C-95C3-12A6-A78E-738A02A6AE59}"/>
                    </a:ext>
                  </a:extLst>
                </p:cNvPr>
                <p:cNvSpPr/>
                <p:nvPr/>
              </p:nvSpPr>
              <p:spPr>
                <a:xfrm>
                  <a:off x="11476566" y="4204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0" name="Freeform 1809">
                  <a:extLst>
                    <a:ext uri="{FF2B5EF4-FFF2-40B4-BE49-F238E27FC236}">
                      <a16:creationId xmlns:a16="http://schemas.microsoft.com/office/drawing/2014/main" id="{7969BD76-493B-7894-F477-77A255842139}"/>
                    </a:ext>
                  </a:extLst>
                </p:cNvPr>
                <p:cNvSpPr/>
                <p:nvPr/>
              </p:nvSpPr>
              <p:spPr>
                <a:xfrm>
                  <a:off x="11476566" y="421164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1" name="Freeform 1810">
                  <a:extLst>
                    <a:ext uri="{FF2B5EF4-FFF2-40B4-BE49-F238E27FC236}">
                      <a16:creationId xmlns:a16="http://schemas.microsoft.com/office/drawing/2014/main" id="{1BD06FC2-AD64-557A-A531-E75838A0D0D7}"/>
                    </a:ext>
                  </a:extLst>
                </p:cNvPr>
                <p:cNvSpPr/>
                <p:nvPr/>
              </p:nvSpPr>
              <p:spPr>
                <a:xfrm>
                  <a:off x="11476566" y="40248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2" name="Freeform 1811">
                  <a:extLst>
                    <a:ext uri="{FF2B5EF4-FFF2-40B4-BE49-F238E27FC236}">
                      <a16:creationId xmlns:a16="http://schemas.microsoft.com/office/drawing/2014/main" id="{6090E64C-1F23-68AA-F00A-A3A2E791EC4E}"/>
                    </a:ext>
                  </a:extLst>
                </p:cNvPr>
                <p:cNvSpPr/>
                <p:nvPr/>
              </p:nvSpPr>
              <p:spPr>
                <a:xfrm>
                  <a:off x="11476566" y="42154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3" name="Freeform 1812">
                  <a:extLst>
                    <a:ext uri="{FF2B5EF4-FFF2-40B4-BE49-F238E27FC236}">
                      <a16:creationId xmlns:a16="http://schemas.microsoft.com/office/drawing/2014/main" id="{09D7F00A-6C5E-AA43-2EDE-BB1E99652F98}"/>
                    </a:ext>
                  </a:extLst>
                </p:cNvPr>
                <p:cNvSpPr/>
                <p:nvPr/>
              </p:nvSpPr>
              <p:spPr>
                <a:xfrm>
                  <a:off x="11476566" y="42086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4" name="Freeform 1813">
                  <a:extLst>
                    <a:ext uri="{FF2B5EF4-FFF2-40B4-BE49-F238E27FC236}">
                      <a16:creationId xmlns:a16="http://schemas.microsoft.com/office/drawing/2014/main" id="{3C22A788-D570-DB16-FDB8-1A0CFF80B938}"/>
                    </a:ext>
                  </a:extLst>
                </p:cNvPr>
                <p:cNvSpPr/>
                <p:nvPr/>
              </p:nvSpPr>
              <p:spPr>
                <a:xfrm>
                  <a:off x="11476566" y="42129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5" name="Freeform 1814">
                  <a:extLst>
                    <a:ext uri="{FF2B5EF4-FFF2-40B4-BE49-F238E27FC236}">
                      <a16:creationId xmlns:a16="http://schemas.microsoft.com/office/drawing/2014/main" id="{3A59E899-CFAB-9193-A862-CC474CA68FC7}"/>
                    </a:ext>
                  </a:extLst>
                </p:cNvPr>
                <p:cNvSpPr/>
                <p:nvPr/>
              </p:nvSpPr>
              <p:spPr>
                <a:xfrm>
                  <a:off x="11476566" y="420489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6" name="Freeform 1815">
                  <a:extLst>
                    <a:ext uri="{FF2B5EF4-FFF2-40B4-BE49-F238E27FC236}">
                      <a16:creationId xmlns:a16="http://schemas.microsoft.com/office/drawing/2014/main" id="{B21A058E-478C-3A72-4BC2-800DBF5612DA}"/>
                    </a:ext>
                  </a:extLst>
                </p:cNvPr>
                <p:cNvSpPr/>
                <p:nvPr/>
              </p:nvSpPr>
              <p:spPr>
                <a:xfrm>
                  <a:off x="11476566" y="42176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7" name="Freeform 1816">
                  <a:extLst>
                    <a:ext uri="{FF2B5EF4-FFF2-40B4-BE49-F238E27FC236}">
                      <a16:creationId xmlns:a16="http://schemas.microsoft.com/office/drawing/2014/main" id="{21507D8D-5B91-85A6-0AE9-EDABFBAF1A8A}"/>
                    </a:ext>
                  </a:extLst>
                </p:cNvPr>
                <p:cNvSpPr/>
                <p:nvPr/>
              </p:nvSpPr>
              <p:spPr>
                <a:xfrm>
                  <a:off x="11476566" y="42060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8" name="Freeform 1817">
                  <a:extLst>
                    <a:ext uri="{FF2B5EF4-FFF2-40B4-BE49-F238E27FC236}">
                      <a16:creationId xmlns:a16="http://schemas.microsoft.com/office/drawing/2014/main" id="{C9A4002B-E663-924D-F2FA-F33E78F20A22}"/>
                    </a:ext>
                  </a:extLst>
                </p:cNvPr>
                <p:cNvSpPr/>
                <p:nvPr/>
              </p:nvSpPr>
              <p:spPr>
                <a:xfrm>
                  <a:off x="11476566" y="42004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9" name="Freeform 1818">
                  <a:extLst>
                    <a:ext uri="{FF2B5EF4-FFF2-40B4-BE49-F238E27FC236}">
                      <a16:creationId xmlns:a16="http://schemas.microsoft.com/office/drawing/2014/main" id="{B77A27BA-A4FD-82EF-E0C2-4AC448C769D1}"/>
                    </a:ext>
                  </a:extLst>
                </p:cNvPr>
                <p:cNvSpPr/>
                <p:nvPr/>
              </p:nvSpPr>
              <p:spPr>
                <a:xfrm>
                  <a:off x="11476566" y="42171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0" name="Freeform 1819">
                  <a:extLst>
                    <a:ext uri="{FF2B5EF4-FFF2-40B4-BE49-F238E27FC236}">
                      <a16:creationId xmlns:a16="http://schemas.microsoft.com/office/drawing/2014/main" id="{E681F3A1-18D2-FA05-B5F7-701872E2B88A}"/>
                    </a:ext>
                  </a:extLst>
                </p:cNvPr>
                <p:cNvSpPr/>
                <p:nvPr/>
              </p:nvSpPr>
              <p:spPr>
                <a:xfrm>
                  <a:off x="11476566" y="420220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1" name="Freeform 1820">
                  <a:extLst>
                    <a:ext uri="{FF2B5EF4-FFF2-40B4-BE49-F238E27FC236}">
                      <a16:creationId xmlns:a16="http://schemas.microsoft.com/office/drawing/2014/main" id="{F7012BC8-4A19-0982-AC7B-854BF6480F21}"/>
                    </a:ext>
                  </a:extLst>
                </p:cNvPr>
                <p:cNvSpPr/>
                <p:nvPr/>
              </p:nvSpPr>
              <p:spPr>
                <a:xfrm>
                  <a:off x="11476566" y="4205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2" name="Freeform 1821">
                  <a:extLst>
                    <a:ext uri="{FF2B5EF4-FFF2-40B4-BE49-F238E27FC236}">
                      <a16:creationId xmlns:a16="http://schemas.microsoft.com/office/drawing/2014/main" id="{7CF397B7-88A5-9972-EFB1-79C7F99FD0CD}"/>
                    </a:ext>
                  </a:extLst>
                </p:cNvPr>
                <p:cNvSpPr/>
                <p:nvPr/>
              </p:nvSpPr>
              <p:spPr>
                <a:xfrm>
                  <a:off x="11476566" y="42156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3" name="Freeform 1822">
                  <a:extLst>
                    <a:ext uri="{FF2B5EF4-FFF2-40B4-BE49-F238E27FC236}">
                      <a16:creationId xmlns:a16="http://schemas.microsoft.com/office/drawing/2014/main" id="{97CF830F-40CF-E16F-CD0B-298BDD07D14E}"/>
                    </a:ext>
                  </a:extLst>
                </p:cNvPr>
                <p:cNvSpPr/>
                <p:nvPr/>
              </p:nvSpPr>
              <p:spPr>
                <a:xfrm>
                  <a:off x="11476566" y="42035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4" name="Freeform 1823">
                  <a:extLst>
                    <a:ext uri="{FF2B5EF4-FFF2-40B4-BE49-F238E27FC236}">
                      <a16:creationId xmlns:a16="http://schemas.microsoft.com/office/drawing/2014/main" id="{25DF3CA5-127E-DDD9-8A4D-147514943CC3}"/>
                    </a:ext>
                  </a:extLst>
                </p:cNvPr>
                <p:cNvSpPr/>
                <p:nvPr/>
              </p:nvSpPr>
              <p:spPr>
                <a:xfrm>
                  <a:off x="11476566" y="4132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5" name="Freeform 1824">
                  <a:extLst>
                    <a:ext uri="{FF2B5EF4-FFF2-40B4-BE49-F238E27FC236}">
                      <a16:creationId xmlns:a16="http://schemas.microsoft.com/office/drawing/2014/main" id="{7B1A54B3-AA49-8988-CF24-D35221A0EF42}"/>
                    </a:ext>
                  </a:extLst>
                </p:cNvPr>
                <p:cNvSpPr/>
                <p:nvPr/>
              </p:nvSpPr>
              <p:spPr>
                <a:xfrm>
                  <a:off x="11476566" y="41339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6" name="Freeform 1825">
                  <a:extLst>
                    <a:ext uri="{FF2B5EF4-FFF2-40B4-BE49-F238E27FC236}">
                      <a16:creationId xmlns:a16="http://schemas.microsoft.com/office/drawing/2014/main" id="{A589480F-A4E5-F248-2800-7C4565F544E4}"/>
                    </a:ext>
                  </a:extLst>
                </p:cNvPr>
                <p:cNvSpPr/>
                <p:nvPr/>
              </p:nvSpPr>
              <p:spPr>
                <a:xfrm>
                  <a:off x="11476566" y="4202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7" name="Freeform 1826">
                  <a:extLst>
                    <a:ext uri="{FF2B5EF4-FFF2-40B4-BE49-F238E27FC236}">
                      <a16:creationId xmlns:a16="http://schemas.microsoft.com/office/drawing/2014/main" id="{17310487-AACA-E79F-6671-12DA82697CCB}"/>
                    </a:ext>
                  </a:extLst>
                </p:cNvPr>
                <p:cNvSpPr/>
                <p:nvPr/>
              </p:nvSpPr>
              <p:spPr>
                <a:xfrm>
                  <a:off x="11476566" y="42173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8" name="Freeform 1827">
                  <a:extLst>
                    <a:ext uri="{FF2B5EF4-FFF2-40B4-BE49-F238E27FC236}">
                      <a16:creationId xmlns:a16="http://schemas.microsoft.com/office/drawing/2014/main" id="{33ED5434-D468-C017-756D-5F71D4380898}"/>
                    </a:ext>
                  </a:extLst>
                </p:cNvPr>
                <p:cNvSpPr/>
                <p:nvPr/>
              </p:nvSpPr>
              <p:spPr>
                <a:xfrm>
                  <a:off x="11476566" y="41219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9" name="Freeform 1828">
                  <a:extLst>
                    <a:ext uri="{FF2B5EF4-FFF2-40B4-BE49-F238E27FC236}">
                      <a16:creationId xmlns:a16="http://schemas.microsoft.com/office/drawing/2014/main" id="{39146089-0B6A-304E-56F4-6987505ED24A}"/>
                    </a:ext>
                  </a:extLst>
                </p:cNvPr>
                <p:cNvSpPr/>
                <p:nvPr/>
              </p:nvSpPr>
              <p:spPr>
                <a:xfrm>
                  <a:off x="11476566" y="41074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0" name="Freeform 1829">
                  <a:extLst>
                    <a:ext uri="{FF2B5EF4-FFF2-40B4-BE49-F238E27FC236}">
                      <a16:creationId xmlns:a16="http://schemas.microsoft.com/office/drawing/2014/main" id="{F1950F3C-6EB7-7C00-6A11-89531E8E5AA2}"/>
                    </a:ext>
                  </a:extLst>
                </p:cNvPr>
                <p:cNvSpPr/>
                <p:nvPr/>
              </p:nvSpPr>
              <p:spPr>
                <a:xfrm>
                  <a:off x="11476566" y="40863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1" name="Freeform 1830">
                  <a:extLst>
                    <a:ext uri="{FF2B5EF4-FFF2-40B4-BE49-F238E27FC236}">
                      <a16:creationId xmlns:a16="http://schemas.microsoft.com/office/drawing/2014/main" id="{A30B6BFC-6953-D5E8-5D10-749749DEA31B}"/>
                    </a:ext>
                  </a:extLst>
                </p:cNvPr>
                <p:cNvSpPr/>
                <p:nvPr/>
              </p:nvSpPr>
              <p:spPr>
                <a:xfrm>
                  <a:off x="11476566" y="42011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2" name="Freeform 1831">
                  <a:extLst>
                    <a:ext uri="{FF2B5EF4-FFF2-40B4-BE49-F238E27FC236}">
                      <a16:creationId xmlns:a16="http://schemas.microsoft.com/office/drawing/2014/main" id="{5851FE10-3308-83B1-5B4E-63200280D5AC}"/>
                    </a:ext>
                  </a:extLst>
                </p:cNvPr>
                <p:cNvSpPr/>
                <p:nvPr/>
              </p:nvSpPr>
              <p:spPr>
                <a:xfrm>
                  <a:off x="11476566" y="421470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3" name="Freeform 1832">
                  <a:extLst>
                    <a:ext uri="{FF2B5EF4-FFF2-40B4-BE49-F238E27FC236}">
                      <a16:creationId xmlns:a16="http://schemas.microsoft.com/office/drawing/2014/main" id="{EB7B2C02-2917-BAED-9441-1FDC42BD9337}"/>
                    </a:ext>
                  </a:extLst>
                </p:cNvPr>
                <p:cNvSpPr/>
                <p:nvPr/>
              </p:nvSpPr>
              <p:spPr>
                <a:xfrm>
                  <a:off x="11476566" y="41211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4" name="Freeform 1833">
                  <a:extLst>
                    <a:ext uri="{FF2B5EF4-FFF2-40B4-BE49-F238E27FC236}">
                      <a16:creationId xmlns:a16="http://schemas.microsoft.com/office/drawing/2014/main" id="{7FB65840-C316-6A9E-2040-443BB91CC64E}"/>
                    </a:ext>
                  </a:extLst>
                </p:cNvPr>
                <p:cNvSpPr/>
                <p:nvPr/>
              </p:nvSpPr>
              <p:spPr>
                <a:xfrm>
                  <a:off x="11476566" y="40862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5" name="Freeform 1834">
                  <a:extLst>
                    <a:ext uri="{FF2B5EF4-FFF2-40B4-BE49-F238E27FC236}">
                      <a16:creationId xmlns:a16="http://schemas.microsoft.com/office/drawing/2014/main" id="{A7108A01-1866-16F9-215E-642034035567}"/>
                    </a:ext>
                  </a:extLst>
                </p:cNvPr>
                <p:cNvSpPr/>
                <p:nvPr/>
              </p:nvSpPr>
              <p:spPr>
                <a:xfrm>
                  <a:off x="11476566" y="407023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6" name="Freeform 1835">
                  <a:extLst>
                    <a:ext uri="{FF2B5EF4-FFF2-40B4-BE49-F238E27FC236}">
                      <a16:creationId xmlns:a16="http://schemas.microsoft.com/office/drawing/2014/main" id="{A8F7D632-5AE6-8D93-F358-03E592E009FD}"/>
                    </a:ext>
                  </a:extLst>
                </p:cNvPr>
                <p:cNvSpPr/>
                <p:nvPr/>
              </p:nvSpPr>
              <p:spPr>
                <a:xfrm>
                  <a:off x="11476566" y="409191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7" name="Freeform 1836">
                  <a:extLst>
                    <a:ext uri="{FF2B5EF4-FFF2-40B4-BE49-F238E27FC236}">
                      <a16:creationId xmlns:a16="http://schemas.microsoft.com/office/drawing/2014/main" id="{B6F17D80-EF5B-FFDE-BF9B-859836D23CCB}"/>
                    </a:ext>
                  </a:extLst>
                </p:cNvPr>
                <p:cNvSpPr/>
                <p:nvPr/>
              </p:nvSpPr>
              <p:spPr>
                <a:xfrm>
                  <a:off x="11476566" y="408948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8" name="Freeform 1837">
                  <a:extLst>
                    <a:ext uri="{FF2B5EF4-FFF2-40B4-BE49-F238E27FC236}">
                      <a16:creationId xmlns:a16="http://schemas.microsoft.com/office/drawing/2014/main" id="{85FAA8D0-B740-3026-EC91-B0FC89193596}"/>
                    </a:ext>
                  </a:extLst>
                </p:cNvPr>
                <p:cNvSpPr/>
                <p:nvPr/>
              </p:nvSpPr>
              <p:spPr>
                <a:xfrm>
                  <a:off x="11476566" y="42136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9" name="Freeform 1838">
                  <a:extLst>
                    <a:ext uri="{FF2B5EF4-FFF2-40B4-BE49-F238E27FC236}">
                      <a16:creationId xmlns:a16="http://schemas.microsoft.com/office/drawing/2014/main" id="{8C76981F-8AE9-47E5-34FF-E88BFA2524DF}"/>
                    </a:ext>
                  </a:extLst>
                </p:cNvPr>
                <p:cNvSpPr/>
                <p:nvPr/>
              </p:nvSpPr>
              <p:spPr>
                <a:xfrm>
                  <a:off x="11476566" y="42004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0" name="Freeform 1839">
                  <a:extLst>
                    <a:ext uri="{FF2B5EF4-FFF2-40B4-BE49-F238E27FC236}">
                      <a16:creationId xmlns:a16="http://schemas.microsoft.com/office/drawing/2014/main" id="{7D67A3B4-833F-9AA9-3503-ED4662FC08CC}"/>
                    </a:ext>
                  </a:extLst>
                </p:cNvPr>
                <p:cNvSpPr/>
                <p:nvPr/>
              </p:nvSpPr>
              <p:spPr>
                <a:xfrm>
                  <a:off x="11476566" y="40962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1" name="Freeform 1840">
                  <a:extLst>
                    <a:ext uri="{FF2B5EF4-FFF2-40B4-BE49-F238E27FC236}">
                      <a16:creationId xmlns:a16="http://schemas.microsoft.com/office/drawing/2014/main" id="{5333566E-C507-3AC5-2CF0-123F370353C9}"/>
                    </a:ext>
                  </a:extLst>
                </p:cNvPr>
                <p:cNvSpPr/>
                <p:nvPr/>
              </p:nvSpPr>
              <p:spPr>
                <a:xfrm>
                  <a:off x="11476566" y="4141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2" name="Freeform 1841">
                  <a:extLst>
                    <a:ext uri="{FF2B5EF4-FFF2-40B4-BE49-F238E27FC236}">
                      <a16:creationId xmlns:a16="http://schemas.microsoft.com/office/drawing/2014/main" id="{B588F7AF-1269-69C4-7757-BE464F9BD913}"/>
                    </a:ext>
                  </a:extLst>
                </p:cNvPr>
                <p:cNvSpPr/>
                <p:nvPr/>
              </p:nvSpPr>
              <p:spPr>
                <a:xfrm>
                  <a:off x="11476566" y="411296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3" name="Freeform 1842">
                  <a:extLst>
                    <a:ext uri="{FF2B5EF4-FFF2-40B4-BE49-F238E27FC236}">
                      <a16:creationId xmlns:a16="http://schemas.microsoft.com/office/drawing/2014/main" id="{17C6A664-F9D5-C576-CCA6-84551FF697EE}"/>
                    </a:ext>
                  </a:extLst>
                </p:cNvPr>
                <p:cNvSpPr/>
                <p:nvPr/>
              </p:nvSpPr>
              <p:spPr>
                <a:xfrm>
                  <a:off x="11476566" y="420022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4" name="Freeform 1843">
                  <a:extLst>
                    <a:ext uri="{FF2B5EF4-FFF2-40B4-BE49-F238E27FC236}">
                      <a16:creationId xmlns:a16="http://schemas.microsoft.com/office/drawing/2014/main" id="{2AB4E25E-EBD3-502F-D8B1-2602593EE8D3}"/>
                    </a:ext>
                  </a:extLst>
                </p:cNvPr>
                <p:cNvSpPr/>
                <p:nvPr/>
              </p:nvSpPr>
              <p:spPr>
                <a:xfrm>
                  <a:off x="11476566" y="414210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5" name="Freeform 1844">
                  <a:extLst>
                    <a:ext uri="{FF2B5EF4-FFF2-40B4-BE49-F238E27FC236}">
                      <a16:creationId xmlns:a16="http://schemas.microsoft.com/office/drawing/2014/main" id="{C307AB9C-3829-8582-E727-D69B7A4017A2}"/>
                    </a:ext>
                  </a:extLst>
                </p:cNvPr>
                <p:cNvSpPr/>
                <p:nvPr/>
              </p:nvSpPr>
              <p:spPr>
                <a:xfrm>
                  <a:off x="11476566" y="407805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6" name="Freeform 1845">
                  <a:extLst>
                    <a:ext uri="{FF2B5EF4-FFF2-40B4-BE49-F238E27FC236}">
                      <a16:creationId xmlns:a16="http://schemas.microsoft.com/office/drawing/2014/main" id="{FCEAC2C2-F3EA-70B0-3E05-E65E9F58F34F}"/>
                    </a:ext>
                  </a:extLst>
                </p:cNvPr>
                <p:cNvSpPr/>
                <p:nvPr/>
              </p:nvSpPr>
              <p:spPr>
                <a:xfrm>
                  <a:off x="11476566" y="41202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7" name="Freeform 1846">
                  <a:extLst>
                    <a:ext uri="{FF2B5EF4-FFF2-40B4-BE49-F238E27FC236}">
                      <a16:creationId xmlns:a16="http://schemas.microsoft.com/office/drawing/2014/main" id="{CEF77C7B-FB58-4E20-EBFD-DC882C1D4210}"/>
                    </a:ext>
                  </a:extLst>
                </p:cNvPr>
                <p:cNvSpPr/>
                <p:nvPr/>
              </p:nvSpPr>
              <p:spPr>
                <a:xfrm>
                  <a:off x="11476566" y="41184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8" name="Freeform 1847">
                  <a:extLst>
                    <a:ext uri="{FF2B5EF4-FFF2-40B4-BE49-F238E27FC236}">
                      <a16:creationId xmlns:a16="http://schemas.microsoft.com/office/drawing/2014/main" id="{79D0A626-5B08-1027-7F22-37DF4F7E1F19}"/>
                    </a:ext>
                  </a:extLst>
                </p:cNvPr>
                <p:cNvSpPr/>
                <p:nvPr/>
              </p:nvSpPr>
              <p:spPr>
                <a:xfrm>
                  <a:off x="11476566" y="421884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9" name="Freeform 1848">
                  <a:extLst>
                    <a:ext uri="{FF2B5EF4-FFF2-40B4-BE49-F238E27FC236}">
                      <a16:creationId xmlns:a16="http://schemas.microsoft.com/office/drawing/2014/main" id="{5D13A3B0-6764-7296-D660-1ADE17B8F2A0}"/>
                    </a:ext>
                  </a:extLst>
                </p:cNvPr>
                <p:cNvSpPr/>
                <p:nvPr/>
              </p:nvSpPr>
              <p:spPr>
                <a:xfrm>
                  <a:off x="11476566" y="41392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0" name="Freeform 1849">
                  <a:extLst>
                    <a:ext uri="{FF2B5EF4-FFF2-40B4-BE49-F238E27FC236}">
                      <a16:creationId xmlns:a16="http://schemas.microsoft.com/office/drawing/2014/main" id="{FCE2549E-CFA1-86D3-52E8-7864A419A597}"/>
                    </a:ext>
                  </a:extLst>
                </p:cNvPr>
                <p:cNvSpPr/>
                <p:nvPr/>
              </p:nvSpPr>
              <p:spPr>
                <a:xfrm>
                  <a:off x="11476566" y="4209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1" name="Freeform 1850">
                  <a:extLst>
                    <a:ext uri="{FF2B5EF4-FFF2-40B4-BE49-F238E27FC236}">
                      <a16:creationId xmlns:a16="http://schemas.microsoft.com/office/drawing/2014/main" id="{C7920F0D-F242-AD58-4039-F2DEDEE6A2D6}"/>
                    </a:ext>
                  </a:extLst>
                </p:cNvPr>
                <p:cNvSpPr/>
                <p:nvPr/>
              </p:nvSpPr>
              <p:spPr>
                <a:xfrm>
                  <a:off x="11476566" y="409748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2" name="Freeform 1851">
                  <a:extLst>
                    <a:ext uri="{FF2B5EF4-FFF2-40B4-BE49-F238E27FC236}">
                      <a16:creationId xmlns:a16="http://schemas.microsoft.com/office/drawing/2014/main" id="{F8E85169-B081-B234-FA1E-B9722D9B3313}"/>
                    </a:ext>
                  </a:extLst>
                </p:cNvPr>
                <p:cNvSpPr/>
                <p:nvPr/>
              </p:nvSpPr>
              <p:spPr>
                <a:xfrm>
                  <a:off x="11476566" y="421875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3" name="Freeform 1852">
                  <a:extLst>
                    <a:ext uri="{FF2B5EF4-FFF2-40B4-BE49-F238E27FC236}">
                      <a16:creationId xmlns:a16="http://schemas.microsoft.com/office/drawing/2014/main" id="{EB1256CC-5E66-F893-D710-949006FC034B}"/>
                    </a:ext>
                  </a:extLst>
                </p:cNvPr>
                <p:cNvSpPr/>
                <p:nvPr/>
              </p:nvSpPr>
              <p:spPr>
                <a:xfrm>
                  <a:off x="11476566" y="421173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4" name="Freeform 1853">
                  <a:extLst>
                    <a:ext uri="{FF2B5EF4-FFF2-40B4-BE49-F238E27FC236}">
                      <a16:creationId xmlns:a16="http://schemas.microsoft.com/office/drawing/2014/main" id="{181DFCED-8A9F-9F61-A579-5C7B33D8FB64}"/>
                    </a:ext>
                  </a:extLst>
                </p:cNvPr>
                <p:cNvSpPr/>
                <p:nvPr/>
              </p:nvSpPr>
              <p:spPr>
                <a:xfrm>
                  <a:off x="11476566" y="39786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5" name="Freeform 1854">
                  <a:extLst>
                    <a:ext uri="{FF2B5EF4-FFF2-40B4-BE49-F238E27FC236}">
                      <a16:creationId xmlns:a16="http://schemas.microsoft.com/office/drawing/2014/main" id="{A73FFB52-0826-FEA4-0EBD-6C177EC7E5F9}"/>
                    </a:ext>
                  </a:extLst>
                </p:cNvPr>
                <p:cNvSpPr/>
                <p:nvPr/>
              </p:nvSpPr>
              <p:spPr>
                <a:xfrm>
                  <a:off x="11476566" y="4130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6" name="Freeform 1855">
                  <a:extLst>
                    <a:ext uri="{FF2B5EF4-FFF2-40B4-BE49-F238E27FC236}">
                      <a16:creationId xmlns:a16="http://schemas.microsoft.com/office/drawing/2014/main" id="{A1AD20AA-2D0B-C165-17C6-00E0F4F4D526}"/>
                    </a:ext>
                  </a:extLst>
                </p:cNvPr>
                <p:cNvSpPr/>
                <p:nvPr/>
              </p:nvSpPr>
              <p:spPr>
                <a:xfrm>
                  <a:off x="11476566" y="4212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7" name="Freeform 1856">
                  <a:extLst>
                    <a:ext uri="{FF2B5EF4-FFF2-40B4-BE49-F238E27FC236}">
                      <a16:creationId xmlns:a16="http://schemas.microsoft.com/office/drawing/2014/main" id="{DDDD3E39-491B-5CDF-0FC4-231D2D375D9B}"/>
                    </a:ext>
                  </a:extLst>
                </p:cNvPr>
                <p:cNvSpPr/>
                <p:nvPr/>
              </p:nvSpPr>
              <p:spPr>
                <a:xfrm>
                  <a:off x="11476566" y="411772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8" name="Freeform 1857">
                  <a:extLst>
                    <a:ext uri="{FF2B5EF4-FFF2-40B4-BE49-F238E27FC236}">
                      <a16:creationId xmlns:a16="http://schemas.microsoft.com/office/drawing/2014/main" id="{A8D7055B-30E9-83F5-EEC0-BA051DF23BA4}"/>
                    </a:ext>
                  </a:extLst>
                </p:cNvPr>
                <p:cNvSpPr/>
                <p:nvPr/>
              </p:nvSpPr>
              <p:spPr>
                <a:xfrm>
                  <a:off x="11476566" y="404972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9" name="Freeform 1858">
                  <a:extLst>
                    <a:ext uri="{FF2B5EF4-FFF2-40B4-BE49-F238E27FC236}">
                      <a16:creationId xmlns:a16="http://schemas.microsoft.com/office/drawing/2014/main" id="{1183F91A-8BE8-902E-870C-C0987D33FF1E}"/>
                    </a:ext>
                  </a:extLst>
                </p:cNvPr>
                <p:cNvSpPr/>
                <p:nvPr/>
              </p:nvSpPr>
              <p:spPr>
                <a:xfrm>
                  <a:off x="11476566" y="41244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0" name="Freeform 1859">
                  <a:extLst>
                    <a:ext uri="{FF2B5EF4-FFF2-40B4-BE49-F238E27FC236}">
                      <a16:creationId xmlns:a16="http://schemas.microsoft.com/office/drawing/2014/main" id="{759AAAB4-69CA-BC7A-EF3F-6B6192E87EE6}"/>
                    </a:ext>
                  </a:extLst>
                </p:cNvPr>
                <p:cNvSpPr/>
                <p:nvPr/>
              </p:nvSpPr>
              <p:spPr>
                <a:xfrm>
                  <a:off x="11476566" y="40643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1" name="Freeform 1860">
                  <a:extLst>
                    <a:ext uri="{FF2B5EF4-FFF2-40B4-BE49-F238E27FC236}">
                      <a16:creationId xmlns:a16="http://schemas.microsoft.com/office/drawing/2014/main" id="{3A7CC15A-84C0-CB59-5A88-C31851B5607D}"/>
                    </a:ext>
                  </a:extLst>
                </p:cNvPr>
                <p:cNvSpPr/>
                <p:nvPr/>
              </p:nvSpPr>
              <p:spPr>
                <a:xfrm>
                  <a:off x="11476566" y="41284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2" name="Freeform 1861">
                  <a:extLst>
                    <a:ext uri="{FF2B5EF4-FFF2-40B4-BE49-F238E27FC236}">
                      <a16:creationId xmlns:a16="http://schemas.microsoft.com/office/drawing/2014/main" id="{4BCB75DC-37F3-26B2-E1FD-6BE544BD27F2}"/>
                    </a:ext>
                  </a:extLst>
                </p:cNvPr>
                <p:cNvSpPr/>
                <p:nvPr/>
              </p:nvSpPr>
              <p:spPr>
                <a:xfrm>
                  <a:off x="11476566" y="412717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3" name="Freeform 1862">
                  <a:extLst>
                    <a:ext uri="{FF2B5EF4-FFF2-40B4-BE49-F238E27FC236}">
                      <a16:creationId xmlns:a16="http://schemas.microsoft.com/office/drawing/2014/main" id="{60DD78FF-CFE0-812A-B30C-DE4E90358B67}"/>
                    </a:ext>
                  </a:extLst>
                </p:cNvPr>
                <p:cNvSpPr/>
                <p:nvPr/>
              </p:nvSpPr>
              <p:spPr>
                <a:xfrm>
                  <a:off x="11476566" y="4046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4" name="Freeform 1863">
                  <a:extLst>
                    <a:ext uri="{FF2B5EF4-FFF2-40B4-BE49-F238E27FC236}">
                      <a16:creationId xmlns:a16="http://schemas.microsoft.com/office/drawing/2014/main" id="{5A4D4D7A-3127-90A4-E8D2-36C17081DE41}"/>
                    </a:ext>
                  </a:extLst>
                </p:cNvPr>
                <p:cNvSpPr/>
                <p:nvPr/>
              </p:nvSpPr>
              <p:spPr>
                <a:xfrm>
                  <a:off x="11476566" y="397307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5" name="Freeform 1864">
                  <a:extLst>
                    <a:ext uri="{FF2B5EF4-FFF2-40B4-BE49-F238E27FC236}">
                      <a16:creationId xmlns:a16="http://schemas.microsoft.com/office/drawing/2014/main" id="{F8427C87-9834-02B6-DF79-28006FAB3C5C}"/>
                    </a:ext>
                  </a:extLst>
                </p:cNvPr>
                <p:cNvSpPr/>
                <p:nvPr/>
              </p:nvSpPr>
              <p:spPr>
                <a:xfrm>
                  <a:off x="11476566" y="420193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6" name="Freeform 1865">
                  <a:extLst>
                    <a:ext uri="{FF2B5EF4-FFF2-40B4-BE49-F238E27FC236}">
                      <a16:creationId xmlns:a16="http://schemas.microsoft.com/office/drawing/2014/main" id="{5B5E6C84-0350-F29E-4297-91CED47B1FBE}"/>
                    </a:ext>
                  </a:extLst>
                </p:cNvPr>
                <p:cNvSpPr/>
                <p:nvPr/>
              </p:nvSpPr>
              <p:spPr>
                <a:xfrm>
                  <a:off x="11476566" y="40722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7" name="Freeform 1866">
                  <a:extLst>
                    <a:ext uri="{FF2B5EF4-FFF2-40B4-BE49-F238E27FC236}">
                      <a16:creationId xmlns:a16="http://schemas.microsoft.com/office/drawing/2014/main" id="{057FF053-156A-CBEF-B1D0-FC6B4100FA97}"/>
                    </a:ext>
                  </a:extLst>
                </p:cNvPr>
                <p:cNvSpPr/>
                <p:nvPr/>
              </p:nvSpPr>
              <p:spPr>
                <a:xfrm>
                  <a:off x="11476566" y="420804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8" name="Freeform 1867">
                  <a:extLst>
                    <a:ext uri="{FF2B5EF4-FFF2-40B4-BE49-F238E27FC236}">
                      <a16:creationId xmlns:a16="http://schemas.microsoft.com/office/drawing/2014/main" id="{5F3C9E03-D90C-1702-3390-65252236F53D}"/>
                    </a:ext>
                  </a:extLst>
                </p:cNvPr>
                <p:cNvSpPr/>
                <p:nvPr/>
              </p:nvSpPr>
              <p:spPr>
                <a:xfrm>
                  <a:off x="11476566" y="401427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9" name="Freeform 1868">
                  <a:extLst>
                    <a:ext uri="{FF2B5EF4-FFF2-40B4-BE49-F238E27FC236}">
                      <a16:creationId xmlns:a16="http://schemas.microsoft.com/office/drawing/2014/main" id="{12513735-59A4-E984-5C37-C4C74468172E}"/>
                    </a:ext>
                  </a:extLst>
                </p:cNvPr>
                <p:cNvSpPr/>
                <p:nvPr/>
              </p:nvSpPr>
              <p:spPr>
                <a:xfrm>
                  <a:off x="11476566" y="412006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0" name="Freeform 1869">
                  <a:extLst>
                    <a:ext uri="{FF2B5EF4-FFF2-40B4-BE49-F238E27FC236}">
                      <a16:creationId xmlns:a16="http://schemas.microsoft.com/office/drawing/2014/main" id="{12783199-A1F6-D285-C9A4-357618BF450C}"/>
                    </a:ext>
                  </a:extLst>
                </p:cNvPr>
                <p:cNvSpPr/>
                <p:nvPr/>
              </p:nvSpPr>
              <p:spPr>
                <a:xfrm>
                  <a:off x="11476566" y="42038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1" name="Freeform 1870">
                  <a:extLst>
                    <a:ext uri="{FF2B5EF4-FFF2-40B4-BE49-F238E27FC236}">
                      <a16:creationId xmlns:a16="http://schemas.microsoft.com/office/drawing/2014/main" id="{82DE65D9-B8A5-30AA-B5AF-4EBC0842C32A}"/>
                    </a:ext>
                  </a:extLst>
                </p:cNvPr>
                <p:cNvSpPr/>
                <p:nvPr/>
              </p:nvSpPr>
              <p:spPr>
                <a:xfrm>
                  <a:off x="11476566" y="41416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2" name="Freeform 1871">
                  <a:extLst>
                    <a:ext uri="{FF2B5EF4-FFF2-40B4-BE49-F238E27FC236}">
                      <a16:creationId xmlns:a16="http://schemas.microsoft.com/office/drawing/2014/main" id="{1B666C5B-2799-48DD-F11B-459EFCB49FE5}"/>
                    </a:ext>
                  </a:extLst>
                </p:cNvPr>
                <p:cNvSpPr/>
                <p:nvPr/>
              </p:nvSpPr>
              <p:spPr>
                <a:xfrm>
                  <a:off x="11476566" y="42159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3" name="Freeform 1872">
                  <a:extLst>
                    <a:ext uri="{FF2B5EF4-FFF2-40B4-BE49-F238E27FC236}">
                      <a16:creationId xmlns:a16="http://schemas.microsoft.com/office/drawing/2014/main" id="{AEEC0E17-D557-0797-9769-33C91AB62A81}"/>
                    </a:ext>
                  </a:extLst>
                </p:cNvPr>
                <p:cNvSpPr/>
                <p:nvPr/>
              </p:nvSpPr>
              <p:spPr>
                <a:xfrm>
                  <a:off x="11476566" y="407715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4" name="Freeform 1873">
                  <a:extLst>
                    <a:ext uri="{FF2B5EF4-FFF2-40B4-BE49-F238E27FC236}">
                      <a16:creationId xmlns:a16="http://schemas.microsoft.com/office/drawing/2014/main" id="{1534535A-BD1D-CA14-BEB6-50489C1567F9}"/>
                    </a:ext>
                  </a:extLst>
                </p:cNvPr>
                <p:cNvSpPr/>
                <p:nvPr/>
              </p:nvSpPr>
              <p:spPr>
                <a:xfrm>
                  <a:off x="11476566" y="42017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5" name="Freeform 1874">
                  <a:extLst>
                    <a:ext uri="{FF2B5EF4-FFF2-40B4-BE49-F238E27FC236}">
                      <a16:creationId xmlns:a16="http://schemas.microsoft.com/office/drawing/2014/main" id="{6FCEF0E8-F565-9986-F714-C7EFF9D094BF}"/>
                    </a:ext>
                  </a:extLst>
                </p:cNvPr>
                <p:cNvSpPr/>
                <p:nvPr/>
              </p:nvSpPr>
              <p:spPr>
                <a:xfrm>
                  <a:off x="11476566" y="41312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6" name="Freeform 1875">
                  <a:extLst>
                    <a:ext uri="{FF2B5EF4-FFF2-40B4-BE49-F238E27FC236}">
                      <a16:creationId xmlns:a16="http://schemas.microsoft.com/office/drawing/2014/main" id="{350CF671-1071-E797-348A-EC34476A671E}"/>
                    </a:ext>
                  </a:extLst>
                </p:cNvPr>
                <p:cNvSpPr/>
                <p:nvPr/>
              </p:nvSpPr>
              <p:spPr>
                <a:xfrm>
                  <a:off x="11476566" y="40911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7" name="Freeform 1876">
                  <a:extLst>
                    <a:ext uri="{FF2B5EF4-FFF2-40B4-BE49-F238E27FC236}">
                      <a16:creationId xmlns:a16="http://schemas.microsoft.com/office/drawing/2014/main" id="{AEE2A301-E870-F752-517C-E5215F9A427E}"/>
                    </a:ext>
                  </a:extLst>
                </p:cNvPr>
                <p:cNvSpPr/>
                <p:nvPr/>
              </p:nvSpPr>
              <p:spPr>
                <a:xfrm>
                  <a:off x="11476566" y="39310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8" name="Freeform 1877">
                  <a:extLst>
                    <a:ext uri="{FF2B5EF4-FFF2-40B4-BE49-F238E27FC236}">
                      <a16:creationId xmlns:a16="http://schemas.microsoft.com/office/drawing/2014/main" id="{C44BBC8C-A0A5-F3E6-2584-6906B9CB6C2E}"/>
                    </a:ext>
                  </a:extLst>
                </p:cNvPr>
                <p:cNvSpPr/>
                <p:nvPr/>
              </p:nvSpPr>
              <p:spPr>
                <a:xfrm>
                  <a:off x="11476566" y="42017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9" name="Freeform 1878">
                  <a:extLst>
                    <a:ext uri="{FF2B5EF4-FFF2-40B4-BE49-F238E27FC236}">
                      <a16:creationId xmlns:a16="http://schemas.microsoft.com/office/drawing/2014/main" id="{33BDE9D8-5770-C250-198B-14EF797E6E71}"/>
                    </a:ext>
                  </a:extLst>
                </p:cNvPr>
                <p:cNvSpPr/>
                <p:nvPr/>
              </p:nvSpPr>
              <p:spPr>
                <a:xfrm>
                  <a:off x="11476566" y="40437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0" name="Freeform 1879">
                  <a:extLst>
                    <a:ext uri="{FF2B5EF4-FFF2-40B4-BE49-F238E27FC236}">
                      <a16:creationId xmlns:a16="http://schemas.microsoft.com/office/drawing/2014/main" id="{F976E75A-10AF-AE93-6A27-8D96179EA7EF}"/>
                    </a:ext>
                  </a:extLst>
                </p:cNvPr>
                <p:cNvSpPr/>
                <p:nvPr/>
              </p:nvSpPr>
              <p:spPr>
                <a:xfrm>
                  <a:off x="11476566" y="421344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1" name="Freeform 1880">
                  <a:extLst>
                    <a:ext uri="{FF2B5EF4-FFF2-40B4-BE49-F238E27FC236}">
                      <a16:creationId xmlns:a16="http://schemas.microsoft.com/office/drawing/2014/main" id="{825C55D7-590E-AC94-E475-C503B9BC5013}"/>
                    </a:ext>
                  </a:extLst>
                </p:cNvPr>
                <p:cNvSpPr/>
                <p:nvPr/>
              </p:nvSpPr>
              <p:spPr>
                <a:xfrm>
                  <a:off x="11476566" y="421767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2" name="Freeform 1881">
                  <a:extLst>
                    <a:ext uri="{FF2B5EF4-FFF2-40B4-BE49-F238E27FC236}">
                      <a16:creationId xmlns:a16="http://schemas.microsoft.com/office/drawing/2014/main" id="{0F4499C5-B893-F8DF-6ABF-2B0EFBABE811}"/>
                    </a:ext>
                  </a:extLst>
                </p:cNvPr>
                <p:cNvSpPr/>
                <p:nvPr/>
              </p:nvSpPr>
              <p:spPr>
                <a:xfrm>
                  <a:off x="11476566" y="40769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3" name="Freeform 1882">
                  <a:extLst>
                    <a:ext uri="{FF2B5EF4-FFF2-40B4-BE49-F238E27FC236}">
                      <a16:creationId xmlns:a16="http://schemas.microsoft.com/office/drawing/2014/main" id="{47CE6BF2-D872-A329-B7EC-F721E2DE6F23}"/>
                    </a:ext>
                  </a:extLst>
                </p:cNvPr>
                <p:cNvSpPr/>
                <p:nvPr/>
              </p:nvSpPr>
              <p:spPr>
                <a:xfrm>
                  <a:off x="11476566" y="4216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4" name="Freeform 1883">
                  <a:extLst>
                    <a:ext uri="{FF2B5EF4-FFF2-40B4-BE49-F238E27FC236}">
                      <a16:creationId xmlns:a16="http://schemas.microsoft.com/office/drawing/2014/main" id="{28386D75-6026-0998-6F92-95C7F401AD8E}"/>
                    </a:ext>
                  </a:extLst>
                </p:cNvPr>
                <p:cNvSpPr/>
                <p:nvPr/>
              </p:nvSpPr>
              <p:spPr>
                <a:xfrm>
                  <a:off x="11476566" y="414300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5" name="Freeform 1884">
                  <a:extLst>
                    <a:ext uri="{FF2B5EF4-FFF2-40B4-BE49-F238E27FC236}">
                      <a16:creationId xmlns:a16="http://schemas.microsoft.com/office/drawing/2014/main" id="{D18EC763-F3BA-F6BC-B9D8-1EBDBD82AA91}"/>
                    </a:ext>
                  </a:extLst>
                </p:cNvPr>
                <p:cNvSpPr/>
                <p:nvPr/>
              </p:nvSpPr>
              <p:spPr>
                <a:xfrm>
                  <a:off x="11476566" y="40691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6" name="Freeform 1885">
                  <a:extLst>
                    <a:ext uri="{FF2B5EF4-FFF2-40B4-BE49-F238E27FC236}">
                      <a16:creationId xmlns:a16="http://schemas.microsoft.com/office/drawing/2014/main" id="{C7E3BEF5-F929-E537-43CB-4A6AC32FAF41}"/>
                    </a:ext>
                  </a:extLst>
                </p:cNvPr>
                <p:cNvSpPr/>
                <p:nvPr/>
              </p:nvSpPr>
              <p:spPr>
                <a:xfrm>
                  <a:off x="11476566" y="410693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7" name="Freeform 1886">
                  <a:extLst>
                    <a:ext uri="{FF2B5EF4-FFF2-40B4-BE49-F238E27FC236}">
                      <a16:creationId xmlns:a16="http://schemas.microsoft.com/office/drawing/2014/main" id="{F92E626B-A564-2118-16E3-AAF4150D8451}"/>
                    </a:ext>
                  </a:extLst>
                </p:cNvPr>
                <p:cNvSpPr/>
                <p:nvPr/>
              </p:nvSpPr>
              <p:spPr>
                <a:xfrm>
                  <a:off x="11476566" y="421317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8" name="Freeform 1887">
                  <a:extLst>
                    <a:ext uri="{FF2B5EF4-FFF2-40B4-BE49-F238E27FC236}">
                      <a16:creationId xmlns:a16="http://schemas.microsoft.com/office/drawing/2014/main" id="{6AD5EFFD-CE42-18DA-6856-A0D042FC6D9E}"/>
                    </a:ext>
                  </a:extLst>
                </p:cNvPr>
                <p:cNvSpPr/>
                <p:nvPr/>
              </p:nvSpPr>
              <p:spPr>
                <a:xfrm>
                  <a:off x="11476566" y="4207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9" name="Freeform 1888">
                  <a:extLst>
                    <a:ext uri="{FF2B5EF4-FFF2-40B4-BE49-F238E27FC236}">
                      <a16:creationId xmlns:a16="http://schemas.microsoft.com/office/drawing/2014/main" id="{4C79282F-52D3-30AC-9E1E-47517D5022C0}"/>
                    </a:ext>
                  </a:extLst>
                </p:cNvPr>
                <p:cNvSpPr/>
                <p:nvPr/>
              </p:nvSpPr>
              <p:spPr>
                <a:xfrm>
                  <a:off x="11476566" y="411368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0" name="Freeform 1889">
                  <a:extLst>
                    <a:ext uri="{FF2B5EF4-FFF2-40B4-BE49-F238E27FC236}">
                      <a16:creationId xmlns:a16="http://schemas.microsoft.com/office/drawing/2014/main" id="{3D204E6F-C179-D8BB-4F71-82F09050C99D}"/>
                    </a:ext>
                  </a:extLst>
                </p:cNvPr>
                <p:cNvSpPr/>
                <p:nvPr/>
              </p:nvSpPr>
              <p:spPr>
                <a:xfrm>
                  <a:off x="11476566" y="421614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1" name="Freeform 1890">
                  <a:extLst>
                    <a:ext uri="{FF2B5EF4-FFF2-40B4-BE49-F238E27FC236}">
                      <a16:creationId xmlns:a16="http://schemas.microsoft.com/office/drawing/2014/main" id="{4AFE419E-CF8C-102B-C7FE-1747E4352FC2}"/>
                    </a:ext>
                  </a:extLst>
                </p:cNvPr>
                <p:cNvSpPr/>
                <p:nvPr/>
              </p:nvSpPr>
              <p:spPr>
                <a:xfrm>
                  <a:off x="11476566" y="42039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2" name="Freeform 1891">
                  <a:extLst>
                    <a:ext uri="{FF2B5EF4-FFF2-40B4-BE49-F238E27FC236}">
                      <a16:creationId xmlns:a16="http://schemas.microsoft.com/office/drawing/2014/main" id="{C8EA6E25-59C7-1395-9AA8-07CC97BA2EAB}"/>
                    </a:ext>
                  </a:extLst>
                </p:cNvPr>
                <p:cNvSpPr/>
                <p:nvPr/>
              </p:nvSpPr>
              <p:spPr>
                <a:xfrm>
                  <a:off x="11476566" y="410900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3" name="Freeform 1892">
                  <a:extLst>
                    <a:ext uri="{FF2B5EF4-FFF2-40B4-BE49-F238E27FC236}">
                      <a16:creationId xmlns:a16="http://schemas.microsoft.com/office/drawing/2014/main" id="{90E07BE0-D18B-D8ED-533C-5A13F61B4EC1}"/>
                    </a:ext>
                  </a:extLst>
                </p:cNvPr>
                <p:cNvSpPr/>
                <p:nvPr/>
              </p:nvSpPr>
              <p:spPr>
                <a:xfrm>
                  <a:off x="11476566" y="42078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4" name="Freeform 1893">
                  <a:extLst>
                    <a:ext uri="{FF2B5EF4-FFF2-40B4-BE49-F238E27FC236}">
                      <a16:creationId xmlns:a16="http://schemas.microsoft.com/office/drawing/2014/main" id="{D93EA79E-A646-0F83-B16A-78E30B6628DD}"/>
                    </a:ext>
                  </a:extLst>
                </p:cNvPr>
                <p:cNvSpPr/>
                <p:nvPr/>
              </p:nvSpPr>
              <p:spPr>
                <a:xfrm>
                  <a:off x="11476566" y="421686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5" name="Freeform 1894">
                  <a:extLst>
                    <a:ext uri="{FF2B5EF4-FFF2-40B4-BE49-F238E27FC236}">
                      <a16:creationId xmlns:a16="http://schemas.microsoft.com/office/drawing/2014/main" id="{FA5844BF-3B71-A91E-675B-08B8DD49CC9C}"/>
                    </a:ext>
                  </a:extLst>
                </p:cNvPr>
                <p:cNvSpPr/>
                <p:nvPr/>
              </p:nvSpPr>
              <p:spPr>
                <a:xfrm>
                  <a:off x="11476566" y="40725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6" name="Freeform 1895">
                  <a:extLst>
                    <a:ext uri="{FF2B5EF4-FFF2-40B4-BE49-F238E27FC236}">
                      <a16:creationId xmlns:a16="http://schemas.microsoft.com/office/drawing/2014/main" id="{74CAEFAF-41E7-8A95-E1CA-F87DC2AA5047}"/>
                    </a:ext>
                  </a:extLst>
                </p:cNvPr>
                <p:cNvSpPr/>
                <p:nvPr/>
              </p:nvSpPr>
              <p:spPr>
                <a:xfrm>
                  <a:off x="11476566" y="413725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7" name="Freeform 1896">
                  <a:extLst>
                    <a:ext uri="{FF2B5EF4-FFF2-40B4-BE49-F238E27FC236}">
                      <a16:creationId xmlns:a16="http://schemas.microsoft.com/office/drawing/2014/main" id="{04925DEE-9030-CA6E-D589-1F19B79588CD}"/>
                    </a:ext>
                  </a:extLst>
                </p:cNvPr>
                <p:cNvSpPr/>
                <p:nvPr/>
              </p:nvSpPr>
              <p:spPr>
                <a:xfrm>
                  <a:off x="11476566" y="384911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8" name="Freeform 1897">
                  <a:extLst>
                    <a:ext uri="{FF2B5EF4-FFF2-40B4-BE49-F238E27FC236}">
                      <a16:creationId xmlns:a16="http://schemas.microsoft.com/office/drawing/2014/main" id="{8B8E736F-7FD1-4B78-B586-FD4177570FD6}"/>
                    </a:ext>
                  </a:extLst>
                </p:cNvPr>
                <p:cNvSpPr/>
                <p:nvPr/>
              </p:nvSpPr>
              <p:spPr>
                <a:xfrm>
                  <a:off x="11476566" y="41411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9" name="Freeform 1898">
                  <a:extLst>
                    <a:ext uri="{FF2B5EF4-FFF2-40B4-BE49-F238E27FC236}">
                      <a16:creationId xmlns:a16="http://schemas.microsoft.com/office/drawing/2014/main" id="{5513DA40-BD10-3820-9DD4-2399AD3E22D2}"/>
                    </a:ext>
                  </a:extLst>
                </p:cNvPr>
                <p:cNvSpPr/>
                <p:nvPr/>
              </p:nvSpPr>
              <p:spPr>
                <a:xfrm>
                  <a:off x="11476566" y="41240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0" name="Freeform 1899">
                  <a:extLst>
                    <a:ext uri="{FF2B5EF4-FFF2-40B4-BE49-F238E27FC236}">
                      <a16:creationId xmlns:a16="http://schemas.microsoft.com/office/drawing/2014/main" id="{ECD7AA29-104A-4FE4-26FA-3233B514E4F5}"/>
                    </a:ext>
                  </a:extLst>
                </p:cNvPr>
                <p:cNvSpPr/>
                <p:nvPr/>
              </p:nvSpPr>
              <p:spPr>
                <a:xfrm>
                  <a:off x="11476566" y="391505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1" name="Freeform 1900">
                  <a:extLst>
                    <a:ext uri="{FF2B5EF4-FFF2-40B4-BE49-F238E27FC236}">
                      <a16:creationId xmlns:a16="http://schemas.microsoft.com/office/drawing/2014/main" id="{C022F638-026E-E54B-3C9F-E5EA8458BC03}"/>
                    </a:ext>
                  </a:extLst>
                </p:cNvPr>
                <p:cNvSpPr/>
                <p:nvPr/>
              </p:nvSpPr>
              <p:spPr>
                <a:xfrm>
                  <a:off x="11476566" y="4213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2" name="Freeform 1901">
                  <a:extLst>
                    <a:ext uri="{FF2B5EF4-FFF2-40B4-BE49-F238E27FC236}">
                      <a16:creationId xmlns:a16="http://schemas.microsoft.com/office/drawing/2014/main" id="{5C0C306D-52D5-EFCE-3964-6D298702903B}"/>
                    </a:ext>
                  </a:extLst>
                </p:cNvPr>
                <p:cNvSpPr/>
                <p:nvPr/>
              </p:nvSpPr>
              <p:spPr>
                <a:xfrm>
                  <a:off x="11476566" y="421299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3" name="Freeform 1902">
                  <a:extLst>
                    <a:ext uri="{FF2B5EF4-FFF2-40B4-BE49-F238E27FC236}">
                      <a16:creationId xmlns:a16="http://schemas.microsoft.com/office/drawing/2014/main" id="{EC07130B-2ACC-CBC4-B0CD-865BB6C0131D}"/>
                    </a:ext>
                  </a:extLst>
                </p:cNvPr>
                <p:cNvSpPr/>
                <p:nvPr/>
              </p:nvSpPr>
              <p:spPr>
                <a:xfrm>
                  <a:off x="11476566" y="407239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4" name="Freeform 1903">
                  <a:extLst>
                    <a:ext uri="{FF2B5EF4-FFF2-40B4-BE49-F238E27FC236}">
                      <a16:creationId xmlns:a16="http://schemas.microsoft.com/office/drawing/2014/main" id="{2F31ABA0-F190-4C84-B92C-A2D1B4A9F8CC}"/>
                    </a:ext>
                  </a:extLst>
                </p:cNvPr>
                <p:cNvSpPr/>
                <p:nvPr/>
              </p:nvSpPr>
              <p:spPr>
                <a:xfrm>
                  <a:off x="11476566" y="40681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5" name="Freeform 1904">
                  <a:extLst>
                    <a:ext uri="{FF2B5EF4-FFF2-40B4-BE49-F238E27FC236}">
                      <a16:creationId xmlns:a16="http://schemas.microsoft.com/office/drawing/2014/main" id="{A6E750CF-BA9B-52E0-CD34-17B0FAAF73B8}"/>
                    </a:ext>
                  </a:extLst>
                </p:cNvPr>
                <p:cNvSpPr/>
                <p:nvPr/>
              </p:nvSpPr>
              <p:spPr>
                <a:xfrm>
                  <a:off x="11476566" y="421803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6" name="Freeform 1905">
                  <a:extLst>
                    <a:ext uri="{FF2B5EF4-FFF2-40B4-BE49-F238E27FC236}">
                      <a16:creationId xmlns:a16="http://schemas.microsoft.com/office/drawing/2014/main" id="{94ED7F77-C502-E830-A434-A0B08EA3C736}"/>
                    </a:ext>
                  </a:extLst>
                </p:cNvPr>
                <p:cNvSpPr/>
                <p:nvPr/>
              </p:nvSpPr>
              <p:spPr>
                <a:xfrm>
                  <a:off x="11476566" y="407050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7" name="Freeform 1906">
                  <a:extLst>
                    <a:ext uri="{FF2B5EF4-FFF2-40B4-BE49-F238E27FC236}">
                      <a16:creationId xmlns:a16="http://schemas.microsoft.com/office/drawing/2014/main" id="{D11A5D0C-81C2-70BE-75BE-D559C9A2A81C}"/>
                    </a:ext>
                  </a:extLst>
                </p:cNvPr>
                <p:cNvSpPr/>
                <p:nvPr/>
              </p:nvSpPr>
              <p:spPr>
                <a:xfrm>
                  <a:off x="11476566" y="41216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8" name="Freeform 1907">
                  <a:extLst>
                    <a:ext uri="{FF2B5EF4-FFF2-40B4-BE49-F238E27FC236}">
                      <a16:creationId xmlns:a16="http://schemas.microsoft.com/office/drawing/2014/main" id="{B34CB107-A0F0-382B-5712-CC4266938CFA}"/>
                    </a:ext>
                  </a:extLst>
                </p:cNvPr>
                <p:cNvSpPr/>
                <p:nvPr/>
              </p:nvSpPr>
              <p:spPr>
                <a:xfrm>
                  <a:off x="11476566" y="420148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9" name="Freeform 1908">
                  <a:extLst>
                    <a:ext uri="{FF2B5EF4-FFF2-40B4-BE49-F238E27FC236}">
                      <a16:creationId xmlns:a16="http://schemas.microsoft.com/office/drawing/2014/main" id="{3DA05872-E0D5-5682-0BAA-0EE184248AB9}"/>
                    </a:ext>
                  </a:extLst>
                </p:cNvPr>
                <p:cNvSpPr/>
                <p:nvPr/>
              </p:nvSpPr>
              <p:spPr>
                <a:xfrm>
                  <a:off x="11476566" y="414318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0" name="Freeform 1909">
                  <a:extLst>
                    <a:ext uri="{FF2B5EF4-FFF2-40B4-BE49-F238E27FC236}">
                      <a16:creationId xmlns:a16="http://schemas.microsoft.com/office/drawing/2014/main" id="{3043D67E-9FDF-7398-CAC4-8C6DC0AFF6E2}"/>
                    </a:ext>
                  </a:extLst>
                </p:cNvPr>
                <p:cNvSpPr/>
                <p:nvPr/>
              </p:nvSpPr>
              <p:spPr>
                <a:xfrm>
                  <a:off x="11476566" y="420390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1" name="Freeform 1910">
                  <a:extLst>
                    <a:ext uri="{FF2B5EF4-FFF2-40B4-BE49-F238E27FC236}">
                      <a16:creationId xmlns:a16="http://schemas.microsoft.com/office/drawing/2014/main" id="{17A73BE3-05B1-B73C-A70A-6074BFA56F0C}"/>
                    </a:ext>
                  </a:extLst>
                </p:cNvPr>
                <p:cNvSpPr/>
                <p:nvPr/>
              </p:nvSpPr>
              <p:spPr>
                <a:xfrm>
                  <a:off x="11476566" y="40618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2" name="Freeform 1911">
                  <a:extLst>
                    <a:ext uri="{FF2B5EF4-FFF2-40B4-BE49-F238E27FC236}">
                      <a16:creationId xmlns:a16="http://schemas.microsoft.com/office/drawing/2014/main" id="{1E1BA705-9DA9-985F-E17B-1CFB12D1879A}"/>
                    </a:ext>
                  </a:extLst>
                </p:cNvPr>
                <p:cNvSpPr/>
                <p:nvPr/>
              </p:nvSpPr>
              <p:spPr>
                <a:xfrm>
                  <a:off x="11476566" y="42091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3" name="Freeform 1912">
                  <a:extLst>
                    <a:ext uri="{FF2B5EF4-FFF2-40B4-BE49-F238E27FC236}">
                      <a16:creationId xmlns:a16="http://schemas.microsoft.com/office/drawing/2014/main" id="{95E9C60E-A91D-F0B2-323D-963CF6FFD554}"/>
                    </a:ext>
                  </a:extLst>
                </p:cNvPr>
                <p:cNvSpPr/>
                <p:nvPr/>
              </p:nvSpPr>
              <p:spPr>
                <a:xfrm>
                  <a:off x="11476566" y="412141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4" name="Freeform 1913">
                  <a:extLst>
                    <a:ext uri="{FF2B5EF4-FFF2-40B4-BE49-F238E27FC236}">
                      <a16:creationId xmlns:a16="http://schemas.microsoft.com/office/drawing/2014/main" id="{F238125A-0631-79F4-561C-2FDAA8788979}"/>
                    </a:ext>
                  </a:extLst>
                </p:cNvPr>
                <p:cNvSpPr/>
                <p:nvPr/>
              </p:nvSpPr>
              <p:spPr>
                <a:xfrm>
                  <a:off x="11476566" y="392953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5" name="Freeform 1914">
                  <a:extLst>
                    <a:ext uri="{FF2B5EF4-FFF2-40B4-BE49-F238E27FC236}">
                      <a16:creationId xmlns:a16="http://schemas.microsoft.com/office/drawing/2014/main" id="{6A0BCA00-0253-E8F1-438B-F48F80D44917}"/>
                    </a:ext>
                  </a:extLst>
                </p:cNvPr>
                <p:cNvSpPr/>
                <p:nvPr/>
              </p:nvSpPr>
              <p:spPr>
                <a:xfrm>
                  <a:off x="11476566" y="420067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6" name="Freeform 1915">
                  <a:extLst>
                    <a:ext uri="{FF2B5EF4-FFF2-40B4-BE49-F238E27FC236}">
                      <a16:creationId xmlns:a16="http://schemas.microsoft.com/office/drawing/2014/main" id="{ADC3451C-31BE-7A35-38A9-815682BE5AF6}"/>
                    </a:ext>
                  </a:extLst>
                </p:cNvPr>
                <p:cNvSpPr/>
                <p:nvPr/>
              </p:nvSpPr>
              <p:spPr>
                <a:xfrm>
                  <a:off x="11476566" y="41345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7" name="Freeform 1916">
                  <a:extLst>
                    <a:ext uri="{FF2B5EF4-FFF2-40B4-BE49-F238E27FC236}">
                      <a16:creationId xmlns:a16="http://schemas.microsoft.com/office/drawing/2014/main" id="{1AC4B136-FF82-CECF-9FC9-819F90250170}"/>
                    </a:ext>
                  </a:extLst>
                </p:cNvPr>
                <p:cNvSpPr/>
                <p:nvPr/>
              </p:nvSpPr>
              <p:spPr>
                <a:xfrm>
                  <a:off x="11476566" y="404333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8" name="Freeform 1917">
                  <a:extLst>
                    <a:ext uri="{FF2B5EF4-FFF2-40B4-BE49-F238E27FC236}">
                      <a16:creationId xmlns:a16="http://schemas.microsoft.com/office/drawing/2014/main" id="{30584DB9-3CCE-0C19-1A36-906054715EEC}"/>
                    </a:ext>
                  </a:extLst>
                </p:cNvPr>
                <p:cNvSpPr/>
                <p:nvPr/>
              </p:nvSpPr>
              <p:spPr>
                <a:xfrm>
                  <a:off x="11476566" y="4216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9" name="Freeform 1918">
                  <a:extLst>
                    <a:ext uri="{FF2B5EF4-FFF2-40B4-BE49-F238E27FC236}">
                      <a16:creationId xmlns:a16="http://schemas.microsoft.com/office/drawing/2014/main" id="{F4A205F6-E73D-CE64-3B31-0D153C9B68C2}"/>
                    </a:ext>
                  </a:extLst>
                </p:cNvPr>
                <p:cNvSpPr/>
                <p:nvPr/>
              </p:nvSpPr>
              <p:spPr>
                <a:xfrm>
                  <a:off x="11476566" y="4113051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0" name="Freeform 1919">
                  <a:extLst>
                    <a:ext uri="{FF2B5EF4-FFF2-40B4-BE49-F238E27FC236}">
                      <a16:creationId xmlns:a16="http://schemas.microsoft.com/office/drawing/2014/main" id="{13324847-8743-3355-936B-70BA23A30E40}"/>
                    </a:ext>
                  </a:extLst>
                </p:cNvPr>
                <p:cNvSpPr/>
                <p:nvPr/>
              </p:nvSpPr>
              <p:spPr>
                <a:xfrm>
                  <a:off x="11476566" y="41263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1" name="Freeform 1920">
                  <a:extLst>
                    <a:ext uri="{FF2B5EF4-FFF2-40B4-BE49-F238E27FC236}">
                      <a16:creationId xmlns:a16="http://schemas.microsoft.com/office/drawing/2014/main" id="{EE87EB1B-A730-5198-8A82-E88D4943BABF}"/>
                    </a:ext>
                  </a:extLst>
                </p:cNvPr>
                <p:cNvSpPr/>
                <p:nvPr/>
              </p:nvSpPr>
              <p:spPr>
                <a:xfrm>
                  <a:off x="11476566" y="413176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2" name="Freeform 1921">
                  <a:extLst>
                    <a:ext uri="{FF2B5EF4-FFF2-40B4-BE49-F238E27FC236}">
                      <a16:creationId xmlns:a16="http://schemas.microsoft.com/office/drawing/2014/main" id="{35193514-E2A5-01D6-B0C8-FEF65CA1A360}"/>
                    </a:ext>
                  </a:extLst>
                </p:cNvPr>
                <p:cNvSpPr/>
                <p:nvPr/>
              </p:nvSpPr>
              <p:spPr>
                <a:xfrm>
                  <a:off x="11476566" y="408210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3" name="Freeform 1922">
                  <a:extLst>
                    <a:ext uri="{FF2B5EF4-FFF2-40B4-BE49-F238E27FC236}">
                      <a16:creationId xmlns:a16="http://schemas.microsoft.com/office/drawing/2014/main" id="{0A3190AB-E982-FE67-BA7D-A0711F795E23}"/>
                    </a:ext>
                  </a:extLst>
                </p:cNvPr>
                <p:cNvSpPr/>
                <p:nvPr/>
              </p:nvSpPr>
              <p:spPr>
                <a:xfrm>
                  <a:off x="11476566" y="421398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4" name="Freeform 1923">
                  <a:extLst>
                    <a:ext uri="{FF2B5EF4-FFF2-40B4-BE49-F238E27FC236}">
                      <a16:creationId xmlns:a16="http://schemas.microsoft.com/office/drawing/2014/main" id="{B420D383-7694-6F8B-A2FE-38815817FF54}"/>
                    </a:ext>
                  </a:extLst>
                </p:cNvPr>
                <p:cNvSpPr/>
                <p:nvPr/>
              </p:nvSpPr>
              <p:spPr>
                <a:xfrm>
                  <a:off x="11476566" y="420184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5" name="Freeform 1924">
                  <a:extLst>
                    <a:ext uri="{FF2B5EF4-FFF2-40B4-BE49-F238E27FC236}">
                      <a16:creationId xmlns:a16="http://schemas.microsoft.com/office/drawing/2014/main" id="{AE342E78-C0F0-1CEE-374B-26719AD0281E}"/>
                    </a:ext>
                  </a:extLst>
                </p:cNvPr>
                <p:cNvSpPr/>
                <p:nvPr/>
              </p:nvSpPr>
              <p:spPr>
                <a:xfrm>
                  <a:off x="11476566" y="412312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6" name="Freeform 1925">
                  <a:extLst>
                    <a:ext uri="{FF2B5EF4-FFF2-40B4-BE49-F238E27FC236}">
                      <a16:creationId xmlns:a16="http://schemas.microsoft.com/office/drawing/2014/main" id="{BD1F3ED6-240C-57E4-FC2E-46AC8D25FC6D}"/>
                    </a:ext>
                  </a:extLst>
                </p:cNvPr>
                <p:cNvSpPr/>
                <p:nvPr/>
              </p:nvSpPr>
              <p:spPr>
                <a:xfrm>
                  <a:off x="11476566" y="407221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7" name="Freeform 1926">
                  <a:extLst>
                    <a:ext uri="{FF2B5EF4-FFF2-40B4-BE49-F238E27FC236}">
                      <a16:creationId xmlns:a16="http://schemas.microsoft.com/office/drawing/2014/main" id="{9AD078D8-54E6-6383-84F8-730385EBA105}"/>
                    </a:ext>
                  </a:extLst>
                </p:cNvPr>
                <p:cNvSpPr/>
                <p:nvPr/>
              </p:nvSpPr>
              <p:spPr>
                <a:xfrm>
                  <a:off x="11476566" y="420732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8" name="Freeform 1927">
                  <a:extLst>
                    <a:ext uri="{FF2B5EF4-FFF2-40B4-BE49-F238E27FC236}">
                      <a16:creationId xmlns:a16="http://schemas.microsoft.com/office/drawing/2014/main" id="{D34AB803-A3CD-24EF-BA14-51F2494F9B6C}"/>
                    </a:ext>
                  </a:extLst>
                </p:cNvPr>
                <p:cNvSpPr/>
                <p:nvPr/>
              </p:nvSpPr>
              <p:spPr>
                <a:xfrm>
                  <a:off x="11476566" y="4120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9" name="Freeform 1928">
                  <a:extLst>
                    <a:ext uri="{FF2B5EF4-FFF2-40B4-BE49-F238E27FC236}">
                      <a16:creationId xmlns:a16="http://schemas.microsoft.com/office/drawing/2014/main" id="{B0D12041-56FD-8CFA-A76E-6AB17613FCF9}"/>
                    </a:ext>
                  </a:extLst>
                </p:cNvPr>
                <p:cNvSpPr/>
                <p:nvPr/>
              </p:nvSpPr>
              <p:spPr>
                <a:xfrm>
                  <a:off x="11476566" y="406870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0" name="Freeform 1929">
                  <a:extLst>
                    <a:ext uri="{FF2B5EF4-FFF2-40B4-BE49-F238E27FC236}">
                      <a16:creationId xmlns:a16="http://schemas.microsoft.com/office/drawing/2014/main" id="{7FFAB6EF-A60F-248B-E962-4CEEA11D9989}"/>
                    </a:ext>
                  </a:extLst>
                </p:cNvPr>
                <p:cNvSpPr/>
                <p:nvPr/>
              </p:nvSpPr>
              <p:spPr>
                <a:xfrm>
                  <a:off x="11476566" y="421146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1" name="Freeform 1930">
                  <a:extLst>
                    <a:ext uri="{FF2B5EF4-FFF2-40B4-BE49-F238E27FC236}">
                      <a16:creationId xmlns:a16="http://schemas.microsoft.com/office/drawing/2014/main" id="{03E25395-232B-804B-6F1C-8A231E875B03}"/>
                    </a:ext>
                  </a:extLst>
                </p:cNvPr>
                <p:cNvSpPr/>
                <p:nvPr/>
              </p:nvSpPr>
              <p:spPr>
                <a:xfrm>
                  <a:off x="11476566" y="403433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2" name="Freeform 1931">
                  <a:extLst>
                    <a:ext uri="{FF2B5EF4-FFF2-40B4-BE49-F238E27FC236}">
                      <a16:creationId xmlns:a16="http://schemas.microsoft.com/office/drawing/2014/main" id="{80C55BAE-63F9-E2EC-FD5D-C537B2036067}"/>
                    </a:ext>
                  </a:extLst>
                </p:cNvPr>
                <p:cNvSpPr/>
                <p:nvPr/>
              </p:nvSpPr>
              <p:spPr>
                <a:xfrm>
                  <a:off x="11476566" y="401157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3" name="Freeform 1932">
                  <a:extLst>
                    <a:ext uri="{FF2B5EF4-FFF2-40B4-BE49-F238E27FC236}">
                      <a16:creationId xmlns:a16="http://schemas.microsoft.com/office/drawing/2014/main" id="{78ADA469-12EC-231B-50DA-458D2BECAF2D}"/>
                    </a:ext>
                  </a:extLst>
                </p:cNvPr>
                <p:cNvSpPr/>
                <p:nvPr/>
              </p:nvSpPr>
              <p:spPr>
                <a:xfrm>
                  <a:off x="11476566" y="42065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4" name="Freeform 1933">
                  <a:extLst>
                    <a:ext uri="{FF2B5EF4-FFF2-40B4-BE49-F238E27FC236}">
                      <a16:creationId xmlns:a16="http://schemas.microsoft.com/office/drawing/2014/main" id="{7EFE313C-7D40-2FA8-D9C6-FF719288828F}"/>
                    </a:ext>
                  </a:extLst>
                </p:cNvPr>
                <p:cNvSpPr/>
                <p:nvPr/>
              </p:nvSpPr>
              <p:spPr>
                <a:xfrm>
                  <a:off x="11476566" y="390191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5" name="Freeform 1934">
                  <a:extLst>
                    <a:ext uri="{FF2B5EF4-FFF2-40B4-BE49-F238E27FC236}">
                      <a16:creationId xmlns:a16="http://schemas.microsoft.com/office/drawing/2014/main" id="{1325D7F4-CCE7-0C4C-8F0E-367E4AF4B396}"/>
                    </a:ext>
                  </a:extLst>
                </p:cNvPr>
                <p:cNvSpPr/>
                <p:nvPr/>
              </p:nvSpPr>
              <p:spPr>
                <a:xfrm>
                  <a:off x="11476566" y="4206967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6" name="Freeform 1935">
                  <a:extLst>
                    <a:ext uri="{FF2B5EF4-FFF2-40B4-BE49-F238E27FC236}">
                      <a16:creationId xmlns:a16="http://schemas.microsoft.com/office/drawing/2014/main" id="{CEFD602C-1D25-0BB5-5762-0CE0849E3355}"/>
                    </a:ext>
                  </a:extLst>
                </p:cNvPr>
                <p:cNvSpPr/>
                <p:nvPr/>
              </p:nvSpPr>
              <p:spPr>
                <a:xfrm>
                  <a:off x="11476566" y="42166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7" name="Freeform 1936">
                  <a:extLst>
                    <a:ext uri="{FF2B5EF4-FFF2-40B4-BE49-F238E27FC236}">
                      <a16:creationId xmlns:a16="http://schemas.microsoft.com/office/drawing/2014/main" id="{D4B85CF5-A688-28D6-401C-287EC6184A20}"/>
                    </a:ext>
                  </a:extLst>
                </p:cNvPr>
                <p:cNvSpPr/>
                <p:nvPr/>
              </p:nvSpPr>
              <p:spPr>
                <a:xfrm>
                  <a:off x="11476566" y="405574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8" name="Freeform 1937">
                  <a:extLst>
                    <a:ext uri="{FF2B5EF4-FFF2-40B4-BE49-F238E27FC236}">
                      <a16:creationId xmlns:a16="http://schemas.microsoft.com/office/drawing/2014/main" id="{CF732B17-B7F9-F00F-AE12-06E13E1957BF}"/>
                    </a:ext>
                  </a:extLst>
                </p:cNvPr>
                <p:cNvSpPr/>
                <p:nvPr/>
              </p:nvSpPr>
              <p:spPr>
                <a:xfrm>
                  <a:off x="11476566" y="3898860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9" name="Freeform 1938">
                  <a:extLst>
                    <a:ext uri="{FF2B5EF4-FFF2-40B4-BE49-F238E27FC236}">
                      <a16:creationId xmlns:a16="http://schemas.microsoft.com/office/drawing/2014/main" id="{758C8D36-C8B1-2680-B5A2-5FD0693CE53D}"/>
                    </a:ext>
                  </a:extLst>
                </p:cNvPr>
                <p:cNvSpPr/>
                <p:nvPr/>
              </p:nvSpPr>
              <p:spPr>
                <a:xfrm>
                  <a:off x="11476566" y="404378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0" name="Freeform 1939">
                  <a:extLst>
                    <a:ext uri="{FF2B5EF4-FFF2-40B4-BE49-F238E27FC236}">
                      <a16:creationId xmlns:a16="http://schemas.microsoft.com/office/drawing/2014/main" id="{675F0A51-A1EA-113C-A734-40299FE1760B}"/>
                    </a:ext>
                  </a:extLst>
                </p:cNvPr>
                <p:cNvSpPr/>
                <p:nvPr/>
              </p:nvSpPr>
              <p:spPr>
                <a:xfrm>
                  <a:off x="11476566" y="398854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1" name="Freeform 1940">
                  <a:extLst>
                    <a:ext uri="{FF2B5EF4-FFF2-40B4-BE49-F238E27FC236}">
                      <a16:creationId xmlns:a16="http://schemas.microsoft.com/office/drawing/2014/main" id="{9194DC74-DD2A-92B7-D1B8-19D16A1325F4}"/>
                    </a:ext>
                  </a:extLst>
                </p:cNvPr>
                <p:cNvSpPr/>
                <p:nvPr/>
              </p:nvSpPr>
              <p:spPr>
                <a:xfrm>
                  <a:off x="11476566" y="4123756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2" name="Freeform 1941">
                  <a:extLst>
                    <a:ext uri="{FF2B5EF4-FFF2-40B4-BE49-F238E27FC236}">
                      <a16:creationId xmlns:a16="http://schemas.microsoft.com/office/drawing/2014/main" id="{85135035-225D-13C8-9943-05685F19EF05}"/>
                    </a:ext>
                  </a:extLst>
                </p:cNvPr>
                <p:cNvSpPr/>
                <p:nvPr/>
              </p:nvSpPr>
              <p:spPr>
                <a:xfrm>
                  <a:off x="11476566" y="421452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3" name="Freeform 1942">
                  <a:extLst>
                    <a:ext uri="{FF2B5EF4-FFF2-40B4-BE49-F238E27FC236}">
                      <a16:creationId xmlns:a16="http://schemas.microsoft.com/office/drawing/2014/main" id="{609B3728-C713-8C0D-74F4-4A3382BB946A}"/>
                    </a:ext>
                  </a:extLst>
                </p:cNvPr>
                <p:cNvSpPr/>
                <p:nvPr/>
              </p:nvSpPr>
              <p:spPr>
                <a:xfrm>
                  <a:off x="11476566" y="420543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4" name="Freeform 1943">
                  <a:extLst>
                    <a:ext uri="{FF2B5EF4-FFF2-40B4-BE49-F238E27FC236}">
                      <a16:creationId xmlns:a16="http://schemas.microsoft.com/office/drawing/2014/main" id="{0A0FB6F7-9EBE-D8D7-0997-1B0B126E11B8}"/>
                    </a:ext>
                  </a:extLst>
                </p:cNvPr>
                <p:cNvSpPr/>
                <p:nvPr/>
              </p:nvSpPr>
              <p:spPr>
                <a:xfrm>
                  <a:off x="11476566" y="4089392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5" name="Freeform 1944">
                  <a:extLst>
                    <a:ext uri="{FF2B5EF4-FFF2-40B4-BE49-F238E27FC236}">
                      <a16:creationId xmlns:a16="http://schemas.microsoft.com/office/drawing/2014/main" id="{3C606329-DBFF-F877-1C68-E3B0587F1EA6}"/>
                    </a:ext>
                  </a:extLst>
                </p:cNvPr>
                <p:cNvSpPr/>
                <p:nvPr/>
              </p:nvSpPr>
              <p:spPr>
                <a:xfrm>
                  <a:off x="11476566" y="4118718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6" name="Freeform 1945">
                  <a:extLst>
                    <a:ext uri="{FF2B5EF4-FFF2-40B4-BE49-F238E27FC236}">
                      <a16:creationId xmlns:a16="http://schemas.microsoft.com/office/drawing/2014/main" id="{A37D5069-16EC-F68B-FC43-2A8363DB61D4}"/>
                    </a:ext>
                  </a:extLst>
                </p:cNvPr>
                <p:cNvSpPr/>
                <p:nvPr/>
              </p:nvSpPr>
              <p:spPr>
                <a:xfrm>
                  <a:off x="11476566" y="411709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7" name="Freeform 1946">
                  <a:extLst>
                    <a:ext uri="{FF2B5EF4-FFF2-40B4-BE49-F238E27FC236}">
                      <a16:creationId xmlns:a16="http://schemas.microsoft.com/office/drawing/2014/main" id="{15E8B8DF-9AF9-083C-8D94-D2FEBF113DF8}"/>
                    </a:ext>
                  </a:extLst>
                </p:cNvPr>
                <p:cNvSpPr/>
                <p:nvPr/>
              </p:nvSpPr>
              <p:spPr>
                <a:xfrm>
                  <a:off x="11476566" y="4082285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8" name="Freeform 1947">
                  <a:extLst>
                    <a:ext uri="{FF2B5EF4-FFF2-40B4-BE49-F238E27FC236}">
                      <a16:creationId xmlns:a16="http://schemas.microsoft.com/office/drawing/2014/main" id="{819FCF30-1BC7-E395-E4E1-5CE69F260231}"/>
                    </a:ext>
                  </a:extLst>
                </p:cNvPr>
                <p:cNvSpPr/>
                <p:nvPr/>
              </p:nvSpPr>
              <p:spPr>
                <a:xfrm>
                  <a:off x="11476566" y="410792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9" name="Freeform 1948">
                  <a:extLst>
                    <a:ext uri="{FF2B5EF4-FFF2-40B4-BE49-F238E27FC236}">
                      <a16:creationId xmlns:a16="http://schemas.microsoft.com/office/drawing/2014/main" id="{C6EDFAC2-58A0-8929-6979-FB5D2F6C8BD5}"/>
                    </a:ext>
                  </a:extLst>
                </p:cNvPr>
                <p:cNvSpPr/>
                <p:nvPr/>
              </p:nvSpPr>
              <p:spPr>
                <a:xfrm>
                  <a:off x="11476566" y="4215693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0" name="Freeform 1949">
                  <a:extLst>
                    <a:ext uri="{FF2B5EF4-FFF2-40B4-BE49-F238E27FC236}">
                      <a16:creationId xmlns:a16="http://schemas.microsoft.com/office/drawing/2014/main" id="{30FD3C72-CF33-7AA9-EFFB-52E7F357A569}"/>
                    </a:ext>
                  </a:extLst>
                </p:cNvPr>
                <p:cNvSpPr/>
                <p:nvPr/>
              </p:nvSpPr>
              <p:spPr>
                <a:xfrm>
                  <a:off x="11476566" y="4213894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1" name="Freeform 1950">
                  <a:extLst>
                    <a:ext uri="{FF2B5EF4-FFF2-40B4-BE49-F238E27FC236}">
                      <a16:creationId xmlns:a16="http://schemas.microsoft.com/office/drawing/2014/main" id="{C03B0963-AF85-A939-59DD-A4FDBAB474BB}"/>
                    </a:ext>
                  </a:extLst>
                </p:cNvPr>
                <p:cNvSpPr/>
                <p:nvPr/>
              </p:nvSpPr>
              <p:spPr>
                <a:xfrm>
                  <a:off x="11476566" y="4096769"/>
                  <a:ext cx="24307" cy="35083"/>
                </a:xfrm>
                <a:custGeom>
                  <a:avLst/>
                  <a:gdLst>
                    <a:gd name="connsiteX0" fmla="*/ 35084 w 35083"/>
                    <a:gd name="connsiteY0" fmla="*/ 17542 h 35083"/>
                    <a:gd name="connsiteX1" fmla="*/ 17542 w 35083"/>
                    <a:gd name="connsiteY1" fmla="*/ 35084 h 35083"/>
                    <a:gd name="connsiteX2" fmla="*/ 0 w 35083"/>
                    <a:gd name="connsiteY2" fmla="*/ 17542 h 35083"/>
                    <a:gd name="connsiteX3" fmla="*/ 17542 w 35083"/>
                    <a:gd name="connsiteY3" fmla="*/ 0 h 35083"/>
                    <a:gd name="connsiteX4" fmla="*/ 35084 w 35083"/>
                    <a:gd name="connsiteY4" fmla="*/ 17542 h 3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83" h="35083">
                      <a:moveTo>
                        <a:pt x="35084" y="17542"/>
                      </a:moveTo>
                      <a:cubicBezTo>
                        <a:pt x="35084" y="27230"/>
                        <a:pt x="27230" y="35084"/>
                        <a:pt x="17542" y="35084"/>
                      </a:cubicBezTo>
                      <a:cubicBezTo>
                        <a:pt x="7853" y="35084"/>
                        <a:pt x="0" y="27230"/>
                        <a:pt x="0" y="17542"/>
                      </a:cubicBezTo>
                      <a:cubicBezTo>
                        <a:pt x="0" y="7854"/>
                        <a:pt x="7853" y="0"/>
                        <a:pt x="17542" y="0"/>
                      </a:cubicBezTo>
                      <a:cubicBezTo>
                        <a:pt x="27230" y="0"/>
                        <a:pt x="35084" y="7854"/>
                        <a:pt x="35084" y="17542"/>
                      </a:cubicBezTo>
                      <a:close/>
                    </a:path>
                  </a:pathLst>
                </a:custGeom>
                <a:noFill/>
                <a:ln w="6387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2" name="Freeform 1951">
                  <a:extLst>
                    <a:ext uri="{FF2B5EF4-FFF2-40B4-BE49-F238E27FC236}">
                      <a16:creationId xmlns:a16="http://schemas.microsoft.com/office/drawing/2014/main" id="{A1E100C4-30E3-72F6-3234-4FE1F81BDD1C}"/>
                    </a:ext>
                  </a:extLst>
                </p:cNvPr>
                <p:cNvSpPr/>
                <p:nvPr/>
              </p:nvSpPr>
              <p:spPr>
                <a:xfrm>
                  <a:off x="10914063" y="4161179"/>
                  <a:ext cx="1149313" cy="56493"/>
                </a:xfrm>
                <a:custGeom>
                  <a:avLst/>
                  <a:gdLst>
                    <a:gd name="connsiteX0" fmla="*/ 0 w 1658831"/>
                    <a:gd name="connsiteY0" fmla="*/ 0 h 56493"/>
                    <a:gd name="connsiteX1" fmla="*/ 0 w 1658831"/>
                    <a:gd name="connsiteY1" fmla="*/ 56494 h 56493"/>
                    <a:gd name="connsiteX2" fmla="*/ 1658831 w 1658831"/>
                    <a:gd name="connsiteY2" fmla="*/ 56494 h 56493"/>
                    <a:gd name="connsiteX3" fmla="*/ 1658831 w 1658831"/>
                    <a:gd name="connsiteY3" fmla="*/ 0 h 56493"/>
                    <a:gd name="connsiteX4" fmla="*/ 0 w 1658831"/>
                    <a:gd name="connsiteY4" fmla="*/ 0 h 5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831" h="56493">
                      <a:moveTo>
                        <a:pt x="0" y="0"/>
                      </a:moveTo>
                      <a:lnTo>
                        <a:pt x="0" y="56494"/>
                      </a:lnTo>
                      <a:lnTo>
                        <a:pt x="1658831" y="56494"/>
                      </a:lnTo>
                      <a:lnTo>
                        <a:pt x="16588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626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3" name="Freeform 1952">
                  <a:extLst>
                    <a:ext uri="{FF2B5EF4-FFF2-40B4-BE49-F238E27FC236}">
                      <a16:creationId xmlns:a16="http://schemas.microsoft.com/office/drawing/2014/main" id="{AAF05C6E-BE7B-C05C-B0D2-602B606BB182}"/>
                    </a:ext>
                  </a:extLst>
                </p:cNvPr>
                <p:cNvSpPr/>
                <p:nvPr/>
              </p:nvSpPr>
              <p:spPr>
                <a:xfrm>
                  <a:off x="10914063" y="4195903"/>
                  <a:ext cx="1149313" cy="8995"/>
                </a:xfrm>
                <a:custGeom>
                  <a:avLst/>
                  <a:gdLst>
                    <a:gd name="connsiteX0" fmla="*/ 0 w 1658831"/>
                    <a:gd name="connsiteY0" fmla="*/ 0 h 8995"/>
                    <a:gd name="connsiteX1" fmla="*/ 1658832 w 165883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8831" h="8995">
                      <a:moveTo>
                        <a:pt x="0" y="0"/>
                      </a:moveTo>
                      <a:lnTo>
                        <a:pt x="1658832" y="0"/>
                      </a:lnTo>
                    </a:path>
                  </a:pathLst>
                </a:custGeom>
                <a:ln w="19161" cap="flat">
                  <a:solidFill>
                    <a:srgbClr val="CCCCC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4" name="TextBox 1953">
                  <a:extLst>
                    <a:ext uri="{FF2B5EF4-FFF2-40B4-BE49-F238E27FC236}">
                      <a16:creationId xmlns:a16="http://schemas.microsoft.com/office/drawing/2014/main" id="{5C170752-EA9D-9D8B-6B5A-B1CD4430D481}"/>
                    </a:ext>
                  </a:extLst>
                </p:cNvPr>
                <p:cNvSpPr txBox="1"/>
                <p:nvPr/>
              </p:nvSpPr>
              <p:spPr>
                <a:xfrm>
                  <a:off x="11261354" y="4047562"/>
                  <a:ext cx="470641" cy="2265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b="1" spc="0" baseline="0" dirty="0">
                      <a:ln/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  <a:rtl val="0"/>
                    </a:rPr>
                    <a:t>0.6 %</a:t>
                  </a:r>
                </a:p>
              </p:txBody>
            </p:sp>
            <p:sp>
              <p:nvSpPr>
                <p:cNvPr id="1955" name="TextBox 1954">
                  <a:extLst>
                    <a:ext uri="{FF2B5EF4-FFF2-40B4-BE49-F238E27FC236}">
                      <a16:creationId xmlns:a16="http://schemas.microsoft.com/office/drawing/2014/main" id="{49CBEB1D-19DF-EA1A-DEA9-78931B726D3D}"/>
                    </a:ext>
                  </a:extLst>
                </p:cNvPr>
                <p:cNvSpPr txBox="1"/>
                <p:nvPr/>
              </p:nvSpPr>
              <p:spPr>
                <a:xfrm>
                  <a:off x="10899667" y="4214784"/>
                  <a:ext cx="1262414" cy="406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400" spc="0" baseline="0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Randomized M&amp;V</a:t>
                  </a:r>
                </a:p>
                <a:p>
                  <a:pPr algn="ctr"/>
                  <a:r>
                    <a:rPr lang="en-US" sz="1400" b="1" dirty="0">
                      <a:ln/>
                      <a:solidFill>
                        <a:srgbClr val="4D4D4D"/>
                      </a:solidFill>
                      <a:latin typeface="Arial"/>
                      <a:cs typeface="Arial"/>
                      <a:sym typeface="Arial"/>
                      <a:rtl val="0"/>
                    </a:rPr>
                    <a:t>(2 years)</a:t>
                  </a:r>
                  <a:endParaRPr lang="en-US" sz="1400" b="1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p:grpSp>
          <p:grpSp>
            <p:nvGrpSpPr>
              <p:cNvPr id="5873" name="Group 5872">
                <a:extLst>
                  <a:ext uri="{FF2B5EF4-FFF2-40B4-BE49-F238E27FC236}">
                    <a16:creationId xmlns:a16="http://schemas.microsoft.com/office/drawing/2014/main" id="{537122E0-6BFA-059C-1D73-E631321D8EB0}"/>
                  </a:ext>
                </a:extLst>
              </p:cNvPr>
              <p:cNvGrpSpPr/>
              <p:nvPr/>
            </p:nvGrpSpPr>
            <p:grpSpPr>
              <a:xfrm>
                <a:off x="8967233" y="448578"/>
                <a:ext cx="1441242" cy="1529247"/>
                <a:chOff x="8965399" y="480717"/>
                <a:chExt cx="1441242" cy="1529247"/>
              </a:xfrm>
            </p:grpSpPr>
            <p:sp>
              <p:nvSpPr>
                <p:cNvPr id="5867" name="Freeform 5866">
                  <a:extLst>
                    <a:ext uri="{FF2B5EF4-FFF2-40B4-BE49-F238E27FC236}">
                      <a16:creationId xmlns:a16="http://schemas.microsoft.com/office/drawing/2014/main" id="{55376498-F3D1-5C4E-3CAC-C134566696C7}"/>
                    </a:ext>
                  </a:extLst>
                </p:cNvPr>
                <p:cNvSpPr/>
                <p:nvPr/>
              </p:nvSpPr>
              <p:spPr>
                <a:xfrm flipV="1">
                  <a:off x="8965399" y="1788891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8" name="Freeform 5867">
                  <a:extLst>
                    <a:ext uri="{FF2B5EF4-FFF2-40B4-BE49-F238E27FC236}">
                      <a16:creationId xmlns:a16="http://schemas.microsoft.com/office/drawing/2014/main" id="{70E54C59-9A49-4F2D-3C77-DD03AC25B193}"/>
                    </a:ext>
                  </a:extLst>
                </p:cNvPr>
                <p:cNvSpPr/>
                <p:nvPr/>
              </p:nvSpPr>
              <p:spPr>
                <a:xfrm flipV="1">
                  <a:off x="8965399" y="1461802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9" name="Freeform 5868">
                  <a:extLst>
                    <a:ext uri="{FF2B5EF4-FFF2-40B4-BE49-F238E27FC236}">
                      <a16:creationId xmlns:a16="http://schemas.microsoft.com/office/drawing/2014/main" id="{F4226158-A63A-C0F5-723F-6DD54BAB82C1}"/>
                    </a:ext>
                  </a:extLst>
                </p:cNvPr>
                <p:cNvSpPr/>
                <p:nvPr/>
              </p:nvSpPr>
              <p:spPr>
                <a:xfrm flipV="1">
                  <a:off x="8965399" y="1134804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0" name="Freeform 5869">
                  <a:extLst>
                    <a:ext uri="{FF2B5EF4-FFF2-40B4-BE49-F238E27FC236}">
                      <a16:creationId xmlns:a16="http://schemas.microsoft.com/office/drawing/2014/main" id="{BE774F97-D0AE-8896-825F-FB120BBF1D85}"/>
                    </a:ext>
                  </a:extLst>
                </p:cNvPr>
                <p:cNvSpPr/>
                <p:nvPr/>
              </p:nvSpPr>
              <p:spPr>
                <a:xfrm flipV="1">
                  <a:off x="8965399" y="807715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1" name="Freeform 5870">
                  <a:extLst>
                    <a:ext uri="{FF2B5EF4-FFF2-40B4-BE49-F238E27FC236}">
                      <a16:creationId xmlns:a16="http://schemas.microsoft.com/office/drawing/2014/main" id="{9FCE63DC-241B-B4BA-0228-09697871FE96}"/>
                    </a:ext>
                  </a:extLst>
                </p:cNvPr>
                <p:cNvSpPr/>
                <p:nvPr/>
              </p:nvSpPr>
              <p:spPr>
                <a:xfrm flipV="1">
                  <a:off x="8965399" y="480717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cxnSp>
              <p:nvCxnSpPr>
                <p:cNvPr id="5872" name="Straight Arrow Connector 5871">
                  <a:extLst>
                    <a:ext uri="{FF2B5EF4-FFF2-40B4-BE49-F238E27FC236}">
                      <a16:creationId xmlns:a16="http://schemas.microsoft.com/office/drawing/2014/main" id="{AC6953E0-8C9F-02A7-23DF-2239D4082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0078" y="581162"/>
                  <a:ext cx="0" cy="1428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5" name="Straight Arrow Connector 5874">
              <a:extLst>
                <a:ext uri="{FF2B5EF4-FFF2-40B4-BE49-F238E27FC236}">
                  <a16:creationId xmlns:a16="http://schemas.microsoft.com/office/drawing/2014/main" id="{8B3621EA-E4ED-BCBE-520B-87F6CF6CCC4F}"/>
                </a:ext>
              </a:extLst>
            </p:cNvPr>
            <p:cNvCxnSpPr>
              <a:cxnSpLocks/>
            </p:cNvCxnSpPr>
            <p:nvPr/>
          </p:nvCxnSpPr>
          <p:spPr>
            <a:xfrm>
              <a:off x="8153109" y="2534054"/>
              <a:ext cx="1568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76" name="TextBox 5875">
              <a:extLst>
                <a:ext uri="{FF2B5EF4-FFF2-40B4-BE49-F238E27FC236}">
                  <a16:creationId xmlns:a16="http://schemas.microsoft.com/office/drawing/2014/main" id="{01B3A275-287D-A7F4-2C05-684DE23AD3E1}"/>
                </a:ext>
              </a:extLst>
            </p:cNvPr>
            <p:cNvSpPr txBox="1"/>
            <p:nvPr/>
          </p:nvSpPr>
          <p:spPr>
            <a:xfrm>
              <a:off x="8160435" y="2547501"/>
              <a:ext cx="1585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  <a:endParaRPr lang="en-US" sz="1400" spc="0" baseline="0" dirty="0">
                <a:ln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93" name="TextBox 5892">
              <a:extLst>
                <a:ext uri="{FF2B5EF4-FFF2-40B4-BE49-F238E27FC236}">
                  <a16:creationId xmlns:a16="http://schemas.microsoft.com/office/drawing/2014/main" id="{D5D65937-FE7E-E148-3DDB-ED50CF197487}"/>
                </a:ext>
              </a:extLst>
            </p:cNvPr>
            <p:cNvSpPr txBox="1"/>
            <p:nvPr/>
          </p:nvSpPr>
          <p:spPr>
            <a:xfrm>
              <a:off x="1416559" y="1050656"/>
              <a:ext cx="9538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We obtained faster and more accurate results than traditional measurement and verification (M&amp;V)</a:t>
              </a:r>
              <a:endParaRPr lang="en-US" i="1" spc="0" baseline="0" dirty="0">
                <a:ln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5894" name="TextBox 5893">
              <a:extLst>
                <a:ext uri="{FF2B5EF4-FFF2-40B4-BE49-F238E27FC236}">
                  <a16:creationId xmlns:a16="http://schemas.microsoft.com/office/drawing/2014/main" id="{CF59B512-7E01-91AD-6440-ECD4E545F809}"/>
                </a:ext>
              </a:extLst>
            </p:cNvPr>
            <p:cNvSpPr txBox="1"/>
            <p:nvPr/>
          </p:nvSpPr>
          <p:spPr>
            <a:xfrm>
              <a:off x="1443522" y="236497"/>
              <a:ext cx="92136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Demonstrating the reliability of randomized measurement and verification method for switchable control retrofits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DF9563-BB2F-DA50-67CD-79B62ABAC71A}"/>
                </a:ext>
              </a:extLst>
            </p:cNvPr>
            <p:cNvCxnSpPr>
              <a:cxnSpLocks/>
              <a:stCxn id="5856" idx="0"/>
            </p:cNvCxnSpPr>
            <p:nvPr/>
          </p:nvCxnSpPr>
          <p:spPr>
            <a:xfrm flipV="1">
              <a:off x="1129147" y="2765438"/>
              <a:ext cx="0" cy="362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1E696D-AF50-6DDF-D496-95146FFE3C43}"/>
                </a:ext>
              </a:extLst>
            </p:cNvPr>
            <p:cNvCxnSpPr>
              <a:cxnSpLocks/>
              <a:stCxn id="5856" idx="2"/>
            </p:cNvCxnSpPr>
            <p:nvPr/>
          </p:nvCxnSpPr>
          <p:spPr>
            <a:xfrm>
              <a:off x="1129147" y="4609848"/>
              <a:ext cx="0" cy="366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0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131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Aoyu Zou</dc:creator>
  <cp:lastModifiedBy>Aoyu Zou</cp:lastModifiedBy>
  <cp:revision>5</cp:revision>
  <dcterms:created xsi:type="dcterms:W3CDTF">2025-06-16T16:39:50Z</dcterms:created>
  <dcterms:modified xsi:type="dcterms:W3CDTF">2025-06-17T17:53:43Z</dcterms:modified>
</cp:coreProperties>
</file>