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/>
        </a:p>
      </dgm:t>
    </dgm:pt>
    <dgm:pt modelId="{93251F66-000C-4542-BDD4-C84A8E1FB7FC}" type="sibTrans" cxnId="{E4CADC25-5C7C-4AC9-BE4F-908606C08947}">
      <dgm:prSet/>
      <dgm:spPr/>
      <dgm:t>
        <a:bodyPr/>
        <a:lstStyle/>
        <a:p>
          <a:endParaRPr lang="en-US" dirty="0"/>
        </a:p>
      </dgm:t>
    </dgm:pt>
    <dgm:pt modelId="{F3071337-8159-4E56-B0A0-F0AFB0572DC6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25A3FF62-ADDE-4528-82B3-18C1BC42F9F1}" type="parTrans" cxnId="{850A8F1F-8BF1-46D6-BAF8-925D8754AB76}">
      <dgm:prSet/>
      <dgm:spPr/>
      <dgm:t>
        <a:bodyPr/>
        <a:lstStyle/>
        <a:p>
          <a:endParaRPr lang="en-US"/>
        </a:p>
      </dgm:t>
    </dgm:pt>
    <dgm:pt modelId="{A705E3B5-3030-45B1-8EF1-C5513401CC6A}" type="sibTrans" cxnId="{850A8F1F-8BF1-46D6-BAF8-925D8754AB76}">
      <dgm:prSet/>
      <dgm:spPr/>
      <dgm:t>
        <a:bodyPr/>
        <a:lstStyle/>
        <a:p>
          <a:endParaRPr lang="en-US" dirty="0"/>
        </a:p>
      </dgm:t>
    </dgm:pt>
    <dgm:pt modelId="{495CDDF2-1408-45E8-BD58-CFA41E721122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/>
        </a:p>
      </dgm:t>
    </dgm:pt>
    <dgm:pt modelId="{36835EEF-8F95-4F96-99DF-E1B688E5CF28}" type="sibTrans" cxnId="{22BB28B2-2D41-47BB-9C43-319792FEE568}">
      <dgm:prSet/>
      <dgm:spPr/>
      <dgm:t>
        <a:bodyPr/>
        <a:lstStyle/>
        <a:p>
          <a:endParaRPr lang="en-US" dirty="0"/>
        </a:p>
      </dgm:t>
    </dgm:pt>
    <dgm:pt modelId="{2A69F6BD-06B5-4369-AC31-F171C471EE2F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/>
        </a:p>
      </dgm:t>
    </dgm:pt>
    <dgm:pt modelId="{50797ADC-3D44-4A9A-8A0F-42FB4983B00B}" type="sibTrans" cxnId="{A75CC462-9BFB-4B2C-8860-0EC9CE0F974B}">
      <dgm:prSet/>
      <dgm:spPr/>
      <dgm:t>
        <a:bodyPr/>
        <a:lstStyle/>
        <a:p>
          <a:endParaRPr lang="en-US" dirty="0"/>
        </a:p>
      </dgm:t>
    </dgm:pt>
    <dgm:pt modelId="{A580FF3C-5FE1-4DD6-9009-CBDD54CB85E3}">
      <dgm:prSet phldrT="[Text]"/>
      <dgm:spPr/>
      <dgm:t>
        <a:bodyPr/>
        <a:lstStyle/>
        <a:p>
          <a:r>
            <a:rPr lang="en-US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/>
        </a:p>
      </dgm:t>
    </dgm:pt>
    <dgm:pt modelId="{4CD659F3-D98B-41EA-8A84-93AA05A18F8D}" type="sibTrans" cxnId="{2143B02E-22C2-4E55-B1D2-CE531F6DA880}">
      <dgm:prSet/>
      <dgm:spPr/>
      <dgm:t>
        <a:bodyPr/>
        <a:lstStyle/>
        <a:p>
          <a:endParaRPr lang="en-US" dirty="0"/>
        </a:p>
      </dgm:t>
    </dgm:pt>
    <dgm:pt modelId="{5804B9E6-AF23-4302-B979-FF7E22BDA594}">
      <dgm:prSet phldrT="[Text]"/>
      <dgm:spPr/>
      <dgm:t>
        <a:bodyPr/>
        <a:lstStyle/>
        <a:p>
          <a:r>
            <a:rPr lang="en-US" dirty="0"/>
            <a:t>Communicate Findings</a:t>
          </a:r>
        </a:p>
      </dgm:t>
    </dgm:pt>
    <dgm:pt modelId="{8160E869-53A5-40AB-8954-1825146E6C02}" type="parTrans" cxnId="{3483CCBF-C21E-4843-AA8E-907BF0347FFB}">
      <dgm:prSet/>
      <dgm:spPr/>
      <dgm:t>
        <a:bodyPr/>
        <a:lstStyle/>
        <a:p>
          <a:endParaRPr lang="en-US"/>
        </a:p>
      </dgm:t>
    </dgm:pt>
    <dgm:pt modelId="{4F8ECFAC-5A20-414E-BEF7-5BFC35FF5E4F}" type="sibTrans" cxnId="{3483CCBF-C21E-4843-AA8E-907BF0347FFB}">
      <dgm:prSet/>
      <dgm:spPr/>
      <dgm:t>
        <a:bodyPr/>
        <a:lstStyle/>
        <a:p>
          <a:endParaRPr lang="en-US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46CAD891-0AAE-435A-85DE-6F12CE56843A}" type="pres">
      <dgm:prSet presAssocID="{118954BA-FE67-4FDB-9080-26BE465AF04D}" presName="node" presStyleLbl="node1" presStyleIdx="0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0" presStyleCnt="5"/>
      <dgm:spPr/>
    </dgm:pt>
    <dgm:pt modelId="{551F9C2C-5D9B-4AC4-A207-F95EB8A1A33D}" type="pres">
      <dgm:prSet presAssocID="{93251F66-000C-4542-BDD4-C84A8E1FB7FC}" presName="connectorText" presStyleLbl="sibTrans1D1" presStyleIdx="0" presStyleCnt="5"/>
      <dgm:spPr/>
    </dgm:pt>
    <dgm:pt modelId="{F3E592A3-D84F-402D-83DC-FCAC2F3BB4E4}" type="pres">
      <dgm:prSet presAssocID="{F3071337-8159-4E56-B0A0-F0AFB0572DC6}" presName="node" presStyleLbl="node1" presStyleIdx="1" presStyleCnt="6">
        <dgm:presLayoutVars>
          <dgm:bulletEnabled val="1"/>
        </dgm:presLayoutVars>
      </dgm:prSet>
      <dgm:spPr/>
    </dgm:pt>
    <dgm:pt modelId="{9C72124A-C934-4C8E-8A17-EF3B166792F2}" type="pres">
      <dgm:prSet presAssocID="{A705E3B5-3030-45B1-8EF1-C5513401CC6A}" presName="sibTrans" presStyleLbl="sibTrans1D1" presStyleIdx="1" presStyleCnt="5"/>
      <dgm:spPr/>
    </dgm:pt>
    <dgm:pt modelId="{9827CDB8-2B70-4F45-96BD-1D26AB27380F}" type="pres">
      <dgm:prSet presAssocID="{A705E3B5-3030-45B1-8EF1-C5513401CC6A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F3D78D08-3EE7-4C85-A4C2-66B675ABDE78}" type="pres">
      <dgm:prSet presAssocID="{4CD659F3-D98B-41EA-8A84-93AA05A18F8D}" presName="sibTrans" presStyleLbl="sibTrans1D1" presStyleIdx="4" presStyleCnt="5"/>
      <dgm:spPr/>
    </dgm:pt>
    <dgm:pt modelId="{6CC10F3D-36EA-4885-856E-267DB698D7E9}" type="pres">
      <dgm:prSet presAssocID="{4CD659F3-D98B-41EA-8A84-93AA05A18F8D}" presName="connectorText" presStyleLbl="sibTrans1D1" presStyleIdx="4" presStyleCnt="5"/>
      <dgm:spPr/>
    </dgm:pt>
    <dgm:pt modelId="{0F4EEE77-8C77-43A9-B129-C779266AD7D5}" type="pres">
      <dgm:prSet presAssocID="{5804B9E6-AF23-4302-B979-FF7E22BDA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FCCD04-91D2-4367-9489-77343748A236}" type="presOf" srcId="{A705E3B5-3030-45B1-8EF1-C5513401CC6A}" destId="{9C72124A-C934-4C8E-8A17-EF3B166792F2}" srcOrd="0" destOrd="0" presId="urn:microsoft.com/office/officeart/2005/8/layout/bProcess3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850A8F1F-8BF1-46D6-BAF8-925D8754AB76}" srcId="{F2EB4B80-76C6-47ED-B104-63096ABB2C39}" destId="{F3071337-8159-4E56-B0A0-F0AFB0572DC6}" srcOrd="1" destOrd="0" parTransId="{25A3FF62-ADDE-4528-82B3-18C1BC42F9F1}" sibTransId="{A705E3B5-3030-45B1-8EF1-C5513401CC6A}"/>
    <dgm:cxn modelId="{E4CADC25-5C7C-4AC9-BE4F-908606C08947}" srcId="{F2EB4B80-76C6-47ED-B104-63096ABB2C39}" destId="{118954BA-FE67-4FDB-9080-26BE465AF04D}" srcOrd="0" destOrd="0" parTransId="{C3F6A563-3EAD-4198-8483-D620CFCFC021}" sibTransId="{93251F66-000C-4542-BDD4-C84A8E1FB7FC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DA9968D-CBAB-40B5-AB8A-28F0C1B97B20}" type="presOf" srcId="{5804B9E6-AF23-4302-B979-FF7E22BDA594}" destId="{0F4EEE77-8C77-43A9-B129-C779266AD7D5}" srcOrd="0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C0DAF3B1-69DC-42DE-931D-4869FF74B7DF}" type="presOf" srcId="{A705E3B5-3030-45B1-8EF1-C5513401CC6A}" destId="{9827CDB8-2B70-4F45-96BD-1D26AB27380F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9E4388B8-ECC8-424A-9BD4-148D2B21B3C5}" type="presOf" srcId="{4CD659F3-D98B-41EA-8A84-93AA05A18F8D}" destId="{F3D78D08-3EE7-4C85-A4C2-66B675ABDE78}" srcOrd="0" destOrd="0" presId="urn:microsoft.com/office/officeart/2005/8/layout/bProcess3"/>
    <dgm:cxn modelId="{3483CCBF-C21E-4843-AA8E-907BF0347FFB}" srcId="{F2EB4B80-76C6-47ED-B104-63096ABB2C39}" destId="{5804B9E6-AF23-4302-B979-FF7E22BDA594}" srcOrd="5" destOrd="0" parTransId="{8160E869-53A5-40AB-8954-1825146E6C02}" sibTransId="{4F8ECFAC-5A20-414E-BEF7-5BFC35FF5E4F}"/>
    <dgm:cxn modelId="{5EDEC9C4-9BF2-47CD-95B7-85DE616B7571}" type="presOf" srcId="{4CD659F3-D98B-41EA-8A84-93AA05A18F8D}" destId="{6CC10F3D-36EA-4885-856E-267DB698D7E9}" srcOrd="1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33439D6-F660-4EEF-A59E-AE5703036306}" type="presOf" srcId="{F3071337-8159-4E56-B0A0-F0AFB0572DC6}" destId="{F3E592A3-D84F-402D-83DC-FCAC2F3BB4E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5F245FDC-6C19-44C2-BDAA-75919C6A2585}" type="presParOf" srcId="{772E1B77-0AB6-4963-A358-BC5CCFFE3195}" destId="{46CAD891-0AAE-435A-85DE-6F12CE56843A}" srcOrd="0" destOrd="0" presId="urn:microsoft.com/office/officeart/2005/8/layout/bProcess3"/>
    <dgm:cxn modelId="{D264619C-3E42-48C1-B490-2939A23771AE}" type="presParOf" srcId="{772E1B77-0AB6-4963-A358-BC5CCFFE3195}" destId="{C28B73A9-9ADF-4C11-884D-F551A4BD0140}" srcOrd="1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5823A9C9-5233-4B0D-932A-E8C2EEDD5327}" type="presParOf" srcId="{772E1B77-0AB6-4963-A358-BC5CCFFE3195}" destId="{F3E592A3-D84F-402D-83DC-FCAC2F3BB4E4}" srcOrd="2" destOrd="0" presId="urn:microsoft.com/office/officeart/2005/8/layout/bProcess3"/>
    <dgm:cxn modelId="{9A84C9D4-3F84-43A8-A52E-8BF5AB10D90C}" type="presParOf" srcId="{772E1B77-0AB6-4963-A358-BC5CCFFE3195}" destId="{9C72124A-C934-4C8E-8A17-EF3B166792F2}" srcOrd="3" destOrd="0" presId="urn:microsoft.com/office/officeart/2005/8/layout/bProcess3"/>
    <dgm:cxn modelId="{2C5CE8B3-CAD0-49B8-81A1-6D19F8F517CC}" type="presParOf" srcId="{9C72124A-C934-4C8E-8A17-EF3B166792F2}" destId="{9827CDB8-2B70-4F45-96BD-1D26AB27380F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1A536B51-C46E-4AD4-A1E1-39888231ACE1}" type="presParOf" srcId="{772E1B77-0AB6-4963-A358-BC5CCFFE3195}" destId="{F3D78D08-3EE7-4C85-A4C2-66B675ABDE78}" srcOrd="9" destOrd="0" presId="urn:microsoft.com/office/officeart/2005/8/layout/bProcess3"/>
    <dgm:cxn modelId="{5A7B927C-2208-48F5-9CF2-ECF824351FFF}" type="presParOf" srcId="{F3D78D08-3EE7-4C85-A4C2-66B675ABDE78}" destId="{6CC10F3D-36EA-4885-856E-267DB698D7E9}" srcOrd="0" destOrd="0" presId="urn:microsoft.com/office/officeart/2005/8/layout/bProcess3"/>
    <dgm:cxn modelId="{4EE32F55-2992-49E9-B0F2-F9FC48837C5D}" type="presParOf" srcId="{772E1B77-0AB6-4963-A358-BC5CCFFE3195}" destId="{0F4EEE77-8C77-43A9-B129-C779266AD7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0_download_data.R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1_clean_data.R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2_analyze_data.R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C2A0AF03-F706-4845-A493-AB65602499E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3_make_tables.R</a:t>
          </a:r>
        </a:p>
      </dgm:t>
    </dgm:pt>
    <dgm:pt modelId="{E7198B22-F5D8-4DFE-8DC6-CB4672B70B26}" type="parTrans" cxnId="{66F1D0B5-84BB-4445-9F8B-44E077CB2C62}">
      <dgm:prSet/>
      <dgm:spPr/>
      <dgm:t>
        <a:bodyPr/>
        <a:lstStyle/>
        <a:p>
          <a:endParaRPr lang="en-US"/>
        </a:p>
      </dgm:t>
    </dgm:pt>
    <dgm:pt modelId="{1BD116D6-8D12-4A85-9929-F3372116B5E6}" type="sibTrans" cxnId="{66F1D0B5-84BB-4445-9F8B-44E077CB2C62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5ED9827B-3B1E-4742-8770-DBC58CFF48A6}" type="pres">
      <dgm:prSet presAssocID="{C2A0AF03-F706-4845-A493-AB65602499EF}" presName="boxAndChildren" presStyleCnt="0"/>
      <dgm:spPr/>
    </dgm:pt>
    <dgm:pt modelId="{17CE0BE2-F216-4691-85DF-18DB774E3A29}" type="pres">
      <dgm:prSet presAssocID="{C2A0AF03-F706-4845-A493-AB65602499EF}" presName="parentTextBox" presStyleLbl="node1" presStyleIdx="0" presStyleCnt="4"/>
      <dgm:spPr/>
    </dgm:pt>
    <dgm:pt modelId="{39344E27-0754-4BBC-8CA7-BEC7945EAF1B}" type="pres">
      <dgm:prSet presAssocID="{94E2AFA5-D3A3-4EF4-B1FF-725EBE8BA31B}" presName="sp" presStyleCnt="0"/>
      <dgm:spPr/>
    </dgm:pt>
    <dgm:pt modelId="{B4DDB846-07C5-41E3-BD6F-A8EA3AD8FE62}" type="pres">
      <dgm:prSet presAssocID="{41BB77A7-F7C9-4822-8577-267C0943258F}" presName="arrowAndChildren" presStyleCnt="0"/>
      <dgm:spPr/>
    </dgm:pt>
    <dgm:pt modelId="{8A73937C-D843-4BC6-98B4-FA1490B74BA5}" type="pres">
      <dgm:prSet presAssocID="{41BB77A7-F7C9-4822-8577-267C0943258F}" presName="parentTextArrow" presStyleLbl="node1" presStyleIdx="1" presStyleCnt="4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4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3" presStyleCnt="4"/>
      <dgm:spPr/>
    </dgm:pt>
  </dgm:ptLst>
  <dgm:cxnLst>
    <dgm:cxn modelId="{F7C42103-EBA5-4046-A983-CB93BD7DCA23}" srcId="{C10A20E0-B4D0-4DB3-BB29-725AD0F900B6}" destId="{41BB77A7-F7C9-4822-8577-267C0943258F}" srcOrd="2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1D728B2A-0ABF-4A47-9C5A-E2D516828976}" type="presOf" srcId="{41BB77A7-F7C9-4822-8577-267C0943258F}" destId="{8A73937C-D843-4BC6-98B4-FA1490B74BA5}" srcOrd="0" destOrd="0" presId="urn:microsoft.com/office/officeart/2005/8/layout/process4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FB4FEEAA-B4EE-4706-A933-FEBAE4C82521}" srcId="{C10A20E0-B4D0-4DB3-BB29-725AD0F900B6}" destId="{0C874545-0A47-47DC-832F-038DA11E9D03}" srcOrd="1" destOrd="0" parTransId="{87BD3C08-BA48-4545-B5AE-9200EAE64F90}" sibTransId="{534390AC-0672-4C2C-B189-B06A20CD3AAE}"/>
    <dgm:cxn modelId="{66F1D0B5-84BB-4445-9F8B-44E077CB2C62}" srcId="{C10A20E0-B4D0-4DB3-BB29-725AD0F900B6}" destId="{C2A0AF03-F706-4845-A493-AB65602499EF}" srcOrd="3" destOrd="0" parTransId="{E7198B22-F5D8-4DFE-8DC6-CB4672B70B26}" sibTransId="{1BD116D6-8D12-4A85-9929-F3372116B5E6}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5AF4CBD6-255C-48E3-B48B-CB8F0E5CC2E2}" type="presOf" srcId="{C2A0AF03-F706-4845-A493-AB65602499EF}" destId="{17CE0BE2-F216-4691-85DF-18DB774E3A29}" srcOrd="0" destOrd="0" presId="urn:microsoft.com/office/officeart/2005/8/layout/process4"/>
    <dgm:cxn modelId="{63782247-005E-43EA-A5CE-881F37A18CED}" type="presParOf" srcId="{F201D7CB-DD59-4618-8505-394EC3EB8CF4}" destId="{5ED9827B-3B1E-4742-8770-DBC58CFF48A6}" srcOrd="0" destOrd="0" presId="urn:microsoft.com/office/officeart/2005/8/layout/process4"/>
    <dgm:cxn modelId="{3D711D91-4325-469A-9608-F14858BDDB09}" type="presParOf" srcId="{5ED9827B-3B1E-4742-8770-DBC58CFF48A6}" destId="{17CE0BE2-F216-4691-85DF-18DB774E3A29}" srcOrd="0" destOrd="0" presId="urn:microsoft.com/office/officeart/2005/8/layout/process4"/>
    <dgm:cxn modelId="{C05077D1-BA24-4DE3-A12E-38883EB1CEA5}" type="presParOf" srcId="{F201D7CB-DD59-4618-8505-394EC3EB8CF4}" destId="{39344E27-0754-4BBC-8CA7-BEC7945EAF1B}" srcOrd="1" destOrd="0" presId="urn:microsoft.com/office/officeart/2005/8/layout/process4"/>
    <dgm:cxn modelId="{0E790335-5530-469E-822D-4455F3266677}" type="presParOf" srcId="{F201D7CB-DD59-4618-8505-394EC3EB8CF4}" destId="{B4DDB846-07C5-41E3-BD6F-A8EA3AD8FE62}" srcOrd="2" destOrd="0" presId="urn:microsoft.com/office/officeart/2005/8/layout/process4"/>
    <dgm:cxn modelId="{BFBF4288-B885-4051-9022-FBD1B3C653BD}" type="presParOf" srcId="{B4DDB846-07C5-41E3-BD6F-A8EA3AD8FE62}" destId="{8A73937C-D843-4BC6-98B4-FA1490B74BA5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17A7029-2B87-4B06-9321-924C08476C69}" type="presParOf" srcId="{F201D7CB-DD59-4618-8505-394EC3EB8CF4}" destId="{26787739-DE43-41F5-B81E-DA0D749699C4}" srcOrd="5" destOrd="0" presId="urn:microsoft.com/office/officeart/2005/8/layout/process4"/>
    <dgm:cxn modelId="{A5C7BB00-1D47-442E-81C1-1A392C227BA8}" type="presParOf" srcId="{F201D7CB-DD59-4618-8505-394EC3EB8CF4}" destId="{11CE5A94-F343-45E6-AFEC-C69EB22D2597}" srcOrd="6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73A9-9ADF-4C11-884D-F551A4BD0140}">
      <dsp:nvSpPr>
        <dsp:cNvPr id="0" name=""/>
        <dsp:cNvSpPr/>
      </dsp:nvSpPr>
      <dsp:spPr>
        <a:xfrm>
          <a:off x="2482403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1056326"/>
        <a:ext cx="28492" cy="5698"/>
      </dsp:txXfrm>
    </dsp:sp>
    <dsp:sp modelId="{46CAD891-0AAE-435A-85DE-6F12CE56843A}">
      <dsp:nvSpPr>
        <dsp:cNvPr id="0" name=""/>
        <dsp:cNvSpPr/>
      </dsp:nvSpPr>
      <dsp:spPr>
        <a:xfrm>
          <a:off x="6581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Retrieve Data</a:t>
          </a:r>
        </a:p>
      </dsp:txBody>
      <dsp:txXfrm>
        <a:off x="6581" y="315889"/>
        <a:ext cx="2477621" cy="1486572"/>
      </dsp:txXfrm>
    </dsp:sp>
    <dsp:sp modelId="{9C72124A-C934-4C8E-8A17-EF3B166792F2}">
      <dsp:nvSpPr>
        <dsp:cNvPr id="0" name=""/>
        <dsp:cNvSpPr/>
      </dsp:nvSpPr>
      <dsp:spPr>
        <a:xfrm>
          <a:off x="5529877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1056326"/>
        <a:ext cx="28492" cy="5698"/>
      </dsp:txXfrm>
    </dsp:sp>
    <dsp:sp modelId="{F3E592A3-D84F-402D-83DC-FCAC2F3BB4E4}">
      <dsp:nvSpPr>
        <dsp:cNvPr id="0" name=""/>
        <dsp:cNvSpPr/>
      </dsp:nvSpPr>
      <dsp:spPr>
        <a:xfrm>
          <a:off x="3054056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054056" y="315889"/>
        <a:ext cx="2477621" cy="1486572"/>
      </dsp:txXfrm>
    </dsp:sp>
    <dsp:sp modelId="{B8DC0933-6D91-4F0C-BF19-1BC3A614CC98}">
      <dsp:nvSpPr>
        <dsp:cNvPr id="0" name=""/>
        <dsp:cNvSpPr/>
      </dsp:nvSpPr>
      <dsp:spPr>
        <a:xfrm>
          <a:off x="1245392" y="1800662"/>
          <a:ext cx="6094948" cy="539252"/>
        </a:xfrm>
        <a:custGeom>
          <a:avLst/>
          <a:gdLst/>
          <a:ahLst/>
          <a:cxnLst/>
          <a:rect l="0" t="0" r="0" b="0"/>
          <a:pathLst>
            <a:path>
              <a:moveTo>
                <a:pt x="6094948" y="0"/>
              </a:moveTo>
              <a:lnTo>
                <a:pt x="6094948" y="286726"/>
              </a:lnTo>
              <a:lnTo>
                <a:pt x="0" y="286726"/>
              </a:lnTo>
              <a:lnTo>
                <a:pt x="0" y="5392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39828" y="2067439"/>
        <a:ext cx="306076" cy="5698"/>
      </dsp:txXfrm>
    </dsp:sp>
    <dsp:sp modelId="{656C718C-3EAA-49A6-BCE8-00A96AC81C39}">
      <dsp:nvSpPr>
        <dsp:cNvPr id="0" name=""/>
        <dsp:cNvSpPr/>
      </dsp:nvSpPr>
      <dsp:spPr>
        <a:xfrm>
          <a:off x="6101530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101530" y="315889"/>
        <a:ext cx="2477621" cy="1486572"/>
      </dsp:txXfrm>
    </dsp:sp>
    <dsp:sp modelId="{3E27D295-3A10-49E5-A81A-8EC920FBE15B}">
      <dsp:nvSpPr>
        <dsp:cNvPr id="0" name=""/>
        <dsp:cNvSpPr/>
      </dsp:nvSpPr>
      <dsp:spPr>
        <a:xfrm>
          <a:off x="2482403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3112752"/>
        <a:ext cx="28492" cy="5698"/>
      </dsp:txXfrm>
    </dsp:sp>
    <dsp:sp modelId="{D68A3C61-E44C-4D62-8CEC-F8E6192CD3A8}">
      <dsp:nvSpPr>
        <dsp:cNvPr id="0" name=""/>
        <dsp:cNvSpPr/>
      </dsp:nvSpPr>
      <dsp:spPr>
        <a:xfrm>
          <a:off x="6581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6581" y="2372315"/>
        <a:ext cx="2477621" cy="1486572"/>
      </dsp:txXfrm>
    </dsp:sp>
    <dsp:sp modelId="{F3D78D08-3EE7-4C85-A4C2-66B675ABDE78}">
      <dsp:nvSpPr>
        <dsp:cNvPr id="0" name=""/>
        <dsp:cNvSpPr/>
      </dsp:nvSpPr>
      <dsp:spPr>
        <a:xfrm>
          <a:off x="5529877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3112752"/>
        <a:ext cx="28492" cy="5698"/>
      </dsp:txXfrm>
    </dsp:sp>
    <dsp:sp modelId="{843BFC02-BCBA-42A9-A2BC-57376EE23E43}">
      <dsp:nvSpPr>
        <dsp:cNvPr id="0" name=""/>
        <dsp:cNvSpPr/>
      </dsp:nvSpPr>
      <dsp:spPr>
        <a:xfrm>
          <a:off x="3054056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054056" y="2372315"/>
        <a:ext cx="2477621" cy="1486572"/>
      </dsp:txXfrm>
    </dsp:sp>
    <dsp:sp modelId="{0F4EEE77-8C77-43A9-B129-C779266AD7D5}">
      <dsp:nvSpPr>
        <dsp:cNvPr id="0" name=""/>
        <dsp:cNvSpPr/>
      </dsp:nvSpPr>
      <dsp:spPr>
        <a:xfrm>
          <a:off x="6101530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Communicate Findings</a:t>
          </a:r>
        </a:p>
      </dsp:txBody>
      <dsp:txXfrm>
        <a:off x="6101530" y="2372315"/>
        <a:ext cx="2477621" cy="148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0BE2-F216-4691-85DF-18DB774E3A29}">
      <dsp:nvSpPr>
        <dsp:cNvPr id="0" name=""/>
        <dsp:cNvSpPr/>
      </dsp:nvSpPr>
      <dsp:spPr>
        <a:xfrm>
          <a:off x="0" y="3691734"/>
          <a:ext cx="4696259" cy="807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3_make_tables.R</a:t>
          </a:r>
        </a:p>
      </dsp:txBody>
      <dsp:txXfrm>
        <a:off x="0" y="3691734"/>
        <a:ext cx="4696259" cy="807661"/>
      </dsp:txXfrm>
    </dsp:sp>
    <dsp:sp modelId="{8A73937C-D843-4BC6-98B4-FA1490B74BA5}">
      <dsp:nvSpPr>
        <dsp:cNvPr id="0" name=""/>
        <dsp:cNvSpPr/>
      </dsp:nvSpPr>
      <dsp:spPr>
        <a:xfrm rot="10800000">
          <a:off x="0" y="2461666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2_analyze_data.R</a:t>
          </a:r>
        </a:p>
      </dsp:txBody>
      <dsp:txXfrm rot="10800000">
        <a:off x="0" y="2461666"/>
        <a:ext cx="4696259" cy="807133"/>
      </dsp:txXfrm>
    </dsp:sp>
    <dsp:sp modelId="{A11C22AF-4A80-46F0-9160-73DBAB1265C4}">
      <dsp:nvSpPr>
        <dsp:cNvPr id="0" name=""/>
        <dsp:cNvSpPr/>
      </dsp:nvSpPr>
      <dsp:spPr>
        <a:xfrm rot="10800000">
          <a:off x="0" y="1231598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1_clean_data.R</a:t>
          </a:r>
        </a:p>
      </dsp:txBody>
      <dsp:txXfrm rot="10800000">
        <a:off x="0" y="1231598"/>
        <a:ext cx="4696259" cy="807133"/>
      </dsp:txXfrm>
    </dsp:sp>
    <dsp:sp modelId="{B05AF333-5767-4333-88C1-4138541BAC73}">
      <dsp:nvSpPr>
        <dsp:cNvPr id="0" name=""/>
        <dsp:cNvSpPr/>
      </dsp:nvSpPr>
      <dsp:spPr>
        <a:xfrm rot="10800000">
          <a:off x="0" y="1530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0_download_data.R</a:t>
          </a:r>
        </a:p>
      </dsp:txBody>
      <dsp:txXfrm rot="10800000">
        <a:off x="0" y="1530"/>
        <a:ext cx="4696259" cy="80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rstudio-education.github.io/hop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-r.hadley.nz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AD0C-6FF5-405D-AAC1-95E6E5A9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R-intro-training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A07C-E8BD-4B5A-B622-D12FA9382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on Budget and Policy Priorities</a:t>
            </a:r>
          </a:p>
        </p:txBody>
      </p:sp>
    </p:spTree>
    <p:extLst>
      <p:ext uri="{BB962C8B-B14F-4D97-AF65-F5344CB8AC3E}">
        <p14:creationId xmlns:p14="http://schemas.microsoft.com/office/powerpoint/2010/main" val="41205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R 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C8-1457-4CCC-B759-6E176D9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389-283A-4FBE-A651-20D9322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</a:t>
            </a:r>
            <a:r>
              <a:rPr lang="en-US" dirty="0"/>
              <a:t> is a programming language for data analysis</a:t>
            </a:r>
          </a:p>
          <a:p>
            <a:r>
              <a:rPr lang="en-US" dirty="0">
                <a:hlinkClick r:id="rId3"/>
              </a:rPr>
              <a:t>RStudio</a:t>
            </a:r>
            <a:r>
              <a:rPr lang="en-US" dirty="0"/>
              <a:t> is a software for using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Both are free</a:t>
            </a:r>
          </a:p>
        </p:txBody>
      </p:sp>
    </p:spTree>
    <p:extLst>
      <p:ext uri="{BB962C8B-B14F-4D97-AF65-F5344CB8AC3E}">
        <p14:creationId xmlns:p14="http://schemas.microsoft.com/office/powerpoint/2010/main" val="9775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86F-4238-42BB-B731-44C7BA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R?</a:t>
            </a:r>
          </a:p>
        </p:txBody>
      </p:sp>
      <p:pic>
        <p:nvPicPr>
          <p:cNvPr id="1026" name="Picture 2" descr="Cover image">
            <a:hlinkClick r:id="rId2"/>
            <a:extLst>
              <a:ext uri="{FF2B5EF4-FFF2-40B4-BE49-F238E27FC236}">
                <a16:creationId xmlns:a16="http://schemas.microsoft.com/office/drawing/2014/main" id="{C41B450E-1CD4-40A3-8A13-C9B21E3F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1" y="1566758"/>
            <a:ext cx="3000375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er image">
            <a:hlinkClick r:id="rId4"/>
            <a:extLst>
              <a:ext uri="{FF2B5EF4-FFF2-40B4-BE49-F238E27FC236}">
                <a16:creationId xmlns:a16="http://schemas.microsoft.com/office/drawing/2014/main" id="{0D7B1179-9388-4AF5-B26A-89EDA2BA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" y="1566757"/>
            <a:ext cx="2622550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4DC7CD-E0D1-4941-A815-E6A7B9B8EA0D}"/>
              </a:ext>
            </a:extLst>
          </p:cNvPr>
          <p:cNvSpPr/>
          <p:nvPr/>
        </p:nvSpPr>
        <p:spPr>
          <a:xfrm>
            <a:off x="3737348" y="3205207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2884B0-B396-44BA-8B3A-B942BC91F9F4}"/>
              </a:ext>
            </a:extLst>
          </p:cNvPr>
          <p:cNvSpPr/>
          <p:nvPr/>
        </p:nvSpPr>
        <p:spPr>
          <a:xfrm>
            <a:off x="8198946" y="3100538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ver image">
            <a:hlinkClick r:id="rId6"/>
            <a:extLst>
              <a:ext uri="{FF2B5EF4-FFF2-40B4-BE49-F238E27FC236}">
                <a16:creationId xmlns:a16="http://schemas.microsoft.com/office/drawing/2014/main" id="{F3A2B6FA-838E-4D7C-911B-D894917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2" y="1566757"/>
            <a:ext cx="2410378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E55FD-5CB8-4228-BD51-6763F9AD1A99}"/>
              </a:ext>
            </a:extLst>
          </p:cNvPr>
          <p:cNvSpPr txBox="1"/>
          <p:nvPr/>
        </p:nvSpPr>
        <p:spPr>
          <a:xfrm>
            <a:off x="742656" y="5890661"/>
            <a:ext cx="341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 are free</a:t>
            </a:r>
          </a:p>
        </p:txBody>
      </p:sp>
    </p:spTree>
    <p:extLst>
      <p:ext uri="{BB962C8B-B14F-4D97-AF65-F5344CB8AC3E}">
        <p14:creationId xmlns:p14="http://schemas.microsoft.com/office/powerpoint/2010/main" val="41522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783105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34392"/>
              </p:ext>
            </p:extLst>
          </p:nvPr>
        </p:nvGraphicFramePr>
        <p:xfrm>
          <a:off x="1803130" y="1359529"/>
          <a:ext cx="8585734" cy="417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24896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R-intro-training</vt:lpstr>
      <vt:lpstr>Plan</vt:lpstr>
      <vt:lpstr>What is R?</vt:lpstr>
      <vt:lpstr>How can I learn 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23</cp:revision>
  <dcterms:created xsi:type="dcterms:W3CDTF">2020-07-07T18:03:31Z</dcterms:created>
  <dcterms:modified xsi:type="dcterms:W3CDTF">2020-12-17T15:32:02Z</dcterms:modified>
</cp:coreProperties>
</file>