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Saenz" initials="MS" lastIdx="2" clrIdx="0">
    <p:extLst>
      <p:ext uri="{19B8F6BF-5375-455C-9EA6-DF929625EA0E}">
        <p15:presenceInfo xmlns:p15="http://schemas.microsoft.com/office/powerpoint/2012/main" userId="S::Vsaenz@cbpp.org::db59fa4e-bd7e-4a1b-a6c6-1b7acd9b0f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A24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32633-EE77-43BF-82AD-D583CC86C3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1ACF83-FD46-4E54-98A4-AC7CC3E46B0A}">
      <dgm:prSet phldrT="[Text]"/>
      <dgm:spPr/>
      <dgm:t>
        <a:bodyPr/>
        <a:lstStyle/>
        <a:p>
          <a:r>
            <a:rPr lang="en-US" dirty="0"/>
            <a:t>Research and policy area</a:t>
          </a:r>
        </a:p>
      </dgm:t>
    </dgm:pt>
    <dgm:pt modelId="{A4FA5A86-C3EE-4D05-A615-B44C6101C3F2}" type="parTrans" cxnId="{EF2C80D0-3F25-47F5-ACE2-0E98F4582D83}">
      <dgm:prSet/>
      <dgm:spPr/>
      <dgm:t>
        <a:bodyPr/>
        <a:lstStyle/>
        <a:p>
          <a:endParaRPr lang="en-US"/>
        </a:p>
      </dgm:t>
    </dgm:pt>
    <dgm:pt modelId="{4B5EAC98-33DC-4DE6-9EA1-F4501B9EB1BB}" type="sibTrans" cxnId="{EF2C80D0-3F25-47F5-ACE2-0E98F4582D83}">
      <dgm:prSet/>
      <dgm:spPr/>
      <dgm:t>
        <a:bodyPr/>
        <a:lstStyle/>
        <a:p>
          <a:endParaRPr lang="en-US"/>
        </a:p>
      </dgm:t>
    </dgm:pt>
    <dgm:pt modelId="{1FCD079B-918B-47E0-9DF2-9E530FBCD4E8}">
      <dgm:prSet phldrT="[Text]"/>
      <dgm:spPr/>
      <dgm:t>
        <a:bodyPr/>
        <a:lstStyle/>
        <a:p>
          <a:r>
            <a:rPr lang="en-US" dirty="0"/>
            <a:t>Coding and programming</a:t>
          </a:r>
        </a:p>
      </dgm:t>
    </dgm:pt>
    <dgm:pt modelId="{523F1A89-27B2-4414-AB9B-EADAEEAD8A9F}" type="parTrans" cxnId="{B8FB4E26-3BE8-49C6-BCAB-19941F9C79BA}">
      <dgm:prSet/>
      <dgm:spPr/>
      <dgm:t>
        <a:bodyPr/>
        <a:lstStyle/>
        <a:p>
          <a:endParaRPr lang="en-US"/>
        </a:p>
      </dgm:t>
    </dgm:pt>
    <dgm:pt modelId="{F67A6589-946E-4796-A1A9-1F9D4D890B01}" type="sibTrans" cxnId="{B8FB4E26-3BE8-49C6-BCAB-19941F9C79BA}">
      <dgm:prSet/>
      <dgm:spPr/>
      <dgm:t>
        <a:bodyPr/>
        <a:lstStyle/>
        <a:p>
          <a:endParaRPr lang="en-US"/>
        </a:p>
      </dgm:t>
    </dgm:pt>
    <dgm:pt modelId="{CB1F3C53-4B29-48E7-96E2-D13524C7EDC3}">
      <dgm:prSet phldrT="[Text]"/>
      <dgm:spPr/>
      <dgm:t>
        <a:bodyPr/>
        <a:lstStyle/>
        <a:p>
          <a:r>
            <a:rPr lang="en-US" dirty="0"/>
            <a:t>Statistics and data analysis</a:t>
          </a:r>
        </a:p>
      </dgm:t>
    </dgm:pt>
    <dgm:pt modelId="{852F4B8A-F607-4CC2-A3B7-EB30AC27D13F}" type="parTrans" cxnId="{3CB2F491-3087-4DB1-BA82-AD03F7D95E99}">
      <dgm:prSet/>
      <dgm:spPr/>
      <dgm:t>
        <a:bodyPr/>
        <a:lstStyle/>
        <a:p>
          <a:endParaRPr lang="en-US"/>
        </a:p>
      </dgm:t>
    </dgm:pt>
    <dgm:pt modelId="{1DDCF7BB-5804-40B3-918C-6277EA225AC9}" type="sibTrans" cxnId="{3CB2F491-3087-4DB1-BA82-AD03F7D95E99}">
      <dgm:prSet/>
      <dgm:spPr/>
      <dgm:t>
        <a:bodyPr/>
        <a:lstStyle/>
        <a:p>
          <a:endParaRPr lang="en-US"/>
        </a:p>
      </dgm:t>
    </dgm:pt>
    <dgm:pt modelId="{702A116C-0FC6-4919-881E-72FA1724BF2F}" type="pres">
      <dgm:prSet presAssocID="{2B832633-EE77-43BF-82AD-D583CC86C3E3}" presName="compositeShape" presStyleCnt="0">
        <dgm:presLayoutVars>
          <dgm:chMax val="7"/>
          <dgm:dir/>
          <dgm:resizeHandles val="exact"/>
        </dgm:presLayoutVars>
      </dgm:prSet>
      <dgm:spPr/>
    </dgm:pt>
    <dgm:pt modelId="{FDCC2435-AB70-4FA2-B8C9-7E2417369A0C}" type="pres">
      <dgm:prSet presAssocID="{991ACF83-FD46-4E54-98A4-AC7CC3E46B0A}" presName="circ1" presStyleLbl="vennNode1" presStyleIdx="0" presStyleCnt="3"/>
      <dgm:spPr/>
    </dgm:pt>
    <dgm:pt modelId="{26CE8B23-010C-492C-A681-DE7194D4A29F}" type="pres">
      <dgm:prSet presAssocID="{991ACF83-FD46-4E54-98A4-AC7CC3E46B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8FAFD6-B9DE-456F-8E71-A999E7787503}" type="pres">
      <dgm:prSet presAssocID="{CB1F3C53-4B29-48E7-96E2-D13524C7EDC3}" presName="circ2" presStyleLbl="vennNode1" presStyleIdx="1" presStyleCnt="3"/>
      <dgm:spPr/>
    </dgm:pt>
    <dgm:pt modelId="{40B9DA79-ED33-4588-AF58-932FCEAF690A}" type="pres">
      <dgm:prSet presAssocID="{CB1F3C53-4B29-48E7-96E2-D13524C7ED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C7E8B-7C21-4D27-B0DC-2E0F2DE2D355}" type="pres">
      <dgm:prSet presAssocID="{1FCD079B-918B-47E0-9DF2-9E530FBCD4E8}" presName="circ3" presStyleLbl="vennNode1" presStyleIdx="2" presStyleCnt="3"/>
      <dgm:spPr/>
    </dgm:pt>
    <dgm:pt modelId="{AE7AE930-8375-4222-9AA2-8A5A57299B41}" type="pres">
      <dgm:prSet presAssocID="{1FCD079B-918B-47E0-9DF2-9E530FBCD4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FB4E26-3BE8-49C6-BCAB-19941F9C79BA}" srcId="{2B832633-EE77-43BF-82AD-D583CC86C3E3}" destId="{1FCD079B-918B-47E0-9DF2-9E530FBCD4E8}" srcOrd="2" destOrd="0" parTransId="{523F1A89-27B2-4414-AB9B-EADAEEAD8A9F}" sibTransId="{F67A6589-946E-4796-A1A9-1F9D4D890B01}"/>
    <dgm:cxn modelId="{EB04CD32-E6B4-4EF2-BE62-BCAE26A032A6}" type="presOf" srcId="{1FCD079B-918B-47E0-9DF2-9E530FBCD4E8}" destId="{AE7AE930-8375-4222-9AA2-8A5A57299B41}" srcOrd="1" destOrd="0" presId="urn:microsoft.com/office/officeart/2005/8/layout/venn1"/>
    <dgm:cxn modelId="{A0F7C848-D9A6-4DB8-B52F-0C81C8ED7F0E}" type="presOf" srcId="{CB1F3C53-4B29-48E7-96E2-D13524C7EDC3}" destId="{8A8FAFD6-B9DE-456F-8E71-A999E7787503}" srcOrd="0" destOrd="0" presId="urn:microsoft.com/office/officeart/2005/8/layout/venn1"/>
    <dgm:cxn modelId="{B854FF4B-4418-4398-9E1E-A0CBBCCFF9AA}" type="presOf" srcId="{CB1F3C53-4B29-48E7-96E2-D13524C7EDC3}" destId="{40B9DA79-ED33-4588-AF58-932FCEAF690A}" srcOrd="1" destOrd="0" presId="urn:microsoft.com/office/officeart/2005/8/layout/venn1"/>
    <dgm:cxn modelId="{FFED6071-08D0-409D-AFE2-649F1799E91D}" type="presOf" srcId="{991ACF83-FD46-4E54-98A4-AC7CC3E46B0A}" destId="{26CE8B23-010C-492C-A681-DE7194D4A29F}" srcOrd="1" destOrd="0" presId="urn:microsoft.com/office/officeart/2005/8/layout/venn1"/>
    <dgm:cxn modelId="{2273FA7F-3056-445E-825E-CFB1A45522D8}" type="presOf" srcId="{2B832633-EE77-43BF-82AD-D583CC86C3E3}" destId="{702A116C-0FC6-4919-881E-72FA1724BF2F}" srcOrd="0" destOrd="0" presId="urn:microsoft.com/office/officeart/2005/8/layout/venn1"/>
    <dgm:cxn modelId="{3CB2F491-3087-4DB1-BA82-AD03F7D95E99}" srcId="{2B832633-EE77-43BF-82AD-D583CC86C3E3}" destId="{CB1F3C53-4B29-48E7-96E2-D13524C7EDC3}" srcOrd="1" destOrd="0" parTransId="{852F4B8A-F607-4CC2-A3B7-EB30AC27D13F}" sibTransId="{1DDCF7BB-5804-40B3-918C-6277EA225AC9}"/>
    <dgm:cxn modelId="{E06C37A0-2B7A-401E-AF0D-3552469D3B96}" type="presOf" srcId="{1FCD079B-918B-47E0-9DF2-9E530FBCD4E8}" destId="{BA8C7E8B-7C21-4D27-B0DC-2E0F2DE2D355}" srcOrd="0" destOrd="0" presId="urn:microsoft.com/office/officeart/2005/8/layout/venn1"/>
    <dgm:cxn modelId="{C30702AD-14F1-4AE9-A7B1-AD90C5F40854}" type="presOf" srcId="{991ACF83-FD46-4E54-98A4-AC7CC3E46B0A}" destId="{FDCC2435-AB70-4FA2-B8C9-7E2417369A0C}" srcOrd="0" destOrd="0" presId="urn:microsoft.com/office/officeart/2005/8/layout/venn1"/>
    <dgm:cxn modelId="{EF2C80D0-3F25-47F5-ACE2-0E98F4582D83}" srcId="{2B832633-EE77-43BF-82AD-D583CC86C3E3}" destId="{991ACF83-FD46-4E54-98A4-AC7CC3E46B0A}" srcOrd="0" destOrd="0" parTransId="{A4FA5A86-C3EE-4D05-A615-B44C6101C3F2}" sibTransId="{4B5EAC98-33DC-4DE6-9EA1-F4501B9EB1BB}"/>
    <dgm:cxn modelId="{28C5A562-26B6-4214-9276-7435442492CA}" type="presParOf" srcId="{702A116C-0FC6-4919-881E-72FA1724BF2F}" destId="{FDCC2435-AB70-4FA2-B8C9-7E2417369A0C}" srcOrd="0" destOrd="0" presId="urn:microsoft.com/office/officeart/2005/8/layout/venn1"/>
    <dgm:cxn modelId="{84C3075A-1DAB-4568-BE8E-C15C673470F0}" type="presParOf" srcId="{702A116C-0FC6-4919-881E-72FA1724BF2F}" destId="{26CE8B23-010C-492C-A681-DE7194D4A29F}" srcOrd="1" destOrd="0" presId="urn:microsoft.com/office/officeart/2005/8/layout/venn1"/>
    <dgm:cxn modelId="{D402D1DB-05BC-484E-B712-351FBF1649FD}" type="presParOf" srcId="{702A116C-0FC6-4919-881E-72FA1724BF2F}" destId="{8A8FAFD6-B9DE-456F-8E71-A999E7787503}" srcOrd="2" destOrd="0" presId="urn:microsoft.com/office/officeart/2005/8/layout/venn1"/>
    <dgm:cxn modelId="{BA45513A-BD0A-43BE-AD04-BA9E4E048F65}" type="presParOf" srcId="{702A116C-0FC6-4919-881E-72FA1724BF2F}" destId="{40B9DA79-ED33-4588-AF58-932FCEAF690A}" srcOrd="3" destOrd="0" presId="urn:microsoft.com/office/officeart/2005/8/layout/venn1"/>
    <dgm:cxn modelId="{0E6799EF-AE06-4E2B-9B31-9138C83E2C2A}" type="presParOf" srcId="{702A116C-0FC6-4919-881E-72FA1724BF2F}" destId="{BA8C7E8B-7C21-4D27-B0DC-2E0F2DE2D355}" srcOrd="4" destOrd="0" presId="urn:microsoft.com/office/officeart/2005/8/layout/venn1"/>
    <dgm:cxn modelId="{F67BA493-CD1D-4C25-AB98-0892EC235AAC}" type="presParOf" srcId="{702A116C-0FC6-4919-881E-72FA1724BF2F}" destId="{AE7AE930-8375-4222-9AA2-8A5A57299B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B4B80-76C6-47ED-B104-63096ABB2C3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954BA-FE67-4FDB-9080-26BE465AF04D}">
      <dgm:prSet phldrT="[Text]" custT="1"/>
      <dgm:spPr/>
      <dgm:t>
        <a:bodyPr/>
        <a:lstStyle/>
        <a:p>
          <a:r>
            <a:rPr lang="en-US" sz="2800" dirty="0"/>
            <a:t>Import data</a:t>
          </a:r>
        </a:p>
      </dgm:t>
    </dgm:pt>
    <dgm:pt modelId="{C3F6A563-3EAD-4198-8483-D620CFCFC021}" type="parTrans" cxnId="{E4CADC25-5C7C-4AC9-BE4F-908606C08947}">
      <dgm:prSet/>
      <dgm:spPr/>
      <dgm:t>
        <a:bodyPr/>
        <a:lstStyle/>
        <a:p>
          <a:endParaRPr lang="en-US" sz="2800"/>
        </a:p>
      </dgm:t>
    </dgm:pt>
    <dgm:pt modelId="{93251F66-000C-4542-BDD4-C84A8E1FB7FC}" type="sibTrans" cxnId="{E4CADC25-5C7C-4AC9-BE4F-908606C08947}">
      <dgm:prSet custT="1"/>
      <dgm:spPr/>
      <dgm:t>
        <a:bodyPr/>
        <a:lstStyle/>
        <a:p>
          <a:endParaRPr lang="en-US" sz="2800" dirty="0"/>
        </a:p>
      </dgm:t>
    </dgm:pt>
    <dgm:pt modelId="{495CDDF2-1408-45E8-BD58-CFA41E721122}">
      <dgm:prSet phldrT="[Text]" custT="1"/>
      <dgm:spPr/>
      <dgm:t>
        <a:bodyPr/>
        <a:lstStyle/>
        <a:p>
          <a:r>
            <a:rPr lang="en-US" sz="2800" dirty="0"/>
            <a:t>Clean data</a:t>
          </a:r>
        </a:p>
      </dgm:t>
    </dgm:pt>
    <dgm:pt modelId="{98370804-D71D-4736-B818-95D0C777392B}" type="parTrans" cxnId="{22BB28B2-2D41-47BB-9C43-319792FEE568}">
      <dgm:prSet/>
      <dgm:spPr/>
      <dgm:t>
        <a:bodyPr/>
        <a:lstStyle/>
        <a:p>
          <a:endParaRPr lang="en-US" sz="2800"/>
        </a:p>
      </dgm:t>
    </dgm:pt>
    <dgm:pt modelId="{36835EEF-8F95-4F96-99DF-E1B688E5CF28}" type="sibTrans" cxnId="{22BB28B2-2D41-47BB-9C43-319792FEE568}">
      <dgm:prSet custT="1"/>
      <dgm:spPr/>
      <dgm:t>
        <a:bodyPr/>
        <a:lstStyle/>
        <a:p>
          <a:endParaRPr lang="en-US" sz="2800" dirty="0"/>
        </a:p>
      </dgm:t>
    </dgm:pt>
    <dgm:pt modelId="{2A69F6BD-06B5-4369-AC31-F171C471EE2F}">
      <dgm:prSet phldrT="[Text]" custT="1"/>
      <dgm:spPr/>
      <dgm:t>
        <a:bodyPr/>
        <a:lstStyle/>
        <a:p>
          <a:r>
            <a:rPr lang="en-US" sz="2800" dirty="0"/>
            <a:t>Analyze data</a:t>
          </a:r>
        </a:p>
      </dgm:t>
    </dgm:pt>
    <dgm:pt modelId="{B39AB4C2-D61F-4807-A7BF-9CF7B2CB790E}" type="parTrans" cxnId="{A75CC462-9BFB-4B2C-8860-0EC9CE0F974B}">
      <dgm:prSet/>
      <dgm:spPr/>
      <dgm:t>
        <a:bodyPr/>
        <a:lstStyle/>
        <a:p>
          <a:endParaRPr lang="en-US" sz="2800"/>
        </a:p>
      </dgm:t>
    </dgm:pt>
    <dgm:pt modelId="{50797ADC-3D44-4A9A-8A0F-42FB4983B00B}" type="sibTrans" cxnId="{A75CC462-9BFB-4B2C-8860-0EC9CE0F974B}">
      <dgm:prSet custT="1"/>
      <dgm:spPr/>
      <dgm:t>
        <a:bodyPr/>
        <a:lstStyle/>
        <a:p>
          <a:endParaRPr lang="en-US" sz="2800" dirty="0"/>
        </a:p>
      </dgm:t>
    </dgm:pt>
    <dgm:pt modelId="{A580FF3C-5FE1-4DD6-9009-CBDD54CB85E3}">
      <dgm:prSet phldrT="[Text]" custT="1"/>
      <dgm:spPr/>
      <dgm:t>
        <a:bodyPr/>
        <a:lstStyle/>
        <a:p>
          <a:r>
            <a:rPr lang="en-US" sz="2800" dirty="0"/>
            <a:t>Export results</a:t>
          </a:r>
        </a:p>
      </dgm:t>
    </dgm:pt>
    <dgm:pt modelId="{BE763777-9906-491B-B7F7-EEB04F767948}" type="parTrans" cxnId="{2143B02E-22C2-4E55-B1D2-CE531F6DA880}">
      <dgm:prSet/>
      <dgm:spPr/>
      <dgm:t>
        <a:bodyPr/>
        <a:lstStyle/>
        <a:p>
          <a:endParaRPr lang="en-US" sz="2800"/>
        </a:p>
      </dgm:t>
    </dgm:pt>
    <dgm:pt modelId="{4CD659F3-D98B-41EA-8A84-93AA05A18F8D}" type="sibTrans" cxnId="{2143B02E-22C2-4E55-B1D2-CE531F6DA880}">
      <dgm:prSet custT="1"/>
      <dgm:spPr/>
      <dgm:t>
        <a:bodyPr/>
        <a:lstStyle/>
        <a:p>
          <a:endParaRPr lang="en-US" sz="2800" dirty="0"/>
        </a:p>
      </dgm:t>
    </dgm:pt>
    <dgm:pt modelId="{59A4D52C-A7BF-4B08-BE6A-54329FFA0EF9}">
      <dgm:prSet phldrT="[Text]" custT="1"/>
      <dgm:spPr/>
      <dgm:t>
        <a:bodyPr/>
        <a:lstStyle/>
        <a:p>
          <a:r>
            <a:rPr lang="en-US" sz="2800" dirty="0"/>
            <a:t>Get data</a:t>
          </a:r>
        </a:p>
      </dgm:t>
    </dgm:pt>
    <dgm:pt modelId="{C214503D-5B2C-4A44-BC03-5F1FE575774B}" type="parTrans" cxnId="{EF2D2E14-22CC-46D1-BFA9-3A73DF2C782E}">
      <dgm:prSet/>
      <dgm:spPr/>
      <dgm:t>
        <a:bodyPr/>
        <a:lstStyle/>
        <a:p>
          <a:endParaRPr lang="en-US" sz="2800"/>
        </a:p>
      </dgm:t>
    </dgm:pt>
    <dgm:pt modelId="{C89964F1-8BB6-45D3-9696-77D3580C81D4}" type="sibTrans" cxnId="{EF2D2E14-22CC-46D1-BFA9-3A73DF2C782E}">
      <dgm:prSet custT="1"/>
      <dgm:spPr/>
      <dgm:t>
        <a:bodyPr/>
        <a:lstStyle/>
        <a:p>
          <a:endParaRPr lang="en-US" sz="2800" dirty="0"/>
        </a:p>
      </dgm:t>
    </dgm:pt>
    <dgm:pt modelId="{53826085-3147-4AD5-883D-9229B9BAC482}">
      <dgm:prSet phldrT="[Text]" custT="1"/>
      <dgm:spPr/>
      <dgm:t>
        <a:bodyPr/>
        <a:lstStyle/>
        <a:p>
          <a:r>
            <a:rPr lang="en-US" sz="2800" dirty="0"/>
            <a:t>Share findings</a:t>
          </a:r>
        </a:p>
      </dgm:t>
    </dgm:pt>
    <dgm:pt modelId="{7E4F996C-5C49-4FE6-B7DF-D234BC4F1455}" type="parTrans" cxnId="{96D1FE29-A6EE-4664-AB6A-92D4A3CFC4B5}">
      <dgm:prSet/>
      <dgm:spPr/>
      <dgm:t>
        <a:bodyPr/>
        <a:lstStyle/>
        <a:p>
          <a:endParaRPr lang="en-US" sz="2800"/>
        </a:p>
      </dgm:t>
    </dgm:pt>
    <dgm:pt modelId="{E925A5DE-BDA1-4223-AC42-C4B7F5008954}" type="sibTrans" cxnId="{96D1FE29-A6EE-4664-AB6A-92D4A3CFC4B5}">
      <dgm:prSet/>
      <dgm:spPr/>
      <dgm:t>
        <a:bodyPr/>
        <a:lstStyle/>
        <a:p>
          <a:endParaRPr lang="en-US" sz="2800"/>
        </a:p>
      </dgm:t>
    </dgm:pt>
    <dgm:pt modelId="{772E1B77-0AB6-4963-A358-BC5CCFFE3195}" type="pres">
      <dgm:prSet presAssocID="{F2EB4B80-76C6-47ED-B104-63096ABB2C39}" presName="Name0" presStyleCnt="0">
        <dgm:presLayoutVars>
          <dgm:dir/>
          <dgm:resizeHandles val="exact"/>
        </dgm:presLayoutVars>
      </dgm:prSet>
      <dgm:spPr/>
    </dgm:pt>
    <dgm:pt modelId="{DD61F14E-1958-49BD-AD9D-A18444B18C96}" type="pres">
      <dgm:prSet presAssocID="{59A4D52C-A7BF-4B08-BE6A-54329FFA0EF9}" presName="node" presStyleLbl="node1" presStyleIdx="0" presStyleCnt="6">
        <dgm:presLayoutVars>
          <dgm:bulletEnabled val="1"/>
        </dgm:presLayoutVars>
      </dgm:prSet>
      <dgm:spPr/>
    </dgm:pt>
    <dgm:pt modelId="{D219B302-CEFF-4E97-BAE4-E61C8CDD3404}" type="pres">
      <dgm:prSet presAssocID="{C89964F1-8BB6-45D3-9696-77D3580C81D4}" presName="sibTrans" presStyleLbl="sibTrans1D1" presStyleIdx="0" presStyleCnt="5"/>
      <dgm:spPr/>
    </dgm:pt>
    <dgm:pt modelId="{21890CCA-8C99-42EE-BF62-EC1007D117F9}" type="pres">
      <dgm:prSet presAssocID="{C89964F1-8BB6-45D3-9696-77D3580C81D4}" presName="connectorText" presStyleLbl="sibTrans1D1" presStyleIdx="0" presStyleCnt="5"/>
      <dgm:spPr/>
    </dgm:pt>
    <dgm:pt modelId="{46CAD891-0AAE-435A-85DE-6F12CE56843A}" type="pres">
      <dgm:prSet presAssocID="{118954BA-FE67-4FDB-9080-26BE465AF04D}" presName="node" presStyleLbl="node1" presStyleIdx="1" presStyleCnt="6">
        <dgm:presLayoutVars>
          <dgm:bulletEnabled val="1"/>
        </dgm:presLayoutVars>
      </dgm:prSet>
      <dgm:spPr/>
    </dgm:pt>
    <dgm:pt modelId="{C28B73A9-9ADF-4C11-884D-F551A4BD0140}" type="pres">
      <dgm:prSet presAssocID="{93251F66-000C-4542-BDD4-C84A8E1FB7FC}" presName="sibTrans" presStyleLbl="sibTrans1D1" presStyleIdx="1" presStyleCnt="5"/>
      <dgm:spPr/>
    </dgm:pt>
    <dgm:pt modelId="{551F9C2C-5D9B-4AC4-A207-F95EB8A1A33D}" type="pres">
      <dgm:prSet presAssocID="{93251F66-000C-4542-BDD4-C84A8E1FB7FC}" presName="connectorText" presStyleLbl="sibTrans1D1" presStyleIdx="1" presStyleCnt="5"/>
      <dgm:spPr/>
    </dgm:pt>
    <dgm:pt modelId="{656C718C-3EAA-49A6-BCE8-00A96AC81C39}" type="pres">
      <dgm:prSet presAssocID="{495CDDF2-1408-45E8-BD58-CFA41E721122}" presName="node" presStyleLbl="node1" presStyleIdx="2" presStyleCnt="6">
        <dgm:presLayoutVars>
          <dgm:bulletEnabled val="1"/>
        </dgm:presLayoutVars>
      </dgm:prSet>
      <dgm:spPr/>
    </dgm:pt>
    <dgm:pt modelId="{B8DC0933-6D91-4F0C-BF19-1BC3A614CC98}" type="pres">
      <dgm:prSet presAssocID="{36835EEF-8F95-4F96-99DF-E1B688E5CF28}" presName="sibTrans" presStyleLbl="sibTrans1D1" presStyleIdx="2" presStyleCnt="5"/>
      <dgm:spPr/>
    </dgm:pt>
    <dgm:pt modelId="{06DAB3D7-9F25-4560-9057-0166145BB10A}" type="pres">
      <dgm:prSet presAssocID="{36835EEF-8F95-4F96-99DF-E1B688E5CF28}" presName="connectorText" presStyleLbl="sibTrans1D1" presStyleIdx="2" presStyleCnt="5"/>
      <dgm:spPr/>
    </dgm:pt>
    <dgm:pt modelId="{D68A3C61-E44C-4D62-8CEC-F8E6192CD3A8}" type="pres">
      <dgm:prSet presAssocID="{2A69F6BD-06B5-4369-AC31-F171C471EE2F}" presName="node" presStyleLbl="node1" presStyleIdx="3" presStyleCnt="6">
        <dgm:presLayoutVars>
          <dgm:bulletEnabled val="1"/>
        </dgm:presLayoutVars>
      </dgm:prSet>
      <dgm:spPr/>
    </dgm:pt>
    <dgm:pt modelId="{3E27D295-3A10-49E5-A81A-8EC920FBE15B}" type="pres">
      <dgm:prSet presAssocID="{50797ADC-3D44-4A9A-8A0F-42FB4983B00B}" presName="sibTrans" presStyleLbl="sibTrans1D1" presStyleIdx="3" presStyleCnt="5"/>
      <dgm:spPr/>
    </dgm:pt>
    <dgm:pt modelId="{298A2C41-2643-47E5-BC38-2927F8061A30}" type="pres">
      <dgm:prSet presAssocID="{50797ADC-3D44-4A9A-8A0F-42FB4983B00B}" presName="connectorText" presStyleLbl="sibTrans1D1" presStyleIdx="3" presStyleCnt="5"/>
      <dgm:spPr/>
    </dgm:pt>
    <dgm:pt modelId="{843BFC02-BCBA-42A9-A2BC-57376EE23E43}" type="pres">
      <dgm:prSet presAssocID="{A580FF3C-5FE1-4DD6-9009-CBDD54CB85E3}" presName="node" presStyleLbl="node1" presStyleIdx="4" presStyleCnt="6">
        <dgm:presLayoutVars>
          <dgm:bulletEnabled val="1"/>
        </dgm:presLayoutVars>
      </dgm:prSet>
      <dgm:spPr/>
    </dgm:pt>
    <dgm:pt modelId="{2D1BCBCF-1DAC-4E49-95BC-6C1A0F1A05D3}" type="pres">
      <dgm:prSet presAssocID="{4CD659F3-D98B-41EA-8A84-93AA05A18F8D}" presName="sibTrans" presStyleLbl="sibTrans1D1" presStyleIdx="4" presStyleCnt="5"/>
      <dgm:spPr/>
    </dgm:pt>
    <dgm:pt modelId="{75F13FBD-3DC4-4666-847D-0CB270BCB6A1}" type="pres">
      <dgm:prSet presAssocID="{4CD659F3-D98B-41EA-8A84-93AA05A18F8D}" presName="connectorText" presStyleLbl="sibTrans1D1" presStyleIdx="4" presStyleCnt="5"/>
      <dgm:spPr/>
    </dgm:pt>
    <dgm:pt modelId="{D296DFA0-B87F-4034-8C0B-C294FD031B3A}" type="pres">
      <dgm:prSet presAssocID="{53826085-3147-4AD5-883D-9229B9BAC482}" presName="node" presStyleLbl="node1" presStyleIdx="5" presStyleCnt="6">
        <dgm:presLayoutVars>
          <dgm:bulletEnabled val="1"/>
        </dgm:presLayoutVars>
      </dgm:prSet>
      <dgm:spPr/>
    </dgm:pt>
  </dgm:ptLst>
  <dgm:cxnLst>
    <dgm:cxn modelId="{EF2D2E14-22CC-46D1-BFA9-3A73DF2C782E}" srcId="{F2EB4B80-76C6-47ED-B104-63096ABB2C39}" destId="{59A4D52C-A7BF-4B08-BE6A-54329FFA0EF9}" srcOrd="0" destOrd="0" parTransId="{C214503D-5B2C-4A44-BC03-5F1FE575774B}" sibTransId="{C89964F1-8BB6-45D3-9696-77D3580C81D4}"/>
    <dgm:cxn modelId="{28A3DF1E-5EC4-41D3-AEDF-B8596ECB6606}" type="presOf" srcId="{A580FF3C-5FE1-4DD6-9009-CBDD54CB85E3}" destId="{843BFC02-BCBA-42A9-A2BC-57376EE23E43}" srcOrd="0" destOrd="0" presId="urn:microsoft.com/office/officeart/2005/8/layout/bProcess3"/>
    <dgm:cxn modelId="{E4CADC25-5C7C-4AC9-BE4F-908606C08947}" srcId="{F2EB4B80-76C6-47ED-B104-63096ABB2C39}" destId="{118954BA-FE67-4FDB-9080-26BE465AF04D}" srcOrd="1" destOrd="0" parTransId="{C3F6A563-3EAD-4198-8483-D620CFCFC021}" sibTransId="{93251F66-000C-4542-BDD4-C84A8E1FB7FC}"/>
    <dgm:cxn modelId="{96D1FE29-A6EE-4664-AB6A-92D4A3CFC4B5}" srcId="{F2EB4B80-76C6-47ED-B104-63096ABB2C39}" destId="{53826085-3147-4AD5-883D-9229B9BAC482}" srcOrd="5" destOrd="0" parTransId="{7E4F996C-5C49-4FE6-B7DF-D234BC4F1455}" sibTransId="{E925A5DE-BDA1-4223-AC42-C4B7F5008954}"/>
    <dgm:cxn modelId="{2143B02E-22C2-4E55-B1D2-CE531F6DA880}" srcId="{F2EB4B80-76C6-47ED-B104-63096ABB2C39}" destId="{A580FF3C-5FE1-4DD6-9009-CBDD54CB85E3}" srcOrd="4" destOrd="0" parTransId="{BE763777-9906-491B-B7F7-EEB04F767948}" sibTransId="{4CD659F3-D98B-41EA-8A84-93AA05A18F8D}"/>
    <dgm:cxn modelId="{C8FA633B-CF9E-4DFE-B2EE-7B3F32B1D9DD}" type="presOf" srcId="{118954BA-FE67-4FDB-9080-26BE465AF04D}" destId="{46CAD891-0AAE-435A-85DE-6F12CE56843A}" srcOrd="0" destOrd="0" presId="urn:microsoft.com/office/officeart/2005/8/layout/bProcess3"/>
    <dgm:cxn modelId="{A75CC462-9BFB-4B2C-8860-0EC9CE0F974B}" srcId="{F2EB4B80-76C6-47ED-B104-63096ABB2C39}" destId="{2A69F6BD-06B5-4369-AC31-F171C471EE2F}" srcOrd="3" destOrd="0" parTransId="{B39AB4C2-D61F-4807-A7BF-9CF7B2CB790E}" sibTransId="{50797ADC-3D44-4A9A-8A0F-42FB4983B00B}"/>
    <dgm:cxn modelId="{81D5DE62-5603-42AB-91E5-2889E68DE64E}" type="presOf" srcId="{F2EB4B80-76C6-47ED-B104-63096ABB2C39}" destId="{772E1B77-0AB6-4963-A358-BC5CCFFE3195}" srcOrd="0" destOrd="0" presId="urn:microsoft.com/office/officeart/2005/8/layout/bProcess3"/>
    <dgm:cxn modelId="{A1DC046C-3628-4000-BE06-D6DC32867C9A}" type="presOf" srcId="{C89964F1-8BB6-45D3-9696-77D3580C81D4}" destId="{21890CCA-8C99-42EE-BF62-EC1007D117F9}" srcOrd="1" destOrd="0" presId="urn:microsoft.com/office/officeart/2005/8/layout/bProcess3"/>
    <dgm:cxn modelId="{6F5B0682-187D-4F0C-AFC2-A7F85EE5C2E3}" type="presOf" srcId="{59A4D52C-A7BF-4B08-BE6A-54329FFA0EF9}" destId="{DD61F14E-1958-49BD-AD9D-A18444B18C96}" srcOrd="0" destOrd="0" presId="urn:microsoft.com/office/officeart/2005/8/layout/bProcess3"/>
    <dgm:cxn modelId="{1A2E0B84-BFDE-4131-9899-B7855D92FC70}" type="presOf" srcId="{93251F66-000C-4542-BDD4-C84A8E1FB7FC}" destId="{551F9C2C-5D9B-4AC4-A207-F95EB8A1A33D}" srcOrd="1" destOrd="0" presId="urn:microsoft.com/office/officeart/2005/8/layout/bProcess3"/>
    <dgm:cxn modelId="{DEE27493-703F-48F9-AF0C-4E94A5C8DB56}" type="presOf" srcId="{36835EEF-8F95-4F96-99DF-E1B688E5CF28}" destId="{B8DC0933-6D91-4F0C-BF19-1BC3A614CC98}" srcOrd="0" destOrd="0" presId="urn:microsoft.com/office/officeart/2005/8/layout/bProcess3"/>
    <dgm:cxn modelId="{41116697-A9A4-4A23-93EE-C4634C078A67}" type="presOf" srcId="{4CD659F3-D98B-41EA-8A84-93AA05A18F8D}" destId="{2D1BCBCF-1DAC-4E49-95BC-6C1A0F1A05D3}" srcOrd="0" destOrd="0" presId="urn:microsoft.com/office/officeart/2005/8/layout/bProcess3"/>
    <dgm:cxn modelId="{A122C79A-5649-4AAA-A633-291C9309E3D1}" type="presOf" srcId="{50797ADC-3D44-4A9A-8A0F-42FB4983B00B}" destId="{3E27D295-3A10-49E5-A81A-8EC920FBE15B}" srcOrd="0" destOrd="0" presId="urn:microsoft.com/office/officeart/2005/8/layout/bProcess3"/>
    <dgm:cxn modelId="{5ABA93A4-7551-4F24-9ACA-949F4A5DBF3A}" type="presOf" srcId="{4CD659F3-D98B-41EA-8A84-93AA05A18F8D}" destId="{75F13FBD-3DC4-4666-847D-0CB270BCB6A1}" srcOrd="1" destOrd="0" presId="urn:microsoft.com/office/officeart/2005/8/layout/bProcess3"/>
    <dgm:cxn modelId="{22BB28B2-2D41-47BB-9C43-319792FEE568}" srcId="{F2EB4B80-76C6-47ED-B104-63096ABB2C39}" destId="{495CDDF2-1408-45E8-BD58-CFA41E721122}" srcOrd="2" destOrd="0" parTransId="{98370804-D71D-4736-B818-95D0C777392B}" sibTransId="{36835EEF-8F95-4F96-99DF-E1B688E5CF28}"/>
    <dgm:cxn modelId="{45CC45B3-BA75-4044-9AF5-B6516DF1E031}" type="presOf" srcId="{53826085-3147-4AD5-883D-9229B9BAC482}" destId="{D296DFA0-B87F-4034-8C0B-C294FD031B3A}" srcOrd="0" destOrd="0" presId="urn:microsoft.com/office/officeart/2005/8/layout/bProcess3"/>
    <dgm:cxn modelId="{3633EFB7-B21B-439D-B52A-8CC9DFCA54F2}" type="presOf" srcId="{93251F66-000C-4542-BDD4-C84A8E1FB7FC}" destId="{C28B73A9-9ADF-4C11-884D-F551A4BD0140}" srcOrd="0" destOrd="0" presId="urn:microsoft.com/office/officeart/2005/8/layout/bProcess3"/>
    <dgm:cxn modelId="{1E3945D3-C4F4-47EF-80CF-81B0DF12F4B2}" type="presOf" srcId="{36835EEF-8F95-4F96-99DF-E1B688E5CF28}" destId="{06DAB3D7-9F25-4560-9057-0166145BB10A}" srcOrd="1" destOrd="0" presId="urn:microsoft.com/office/officeart/2005/8/layout/bProcess3"/>
    <dgm:cxn modelId="{159B55D3-9C02-4D01-8C70-CF70EDB54AB6}" type="presOf" srcId="{C89964F1-8BB6-45D3-9696-77D3580C81D4}" destId="{D219B302-CEFF-4E97-BAE4-E61C8CDD3404}" srcOrd="0" destOrd="0" presId="urn:microsoft.com/office/officeart/2005/8/layout/bProcess3"/>
    <dgm:cxn modelId="{578062D8-D9CD-427A-8501-734FD9019704}" type="presOf" srcId="{50797ADC-3D44-4A9A-8A0F-42FB4983B00B}" destId="{298A2C41-2643-47E5-BC38-2927F8061A30}" srcOrd="1" destOrd="0" presId="urn:microsoft.com/office/officeart/2005/8/layout/bProcess3"/>
    <dgm:cxn modelId="{08A274E2-B568-4336-B2D0-D54AC81AB08A}" type="presOf" srcId="{2A69F6BD-06B5-4369-AC31-F171C471EE2F}" destId="{D68A3C61-E44C-4D62-8CEC-F8E6192CD3A8}" srcOrd="0" destOrd="0" presId="urn:microsoft.com/office/officeart/2005/8/layout/bProcess3"/>
    <dgm:cxn modelId="{C7C8ACE8-A314-44A9-96B2-A7CF2981E247}" type="presOf" srcId="{495CDDF2-1408-45E8-BD58-CFA41E721122}" destId="{656C718C-3EAA-49A6-BCE8-00A96AC81C39}" srcOrd="0" destOrd="0" presId="urn:microsoft.com/office/officeart/2005/8/layout/bProcess3"/>
    <dgm:cxn modelId="{74A504DE-670F-4290-AF0F-627DAB4A48DC}" type="presParOf" srcId="{772E1B77-0AB6-4963-A358-BC5CCFFE3195}" destId="{DD61F14E-1958-49BD-AD9D-A18444B18C96}" srcOrd="0" destOrd="0" presId="urn:microsoft.com/office/officeart/2005/8/layout/bProcess3"/>
    <dgm:cxn modelId="{7C08A03E-E95A-4DCD-9050-B558C5324A1C}" type="presParOf" srcId="{772E1B77-0AB6-4963-A358-BC5CCFFE3195}" destId="{D219B302-CEFF-4E97-BAE4-E61C8CDD3404}" srcOrd="1" destOrd="0" presId="urn:microsoft.com/office/officeart/2005/8/layout/bProcess3"/>
    <dgm:cxn modelId="{2D9EC3F3-2962-4ECA-A5D1-94AF4A244A84}" type="presParOf" srcId="{D219B302-CEFF-4E97-BAE4-E61C8CDD3404}" destId="{21890CCA-8C99-42EE-BF62-EC1007D117F9}" srcOrd="0" destOrd="0" presId="urn:microsoft.com/office/officeart/2005/8/layout/bProcess3"/>
    <dgm:cxn modelId="{5F245FDC-6C19-44C2-BDAA-75919C6A2585}" type="presParOf" srcId="{772E1B77-0AB6-4963-A358-BC5CCFFE3195}" destId="{46CAD891-0AAE-435A-85DE-6F12CE56843A}" srcOrd="2" destOrd="0" presId="urn:microsoft.com/office/officeart/2005/8/layout/bProcess3"/>
    <dgm:cxn modelId="{D264619C-3E42-48C1-B490-2939A23771AE}" type="presParOf" srcId="{772E1B77-0AB6-4963-A358-BC5CCFFE3195}" destId="{C28B73A9-9ADF-4C11-884D-F551A4BD0140}" srcOrd="3" destOrd="0" presId="urn:microsoft.com/office/officeart/2005/8/layout/bProcess3"/>
    <dgm:cxn modelId="{71646694-11E6-4B9D-97CD-65A98C321D9A}" type="presParOf" srcId="{C28B73A9-9ADF-4C11-884D-F551A4BD0140}" destId="{551F9C2C-5D9B-4AC4-A207-F95EB8A1A33D}" srcOrd="0" destOrd="0" presId="urn:microsoft.com/office/officeart/2005/8/layout/bProcess3"/>
    <dgm:cxn modelId="{FC6A4DE9-E373-4289-9C1A-E51BC190BFBA}" type="presParOf" srcId="{772E1B77-0AB6-4963-A358-BC5CCFFE3195}" destId="{656C718C-3EAA-49A6-BCE8-00A96AC81C39}" srcOrd="4" destOrd="0" presId="urn:microsoft.com/office/officeart/2005/8/layout/bProcess3"/>
    <dgm:cxn modelId="{A64AB168-FF1E-46C1-B66F-5E7DF235AFE9}" type="presParOf" srcId="{772E1B77-0AB6-4963-A358-BC5CCFFE3195}" destId="{B8DC0933-6D91-4F0C-BF19-1BC3A614CC98}" srcOrd="5" destOrd="0" presId="urn:microsoft.com/office/officeart/2005/8/layout/bProcess3"/>
    <dgm:cxn modelId="{FEC9A27B-F660-46EC-BAB1-DA767914BCE1}" type="presParOf" srcId="{B8DC0933-6D91-4F0C-BF19-1BC3A614CC98}" destId="{06DAB3D7-9F25-4560-9057-0166145BB10A}" srcOrd="0" destOrd="0" presId="urn:microsoft.com/office/officeart/2005/8/layout/bProcess3"/>
    <dgm:cxn modelId="{8E66ABC6-D9E6-41C6-9EF4-4FBFD6D302A9}" type="presParOf" srcId="{772E1B77-0AB6-4963-A358-BC5CCFFE3195}" destId="{D68A3C61-E44C-4D62-8CEC-F8E6192CD3A8}" srcOrd="6" destOrd="0" presId="urn:microsoft.com/office/officeart/2005/8/layout/bProcess3"/>
    <dgm:cxn modelId="{61E42ED7-898A-461B-8C17-C559671CBE9A}" type="presParOf" srcId="{772E1B77-0AB6-4963-A358-BC5CCFFE3195}" destId="{3E27D295-3A10-49E5-A81A-8EC920FBE15B}" srcOrd="7" destOrd="0" presId="urn:microsoft.com/office/officeart/2005/8/layout/bProcess3"/>
    <dgm:cxn modelId="{A3CB0B21-00F3-42A6-BD1E-41A29167282B}" type="presParOf" srcId="{3E27D295-3A10-49E5-A81A-8EC920FBE15B}" destId="{298A2C41-2643-47E5-BC38-2927F8061A30}" srcOrd="0" destOrd="0" presId="urn:microsoft.com/office/officeart/2005/8/layout/bProcess3"/>
    <dgm:cxn modelId="{AFEB9113-7B0D-4C84-944C-9886B1059F8A}" type="presParOf" srcId="{772E1B77-0AB6-4963-A358-BC5CCFFE3195}" destId="{843BFC02-BCBA-42A9-A2BC-57376EE23E43}" srcOrd="8" destOrd="0" presId="urn:microsoft.com/office/officeart/2005/8/layout/bProcess3"/>
    <dgm:cxn modelId="{D0E728C5-6242-4E2B-B9B4-FBCE30F5FEF0}" type="presParOf" srcId="{772E1B77-0AB6-4963-A358-BC5CCFFE3195}" destId="{2D1BCBCF-1DAC-4E49-95BC-6C1A0F1A05D3}" srcOrd="9" destOrd="0" presId="urn:microsoft.com/office/officeart/2005/8/layout/bProcess3"/>
    <dgm:cxn modelId="{9FD915B3-08AA-438C-8A70-F043C82B581A}" type="presParOf" srcId="{2D1BCBCF-1DAC-4E49-95BC-6C1A0F1A05D3}" destId="{75F13FBD-3DC4-4666-847D-0CB270BCB6A1}" srcOrd="0" destOrd="0" presId="urn:microsoft.com/office/officeart/2005/8/layout/bProcess3"/>
    <dgm:cxn modelId="{5E19F237-9C80-42DE-9F36-094D2986AF7E}" type="presParOf" srcId="{772E1B77-0AB6-4963-A358-BC5CCFFE3195}" destId="{D296DFA0-B87F-4034-8C0B-C294FD031B3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A20E0-B4D0-4DB3-BB29-725AD0F900B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0E872-F5D4-4BCD-AE46-ED82409DA13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0_get_data.R</a:t>
          </a:r>
        </a:p>
      </dgm:t>
    </dgm:pt>
    <dgm:pt modelId="{49FE4ACE-AF4C-43A6-8EA5-8514EE88025D}" type="parTrans" cxnId="{398140CE-13C5-46F1-BCB2-957F878C07E3}">
      <dgm:prSet/>
      <dgm:spPr/>
      <dgm:t>
        <a:bodyPr/>
        <a:lstStyle/>
        <a:p>
          <a:endParaRPr lang="en-US"/>
        </a:p>
      </dgm:t>
    </dgm:pt>
    <dgm:pt modelId="{6C36792C-244C-4788-8824-D349C994F9F0}" type="sibTrans" cxnId="{398140CE-13C5-46F1-BCB2-957F878C07E3}">
      <dgm:prSet/>
      <dgm:spPr/>
      <dgm:t>
        <a:bodyPr/>
        <a:lstStyle/>
        <a:p>
          <a:endParaRPr lang="en-US"/>
        </a:p>
      </dgm:t>
    </dgm:pt>
    <dgm:pt modelId="{0C874545-0A47-47DC-832F-038DA11E9D03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1_clean_data.R</a:t>
          </a:r>
        </a:p>
      </dgm:t>
    </dgm:pt>
    <dgm:pt modelId="{87BD3C08-BA48-4545-B5AE-9200EAE64F90}" type="parTrans" cxnId="{FB4FEEAA-B4EE-4706-A933-FEBAE4C82521}">
      <dgm:prSet/>
      <dgm:spPr/>
      <dgm:t>
        <a:bodyPr/>
        <a:lstStyle/>
        <a:p>
          <a:endParaRPr lang="en-US"/>
        </a:p>
      </dgm:t>
    </dgm:pt>
    <dgm:pt modelId="{534390AC-0672-4C2C-B189-B06A20CD3AAE}" type="sibTrans" cxnId="{FB4FEEAA-B4EE-4706-A933-FEBAE4C82521}">
      <dgm:prSet/>
      <dgm:spPr/>
      <dgm:t>
        <a:bodyPr/>
        <a:lstStyle/>
        <a:p>
          <a:endParaRPr lang="en-US"/>
        </a:p>
      </dgm:t>
    </dgm:pt>
    <dgm:pt modelId="{41BB77A7-F7C9-4822-8577-267C0943258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2_analyze_data.R</a:t>
          </a:r>
        </a:p>
      </dgm:t>
    </dgm:pt>
    <dgm:pt modelId="{7BAA13E1-D878-43BE-9F85-734865BECB49}" type="parTrans" cxnId="{F7C42103-EBA5-4046-A983-CB93BD7DCA23}">
      <dgm:prSet/>
      <dgm:spPr/>
      <dgm:t>
        <a:bodyPr/>
        <a:lstStyle/>
        <a:p>
          <a:endParaRPr lang="en-US"/>
        </a:p>
      </dgm:t>
    </dgm:pt>
    <dgm:pt modelId="{94E2AFA5-D3A3-4EF4-B1FF-725EBE8BA31B}" type="sibTrans" cxnId="{F7C42103-EBA5-4046-A983-CB93BD7DCA23}">
      <dgm:prSet/>
      <dgm:spPr/>
      <dgm:t>
        <a:bodyPr/>
        <a:lstStyle/>
        <a:p>
          <a:endParaRPr lang="en-US"/>
        </a:p>
      </dgm:t>
    </dgm:pt>
    <dgm:pt modelId="{C2A0AF03-F706-4845-A493-AB65602499E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3_make_tables.R</a:t>
          </a:r>
        </a:p>
      </dgm:t>
    </dgm:pt>
    <dgm:pt modelId="{E7198B22-F5D8-4DFE-8DC6-CB4672B70B26}" type="parTrans" cxnId="{66F1D0B5-84BB-4445-9F8B-44E077CB2C62}">
      <dgm:prSet/>
      <dgm:spPr/>
      <dgm:t>
        <a:bodyPr/>
        <a:lstStyle/>
        <a:p>
          <a:endParaRPr lang="en-US"/>
        </a:p>
      </dgm:t>
    </dgm:pt>
    <dgm:pt modelId="{1BD116D6-8D12-4A85-9929-F3372116B5E6}" type="sibTrans" cxnId="{66F1D0B5-84BB-4445-9F8B-44E077CB2C62}">
      <dgm:prSet/>
      <dgm:spPr/>
      <dgm:t>
        <a:bodyPr/>
        <a:lstStyle/>
        <a:p>
          <a:endParaRPr lang="en-US"/>
        </a:p>
      </dgm:t>
    </dgm:pt>
    <dgm:pt modelId="{F201D7CB-DD59-4618-8505-394EC3EB8CF4}" type="pres">
      <dgm:prSet presAssocID="{C10A20E0-B4D0-4DB3-BB29-725AD0F900B6}" presName="Name0" presStyleCnt="0">
        <dgm:presLayoutVars>
          <dgm:dir/>
          <dgm:animLvl val="lvl"/>
          <dgm:resizeHandles val="exact"/>
        </dgm:presLayoutVars>
      </dgm:prSet>
      <dgm:spPr/>
    </dgm:pt>
    <dgm:pt modelId="{5ED9827B-3B1E-4742-8770-DBC58CFF48A6}" type="pres">
      <dgm:prSet presAssocID="{C2A0AF03-F706-4845-A493-AB65602499EF}" presName="boxAndChildren" presStyleCnt="0"/>
      <dgm:spPr/>
    </dgm:pt>
    <dgm:pt modelId="{17CE0BE2-F216-4691-85DF-18DB774E3A29}" type="pres">
      <dgm:prSet presAssocID="{C2A0AF03-F706-4845-A493-AB65602499EF}" presName="parentTextBox" presStyleLbl="node1" presStyleIdx="0" presStyleCnt="4"/>
      <dgm:spPr/>
    </dgm:pt>
    <dgm:pt modelId="{39344E27-0754-4BBC-8CA7-BEC7945EAF1B}" type="pres">
      <dgm:prSet presAssocID="{94E2AFA5-D3A3-4EF4-B1FF-725EBE8BA31B}" presName="sp" presStyleCnt="0"/>
      <dgm:spPr/>
    </dgm:pt>
    <dgm:pt modelId="{B4DDB846-07C5-41E3-BD6F-A8EA3AD8FE62}" type="pres">
      <dgm:prSet presAssocID="{41BB77A7-F7C9-4822-8577-267C0943258F}" presName="arrowAndChildren" presStyleCnt="0"/>
      <dgm:spPr/>
    </dgm:pt>
    <dgm:pt modelId="{8A73937C-D843-4BC6-98B4-FA1490B74BA5}" type="pres">
      <dgm:prSet presAssocID="{41BB77A7-F7C9-4822-8577-267C0943258F}" presName="parentTextArrow" presStyleLbl="node1" presStyleIdx="1" presStyleCnt="4"/>
      <dgm:spPr/>
    </dgm:pt>
    <dgm:pt modelId="{DCFF274B-C4CB-4E11-9981-ECE58003301D}" type="pres">
      <dgm:prSet presAssocID="{534390AC-0672-4C2C-B189-B06A20CD3AAE}" presName="sp" presStyleCnt="0"/>
      <dgm:spPr/>
    </dgm:pt>
    <dgm:pt modelId="{00D999B2-936C-409E-8495-1411C25680CD}" type="pres">
      <dgm:prSet presAssocID="{0C874545-0A47-47DC-832F-038DA11E9D03}" presName="arrowAndChildren" presStyleCnt="0"/>
      <dgm:spPr/>
    </dgm:pt>
    <dgm:pt modelId="{A11C22AF-4A80-46F0-9160-73DBAB1265C4}" type="pres">
      <dgm:prSet presAssocID="{0C874545-0A47-47DC-832F-038DA11E9D03}" presName="parentTextArrow" presStyleLbl="node1" presStyleIdx="2" presStyleCnt="4"/>
      <dgm:spPr/>
    </dgm:pt>
    <dgm:pt modelId="{26787739-DE43-41F5-B81E-DA0D749699C4}" type="pres">
      <dgm:prSet presAssocID="{6C36792C-244C-4788-8824-D349C994F9F0}" presName="sp" presStyleCnt="0"/>
      <dgm:spPr/>
    </dgm:pt>
    <dgm:pt modelId="{11CE5A94-F343-45E6-AFEC-C69EB22D2597}" type="pres">
      <dgm:prSet presAssocID="{A6D0E872-F5D4-4BCD-AE46-ED82409DA13F}" presName="arrowAndChildren" presStyleCnt="0"/>
      <dgm:spPr/>
    </dgm:pt>
    <dgm:pt modelId="{B05AF333-5767-4333-88C1-4138541BAC73}" type="pres">
      <dgm:prSet presAssocID="{A6D0E872-F5D4-4BCD-AE46-ED82409DA13F}" presName="parentTextArrow" presStyleLbl="node1" presStyleIdx="3" presStyleCnt="4"/>
      <dgm:spPr/>
    </dgm:pt>
  </dgm:ptLst>
  <dgm:cxnLst>
    <dgm:cxn modelId="{F7C42103-EBA5-4046-A983-CB93BD7DCA23}" srcId="{C10A20E0-B4D0-4DB3-BB29-725AD0F900B6}" destId="{41BB77A7-F7C9-4822-8577-267C0943258F}" srcOrd="2" destOrd="0" parTransId="{7BAA13E1-D878-43BE-9F85-734865BECB49}" sibTransId="{94E2AFA5-D3A3-4EF4-B1FF-725EBE8BA31B}"/>
    <dgm:cxn modelId="{17EECF16-0E65-4F81-ABBF-E75B04684BEA}" type="presOf" srcId="{0C874545-0A47-47DC-832F-038DA11E9D03}" destId="{A11C22AF-4A80-46F0-9160-73DBAB1265C4}" srcOrd="0" destOrd="0" presId="urn:microsoft.com/office/officeart/2005/8/layout/process4"/>
    <dgm:cxn modelId="{1D728B2A-0ABF-4A47-9C5A-E2D516828976}" type="presOf" srcId="{41BB77A7-F7C9-4822-8577-267C0943258F}" destId="{8A73937C-D843-4BC6-98B4-FA1490B74BA5}" srcOrd="0" destOrd="0" presId="urn:microsoft.com/office/officeart/2005/8/layout/process4"/>
    <dgm:cxn modelId="{2D7A175C-8393-4DAD-84CE-0BC01B6923BC}" type="presOf" srcId="{C10A20E0-B4D0-4DB3-BB29-725AD0F900B6}" destId="{F201D7CB-DD59-4618-8505-394EC3EB8CF4}" srcOrd="0" destOrd="0" presId="urn:microsoft.com/office/officeart/2005/8/layout/process4"/>
    <dgm:cxn modelId="{1D527343-F8A2-472B-BDB1-651CC25587A0}" type="presOf" srcId="{A6D0E872-F5D4-4BCD-AE46-ED82409DA13F}" destId="{B05AF333-5767-4333-88C1-4138541BAC73}" srcOrd="0" destOrd="0" presId="urn:microsoft.com/office/officeart/2005/8/layout/process4"/>
    <dgm:cxn modelId="{FB4FEEAA-B4EE-4706-A933-FEBAE4C82521}" srcId="{C10A20E0-B4D0-4DB3-BB29-725AD0F900B6}" destId="{0C874545-0A47-47DC-832F-038DA11E9D03}" srcOrd="1" destOrd="0" parTransId="{87BD3C08-BA48-4545-B5AE-9200EAE64F90}" sibTransId="{534390AC-0672-4C2C-B189-B06A20CD3AAE}"/>
    <dgm:cxn modelId="{66F1D0B5-84BB-4445-9F8B-44E077CB2C62}" srcId="{C10A20E0-B4D0-4DB3-BB29-725AD0F900B6}" destId="{C2A0AF03-F706-4845-A493-AB65602499EF}" srcOrd="3" destOrd="0" parTransId="{E7198B22-F5D8-4DFE-8DC6-CB4672B70B26}" sibTransId="{1BD116D6-8D12-4A85-9929-F3372116B5E6}"/>
    <dgm:cxn modelId="{398140CE-13C5-46F1-BCB2-957F878C07E3}" srcId="{C10A20E0-B4D0-4DB3-BB29-725AD0F900B6}" destId="{A6D0E872-F5D4-4BCD-AE46-ED82409DA13F}" srcOrd="0" destOrd="0" parTransId="{49FE4ACE-AF4C-43A6-8EA5-8514EE88025D}" sibTransId="{6C36792C-244C-4788-8824-D349C994F9F0}"/>
    <dgm:cxn modelId="{5AF4CBD6-255C-48E3-B48B-CB8F0E5CC2E2}" type="presOf" srcId="{C2A0AF03-F706-4845-A493-AB65602499EF}" destId="{17CE0BE2-F216-4691-85DF-18DB774E3A29}" srcOrd="0" destOrd="0" presId="urn:microsoft.com/office/officeart/2005/8/layout/process4"/>
    <dgm:cxn modelId="{63782247-005E-43EA-A5CE-881F37A18CED}" type="presParOf" srcId="{F201D7CB-DD59-4618-8505-394EC3EB8CF4}" destId="{5ED9827B-3B1E-4742-8770-DBC58CFF48A6}" srcOrd="0" destOrd="0" presId="urn:microsoft.com/office/officeart/2005/8/layout/process4"/>
    <dgm:cxn modelId="{3D711D91-4325-469A-9608-F14858BDDB09}" type="presParOf" srcId="{5ED9827B-3B1E-4742-8770-DBC58CFF48A6}" destId="{17CE0BE2-F216-4691-85DF-18DB774E3A29}" srcOrd="0" destOrd="0" presId="urn:microsoft.com/office/officeart/2005/8/layout/process4"/>
    <dgm:cxn modelId="{C05077D1-BA24-4DE3-A12E-38883EB1CEA5}" type="presParOf" srcId="{F201D7CB-DD59-4618-8505-394EC3EB8CF4}" destId="{39344E27-0754-4BBC-8CA7-BEC7945EAF1B}" srcOrd="1" destOrd="0" presId="urn:microsoft.com/office/officeart/2005/8/layout/process4"/>
    <dgm:cxn modelId="{0E790335-5530-469E-822D-4455F3266677}" type="presParOf" srcId="{F201D7CB-DD59-4618-8505-394EC3EB8CF4}" destId="{B4DDB846-07C5-41E3-BD6F-A8EA3AD8FE62}" srcOrd="2" destOrd="0" presId="urn:microsoft.com/office/officeart/2005/8/layout/process4"/>
    <dgm:cxn modelId="{BFBF4288-B885-4051-9022-FBD1B3C653BD}" type="presParOf" srcId="{B4DDB846-07C5-41E3-BD6F-A8EA3AD8FE62}" destId="{8A73937C-D843-4BC6-98B4-FA1490B74BA5}" srcOrd="0" destOrd="0" presId="urn:microsoft.com/office/officeart/2005/8/layout/process4"/>
    <dgm:cxn modelId="{510A6AC1-D2C1-44C1-932D-112632F82BA0}" type="presParOf" srcId="{F201D7CB-DD59-4618-8505-394EC3EB8CF4}" destId="{DCFF274B-C4CB-4E11-9981-ECE58003301D}" srcOrd="3" destOrd="0" presId="urn:microsoft.com/office/officeart/2005/8/layout/process4"/>
    <dgm:cxn modelId="{29A2A3DB-1601-4986-9EF0-051C1AFC9A8D}" type="presParOf" srcId="{F201D7CB-DD59-4618-8505-394EC3EB8CF4}" destId="{00D999B2-936C-409E-8495-1411C25680CD}" srcOrd="4" destOrd="0" presId="urn:microsoft.com/office/officeart/2005/8/layout/process4"/>
    <dgm:cxn modelId="{6916F4FB-6091-4E76-89EC-C44F6A17F6B3}" type="presParOf" srcId="{00D999B2-936C-409E-8495-1411C25680CD}" destId="{A11C22AF-4A80-46F0-9160-73DBAB1265C4}" srcOrd="0" destOrd="0" presId="urn:microsoft.com/office/officeart/2005/8/layout/process4"/>
    <dgm:cxn modelId="{B17A7029-2B87-4B06-9321-924C08476C69}" type="presParOf" srcId="{F201D7CB-DD59-4618-8505-394EC3EB8CF4}" destId="{26787739-DE43-41F5-B81E-DA0D749699C4}" srcOrd="5" destOrd="0" presId="urn:microsoft.com/office/officeart/2005/8/layout/process4"/>
    <dgm:cxn modelId="{A5C7BB00-1D47-442E-81C1-1A392C227BA8}" type="presParOf" srcId="{F201D7CB-DD59-4618-8505-394EC3EB8CF4}" destId="{11CE5A94-F343-45E6-AFEC-C69EB22D2597}" srcOrd="6" destOrd="0" presId="urn:microsoft.com/office/officeart/2005/8/layout/process4"/>
    <dgm:cxn modelId="{72773F7F-702F-406C-8AF9-9EAF9E2C52BA}" type="presParOf" srcId="{11CE5A94-F343-45E6-AFEC-C69EB22D2597}" destId="{B05AF333-5767-4333-88C1-4138541BAC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2435-AB70-4FA2-B8C9-7E2417369A0C}">
      <dsp:nvSpPr>
        <dsp:cNvPr id="0" name=""/>
        <dsp:cNvSpPr/>
      </dsp:nvSpPr>
      <dsp:spPr>
        <a:xfrm>
          <a:off x="1459495" y="59226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 and policy area</a:t>
          </a:r>
        </a:p>
      </dsp:txBody>
      <dsp:txXfrm>
        <a:off x="1838545" y="556728"/>
        <a:ext cx="2084771" cy="1279291"/>
      </dsp:txXfrm>
    </dsp:sp>
    <dsp:sp modelId="{8A8FAFD6-B9DE-456F-8E71-A999E7787503}">
      <dsp:nvSpPr>
        <dsp:cNvPr id="0" name=""/>
        <dsp:cNvSpPr/>
      </dsp:nvSpPr>
      <dsp:spPr>
        <a:xfrm>
          <a:off x="2485298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 and data analysis</a:t>
          </a:r>
        </a:p>
      </dsp:txBody>
      <dsp:txXfrm>
        <a:off x="3354742" y="2570428"/>
        <a:ext cx="1705722" cy="1563578"/>
      </dsp:txXfrm>
    </dsp:sp>
    <dsp:sp modelId="{BA8C7E8B-7C21-4D27-B0DC-2E0F2DE2D355}">
      <dsp:nvSpPr>
        <dsp:cNvPr id="0" name=""/>
        <dsp:cNvSpPr/>
      </dsp:nvSpPr>
      <dsp:spPr>
        <a:xfrm>
          <a:off x="433693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Coding and programming</a:t>
          </a:r>
        </a:p>
      </dsp:txBody>
      <dsp:txXfrm>
        <a:off x="701397" y="2570428"/>
        <a:ext cx="1705722" cy="15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9B302-CEFF-4E97-BAE4-E61C8CDD3404}">
      <dsp:nvSpPr>
        <dsp:cNvPr id="0" name=""/>
        <dsp:cNvSpPr/>
      </dsp:nvSpPr>
      <dsp:spPr>
        <a:xfrm>
          <a:off x="2943507" y="783241"/>
          <a:ext cx="602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7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3229030" y="825794"/>
        <a:ext cx="31665" cy="6333"/>
      </dsp:txXfrm>
    </dsp:sp>
    <dsp:sp modelId="{DD61F14E-1958-49BD-AD9D-A18444B18C96}">
      <dsp:nvSpPr>
        <dsp:cNvPr id="0" name=""/>
        <dsp:cNvSpPr/>
      </dsp:nvSpPr>
      <dsp:spPr>
        <a:xfrm>
          <a:off x="191779" y="2902"/>
          <a:ext cx="2753528" cy="1652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data</a:t>
          </a:r>
        </a:p>
      </dsp:txBody>
      <dsp:txXfrm>
        <a:off x="191779" y="2902"/>
        <a:ext cx="2753528" cy="1652116"/>
      </dsp:txXfrm>
    </dsp:sp>
    <dsp:sp modelId="{C28B73A9-9ADF-4C11-884D-F551A4BD0140}">
      <dsp:nvSpPr>
        <dsp:cNvPr id="0" name=""/>
        <dsp:cNvSpPr/>
      </dsp:nvSpPr>
      <dsp:spPr>
        <a:xfrm>
          <a:off x="6330347" y="783241"/>
          <a:ext cx="602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7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6615870" y="825794"/>
        <a:ext cx="31665" cy="6333"/>
      </dsp:txXfrm>
    </dsp:sp>
    <dsp:sp modelId="{46CAD891-0AAE-435A-85DE-6F12CE56843A}">
      <dsp:nvSpPr>
        <dsp:cNvPr id="0" name=""/>
        <dsp:cNvSpPr/>
      </dsp:nvSpPr>
      <dsp:spPr>
        <a:xfrm>
          <a:off x="3578618" y="2902"/>
          <a:ext cx="2753528" cy="1652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data</a:t>
          </a:r>
        </a:p>
      </dsp:txBody>
      <dsp:txXfrm>
        <a:off x="3578618" y="2902"/>
        <a:ext cx="2753528" cy="1652116"/>
      </dsp:txXfrm>
    </dsp:sp>
    <dsp:sp modelId="{B8DC0933-6D91-4F0C-BF19-1BC3A614CC98}">
      <dsp:nvSpPr>
        <dsp:cNvPr id="0" name=""/>
        <dsp:cNvSpPr/>
      </dsp:nvSpPr>
      <dsp:spPr>
        <a:xfrm>
          <a:off x="1568543" y="1653219"/>
          <a:ext cx="6773679" cy="602711"/>
        </a:xfrm>
        <a:custGeom>
          <a:avLst/>
          <a:gdLst/>
          <a:ahLst/>
          <a:cxnLst/>
          <a:rect l="0" t="0" r="0" b="0"/>
          <a:pathLst>
            <a:path>
              <a:moveTo>
                <a:pt x="6773679" y="0"/>
              </a:moveTo>
              <a:lnTo>
                <a:pt x="6773679" y="318455"/>
              </a:lnTo>
              <a:lnTo>
                <a:pt x="0" y="318455"/>
              </a:lnTo>
              <a:lnTo>
                <a:pt x="0" y="60271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4785302" y="1951408"/>
        <a:ext cx="340161" cy="6333"/>
      </dsp:txXfrm>
    </dsp:sp>
    <dsp:sp modelId="{656C718C-3EAA-49A6-BCE8-00A96AC81C39}">
      <dsp:nvSpPr>
        <dsp:cNvPr id="0" name=""/>
        <dsp:cNvSpPr/>
      </dsp:nvSpPr>
      <dsp:spPr>
        <a:xfrm>
          <a:off x="6965458" y="2902"/>
          <a:ext cx="2753528" cy="1652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 data</a:t>
          </a:r>
        </a:p>
      </dsp:txBody>
      <dsp:txXfrm>
        <a:off x="6965458" y="2902"/>
        <a:ext cx="2753528" cy="1652116"/>
      </dsp:txXfrm>
    </dsp:sp>
    <dsp:sp modelId="{3E27D295-3A10-49E5-A81A-8EC920FBE15B}">
      <dsp:nvSpPr>
        <dsp:cNvPr id="0" name=""/>
        <dsp:cNvSpPr/>
      </dsp:nvSpPr>
      <dsp:spPr>
        <a:xfrm>
          <a:off x="2943507" y="3068669"/>
          <a:ext cx="602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7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3229030" y="3111223"/>
        <a:ext cx="31665" cy="6333"/>
      </dsp:txXfrm>
    </dsp:sp>
    <dsp:sp modelId="{D68A3C61-E44C-4D62-8CEC-F8E6192CD3A8}">
      <dsp:nvSpPr>
        <dsp:cNvPr id="0" name=""/>
        <dsp:cNvSpPr/>
      </dsp:nvSpPr>
      <dsp:spPr>
        <a:xfrm>
          <a:off x="191779" y="2288331"/>
          <a:ext cx="2753528" cy="1652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</a:t>
          </a:r>
        </a:p>
      </dsp:txBody>
      <dsp:txXfrm>
        <a:off x="191779" y="2288331"/>
        <a:ext cx="2753528" cy="1652116"/>
      </dsp:txXfrm>
    </dsp:sp>
    <dsp:sp modelId="{2D1BCBCF-1DAC-4E49-95BC-6C1A0F1A05D3}">
      <dsp:nvSpPr>
        <dsp:cNvPr id="0" name=""/>
        <dsp:cNvSpPr/>
      </dsp:nvSpPr>
      <dsp:spPr>
        <a:xfrm>
          <a:off x="6330347" y="3068669"/>
          <a:ext cx="602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7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6615870" y="3111223"/>
        <a:ext cx="31665" cy="6333"/>
      </dsp:txXfrm>
    </dsp:sp>
    <dsp:sp modelId="{843BFC02-BCBA-42A9-A2BC-57376EE23E43}">
      <dsp:nvSpPr>
        <dsp:cNvPr id="0" name=""/>
        <dsp:cNvSpPr/>
      </dsp:nvSpPr>
      <dsp:spPr>
        <a:xfrm>
          <a:off x="3578618" y="2288331"/>
          <a:ext cx="2753528" cy="1652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Export results</a:t>
          </a:r>
        </a:p>
      </dsp:txBody>
      <dsp:txXfrm>
        <a:off x="3578618" y="2288331"/>
        <a:ext cx="2753528" cy="1652116"/>
      </dsp:txXfrm>
    </dsp:sp>
    <dsp:sp modelId="{D296DFA0-B87F-4034-8C0B-C294FD031B3A}">
      <dsp:nvSpPr>
        <dsp:cNvPr id="0" name=""/>
        <dsp:cNvSpPr/>
      </dsp:nvSpPr>
      <dsp:spPr>
        <a:xfrm>
          <a:off x="6965458" y="2288331"/>
          <a:ext cx="2753528" cy="1652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Share findings</a:t>
          </a:r>
        </a:p>
      </dsp:txBody>
      <dsp:txXfrm>
        <a:off x="6965458" y="2288331"/>
        <a:ext cx="2753528" cy="1652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0BE2-F216-4691-85DF-18DB774E3A29}">
      <dsp:nvSpPr>
        <dsp:cNvPr id="0" name=""/>
        <dsp:cNvSpPr/>
      </dsp:nvSpPr>
      <dsp:spPr>
        <a:xfrm>
          <a:off x="0" y="3691734"/>
          <a:ext cx="4696259" cy="807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3_make_tables.R</a:t>
          </a:r>
        </a:p>
      </dsp:txBody>
      <dsp:txXfrm>
        <a:off x="0" y="3691734"/>
        <a:ext cx="4696259" cy="807661"/>
      </dsp:txXfrm>
    </dsp:sp>
    <dsp:sp modelId="{8A73937C-D843-4BC6-98B4-FA1490B74BA5}">
      <dsp:nvSpPr>
        <dsp:cNvPr id="0" name=""/>
        <dsp:cNvSpPr/>
      </dsp:nvSpPr>
      <dsp:spPr>
        <a:xfrm rot="10800000">
          <a:off x="0" y="2461666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2_analyze_data.R</a:t>
          </a:r>
        </a:p>
      </dsp:txBody>
      <dsp:txXfrm rot="10800000">
        <a:off x="0" y="2461666"/>
        <a:ext cx="4696259" cy="807133"/>
      </dsp:txXfrm>
    </dsp:sp>
    <dsp:sp modelId="{A11C22AF-4A80-46F0-9160-73DBAB1265C4}">
      <dsp:nvSpPr>
        <dsp:cNvPr id="0" name=""/>
        <dsp:cNvSpPr/>
      </dsp:nvSpPr>
      <dsp:spPr>
        <a:xfrm rot="10800000">
          <a:off x="0" y="1231598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1_clean_data.R</a:t>
          </a:r>
        </a:p>
      </dsp:txBody>
      <dsp:txXfrm rot="10800000">
        <a:off x="0" y="1231598"/>
        <a:ext cx="4696259" cy="807133"/>
      </dsp:txXfrm>
    </dsp:sp>
    <dsp:sp modelId="{B05AF333-5767-4333-88C1-4138541BAC73}">
      <dsp:nvSpPr>
        <dsp:cNvPr id="0" name=""/>
        <dsp:cNvSpPr/>
      </dsp:nvSpPr>
      <dsp:spPr>
        <a:xfrm rot="10800000">
          <a:off x="0" y="1530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0_get_data.R</a:t>
          </a:r>
        </a:p>
      </dsp:txBody>
      <dsp:txXfrm rot="10800000">
        <a:off x="0" y="1530"/>
        <a:ext cx="4696259" cy="80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659-6A59-49E7-AEF6-73642708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8F03-B93F-484C-AFCF-285B20FC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457-C12B-4FA3-AA4D-BEE8DD1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884D-E767-42D5-B9D9-5FA1BCF3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DE94-052F-4D73-97A0-3F5FC154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17C7-6D27-4557-98D7-8A287529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752A-2AD3-4DCC-8F0B-2567CA80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E52-6121-4232-9E30-6212EA3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7181-56AC-4BFA-889A-11A747D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4F72-B23D-4DA0-92DE-881B64C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BA01-3841-49E5-A404-D53C39B0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F0CC-786D-4799-A922-14D31A17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3B30-E0F1-4989-AC41-FFBCB88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C3A0-16E5-454A-A20B-BC2F77F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F69-E9CD-4C85-9C2E-74FF00F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E96-981D-4920-81CF-DF57290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B39-4569-40DE-BD14-806D3E67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8CBC-7D55-45F0-A303-118319F4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0B55-E3B6-4CD1-88A5-350C352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DD19-49F2-4C26-A04B-DA84BA9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91C-AA78-4915-BC2B-D65AEA2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1EDA-E6EB-4FC3-A3C8-82D783D0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083A-33C9-4980-B317-2C57817E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ACF-00E4-491E-979E-13904D6E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99FD-7C20-41E6-934D-AD071C83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4AA-560B-4DB5-A27D-0DA7910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E9D5-006C-40FD-AE2C-B7FE951A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361F-2B1E-4DC4-8261-CCC9C7ED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7FA9-720E-40A1-A92A-7A8631E4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56AD-167C-46C5-B2FD-6D02B7E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10C5-D488-4B87-9B02-F8AF431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073-A227-4E05-B9A7-72B32029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896-4649-4530-822F-F905BC6E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4342-3A66-4857-8116-C99F4C11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FB5AA-BC5D-43D8-9091-50AA2B82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F10E-7A7F-466F-89F9-398E0CC00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2EF0A-22C5-4AB5-A5E2-CDC5DD2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8013-030E-424E-A215-D748865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1F51-EE2D-48AC-B128-DC8F4DA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59DF-6A10-4A50-92DC-A20CBD20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04815-19F7-4BA7-B528-300DB26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3DE8-3586-4B17-BC32-14C5ED2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7168-D56F-4D34-A7FC-7E37AE45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3F70B-7DD7-4CC9-AAAE-2121BCA7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BC0F3-8F9D-41C4-96B7-0EDD7222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D60C-06C0-4C7E-866F-3E14992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963-AA4F-4FFF-949A-DFB93E3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84EB-B604-4826-A671-84DDD371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A89-55B2-45ED-9FD5-4E35F0C1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A274-8EED-49EA-9755-DE994B75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D9A1-2DF3-4ED3-A42E-AE3E93A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B89C-DE32-468C-8B22-16994D79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251-F12F-433A-87AD-E34E1CE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FED4-4E5B-4D62-95BD-6C569648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1515-3998-4EFC-98A6-8634AA94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CFB-F8C9-44C7-8FFC-D12B642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513C-FD8B-4E52-AC9E-20C4CC0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415E-3E98-4CE7-A34A-AD9FB574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4959-2131-4A83-94E8-979F26C3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1655-DFD3-499C-8089-4F19E13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036-8370-47F0-AA8E-11FDED5A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FD9-DE90-4CA6-A7DC-DE592E5BE89D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9771-49D7-4243-BF45-70E3D3A2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D890-944D-4E22-AD4C-83A86911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-education.github.io/hopr/start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rstudio-education.github.io/hop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-r.hadley.nz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r4ds.had.co.n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AD0C-6FF5-405D-AAC1-95E6E5A9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r-intro-training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A07C-E8BD-4B5A-B622-D12FA9382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on Budget and Policy Priorities</a:t>
            </a:r>
          </a:p>
        </p:txBody>
      </p:sp>
    </p:spTree>
    <p:extLst>
      <p:ext uri="{BB962C8B-B14F-4D97-AF65-F5344CB8AC3E}">
        <p14:creationId xmlns:p14="http://schemas.microsoft.com/office/powerpoint/2010/main" val="412058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446-0438-499F-9407-C4BFF0D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CD7-B861-461B-93F9-ED42D3DB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Explore some helpful mental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the basics of R and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real-world analysis using R</a:t>
            </a:r>
          </a:p>
        </p:txBody>
      </p:sp>
    </p:spTree>
    <p:extLst>
      <p:ext uri="{BB962C8B-B14F-4D97-AF65-F5344CB8AC3E}">
        <p14:creationId xmlns:p14="http://schemas.microsoft.com/office/powerpoint/2010/main" val="62629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AC8-1457-4CCC-B759-6E176D9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4389-283A-4FBE-A651-20D93221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</a:t>
            </a:r>
            <a:r>
              <a:rPr lang="en-US" dirty="0"/>
              <a:t> is a programming language for data analysis</a:t>
            </a:r>
          </a:p>
          <a:p>
            <a:r>
              <a:rPr lang="en-US" dirty="0">
                <a:hlinkClick r:id="rId3"/>
              </a:rPr>
              <a:t>RStudio</a:t>
            </a:r>
            <a:r>
              <a:rPr lang="en-US" dirty="0"/>
              <a:t> is an integrated development environment (IDE) for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Both are </a:t>
            </a:r>
            <a:r>
              <a:rPr lang="en-US" i="1" dirty="0">
                <a:hlinkClick r:id="rId4"/>
              </a:rPr>
              <a:t>free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75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86F-4238-42BB-B731-44C7BA50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learn R?</a:t>
            </a:r>
          </a:p>
        </p:txBody>
      </p:sp>
      <p:pic>
        <p:nvPicPr>
          <p:cNvPr id="1026" name="Picture 2" descr="Cover image">
            <a:hlinkClick r:id="rId2"/>
            <a:extLst>
              <a:ext uri="{FF2B5EF4-FFF2-40B4-BE49-F238E27FC236}">
                <a16:creationId xmlns:a16="http://schemas.microsoft.com/office/drawing/2014/main" id="{C41B450E-1CD4-40A3-8A13-C9B21E3F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71" y="1566758"/>
            <a:ext cx="3000375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ver image">
            <a:hlinkClick r:id="rId4"/>
            <a:extLst>
              <a:ext uri="{FF2B5EF4-FFF2-40B4-BE49-F238E27FC236}">
                <a16:creationId xmlns:a16="http://schemas.microsoft.com/office/drawing/2014/main" id="{0D7B1179-9388-4AF5-B26A-89EDA2BA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6" y="1566757"/>
            <a:ext cx="2622550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14DC7CD-E0D1-4941-A815-E6A7B9B8EA0D}"/>
              </a:ext>
            </a:extLst>
          </p:cNvPr>
          <p:cNvSpPr/>
          <p:nvPr/>
        </p:nvSpPr>
        <p:spPr>
          <a:xfrm>
            <a:off x="3737348" y="3205207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2884B0-B396-44BA-8B3A-B942BC91F9F4}"/>
              </a:ext>
            </a:extLst>
          </p:cNvPr>
          <p:cNvSpPr/>
          <p:nvPr/>
        </p:nvSpPr>
        <p:spPr>
          <a:xfrm>
            <a:off x="8198946" y="3100538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over image">
            <a:hlinkClick r:id="rId6"/>
            <a:extLst>
              <a:ext uri="{FF2B5EF4-FFF2-40B4-BE49-F238E27FC236}">
                <a16:creationId xmlns:a16="http://schemas.microsoft.com/office/drawing/2014/main" id="{F3A2B6FA-838E-4D7C-911B-D8949171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2" y="1566757"/>
            <a:ext cx="2410378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E55FD-5CB8-4228-BD51-6763F9AD1A99}"/>
              </a:ext>
            </a:extLst>
          </p:cNvPr>
          <p:cNvSpPr txBox="1"/>
          <p:nvPr/>
        </p:nvSpPr>
        <p:spPr>
          <a:xfrm>
            <a:off x="742656" y="5890661"/>
            <a:ext cx="37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All are free</a:t>
            </a:r>
          </a:p>
        </p:txBody>
      </p:sp>
    </p:spTree>
    <p:extLst>
      <p:ext uri="{BB962C8B-B14F-4D97-AF65-F5344CB8AC3E}">
        <p14:creationId xmlns:p14="http://schemas.microsoft.com/office/powerpoint/2010/main" val="41522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F5CAA3-095A-43AC-A27C-800FDD8E9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867531"/>
              </p:ext>
            </p:extLst>
          </p:nvPr>
        </p:nvGraphicFramePr>
        <p:xfrm>
          <a:off x="3215065" y="1666765"/>
          <a:ext cx="5761862" cy="473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6FBE6-1D08-4EC7-BEFC-006C66410C6C}"/>
              </a:ext>
            </a:extLst>
          </p:cNvPr>
          <p:cNvSpPr txBox="1"/>
          <p:nvPr/>
        </p:nvSpPr>
        <p:spPr>
          <a:xfrm>
            <a:off x="3595547" y="589547"/>
            <a:ext cx="5000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skills for data-based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382869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42E908-25CF-4D2C-A3FE-17E9D520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306759"/>
              </p:ext>
            </p:extLst>
          </p:nvPr>
        </p:nvGraphicFramePr>
        <p:xfrm>
          <a:off x="1140614" y="1933574"/>
          <a:ext cx="9910766" cy="394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06310F-3869-463A-96F5-858521AA8DD3}"/>
              </a:ext>
            </a:extLst>
          </p:cNvPr>
          <p:cNvSpPr txBox="1"/>
          <p:nvPr/>
        </p:nvSpPr>
        <p:spPr>
          <a:xfrm>
            <a:off x="3742620" y="738918"/>
            <a:ext cx="47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Workflow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447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CB55C8-642E-4A2D-B9CE-4B81DCD2E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711386"/>
              </p:ext>
            </p:extLst>
          </p:nvPr>
        </p:nvGraphicFramePr>
        <p:xfrm>
          <a:off x="3747870" y="1654430"/>
          <a:ext cx="4696260" cy="450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379AD-BE79-4C44-B470-D14666998941}"/>
              </a:ext>
            </a:extLst>
          </p:cNvPr>
          <p:cNvSpPr txBox="1"/>
          <p:nvPr/>
        </p:nvSpPr>
        <p:spPr>
          <a:xfrm>
            <a:off x="2818598" y="693019"/>
            <a:ext cx="65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Code as a shareable recipe</a:t>
            </a:r>
          </a:p>
        </p:txBody>
      </p:sp>
    </p:spTree>
    <p:extLst>
      <p:ext uri="{BB962C8B-B14F-4D97-AF65-F5344CB8AC3E}">
        <p14:creationId xmlns:p14="http://schemas.microsoft.com/office/powerpoint/2010/main" val="357584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r-intro-training</vt:lpstr>
      <vt:lpstr>Plan</vt:lpstr>
      <vt:lpstr>What is R?</vt:lpstr>
      <vt:lpstr>How can I learn 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Saenz</dc:creator>
  <cp:lastModifiedBy>Matt Saenz</cp:lastModifiedBy>
  <cp:revision>37</cp:revision>
  <dcterms:created xsi:type="dcterms:W3CDTF">2020-07-07T18:03:31Z</dcterms:created>
  <dcterms:modified xsi:type="dcterms:W3CDTF">2021-06-08T18:34:22Z</dcterms:modified>
</cp:coreProperties>
</file>