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0_download_data.R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0_download_data.R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D0C-6FF5-405D-AAC1-95E6E5A9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R-intro-training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A07C-E8BD-4B5A-B622-D12FA938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on Budget and Policy Priorities</a:t>
            </a:r>
          </a:p>
        </p:txBody>
      </p:sp>
    </p:spTree>
    <p:extLst>
      <p:ext uri="{BB962C8B-B14F-4D97-AF65-F5344CB8AC3E}">
        <p14:creationId xmlns:p14="http://schemas.microsoft.com/office/powerpoint/2010/main" val="41205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 software for using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free</a:t>
            </a:r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34392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2489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756-E549-438D-B0CB-FEC4F2C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61F-769F-444A-ADC5-4042F001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wanted to bake a muffin (for the first time), which would you rather have:</a:t>
            </a:r>
          </a:p>
          <a:p>
            <a:pPr marL="514350" indent="-514350">
              <a:buAutoNum type="alphaLcParenR"/>
            </a:pPr>
            <a:r>
              <a:rPr lang="en-US" dirty="0"/>
              <a:t>An example muffin</a:t>
            </a:r>
          </a:p>
          <a:p>
            <a:pPr marL="514350" indent="-514350">
              <a:buAutoNum type="alphaLcParenR"/>
            </a:pPr>
            <a:r>
              <a:rPr lang="en-US" dirty="0"/>
              <a:t>A muffin recipe</a:t>
            </a:r>
          </a:p>
        </p:txBody>
      </p:sp>
    </p:spTree>
    <p:extLst>
      <p:ext uri="{BB962C8B-B14F-4D97-AF65-F5344CB8AC3E}">
        <p14:creationId xmlns:p14="http://schemas.microsoft.com/office/powerpoint/2010/main" val="16791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R-intro-training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  <vt:lpstr>Thought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22</cp:revision>
  <dcterms:created xsi:type="dcterms:W3CDTF">2020-07-07T18:03:31Z</dcterms:created>
  <dcterms:modified xsi:type="dcterms:W3CDTF">2020-08-18T21:01:04Z</dcterms:modified>
</cp:coreProperties>
</file>