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81B04E-F400-4EBE-9739-E86525454E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4544-F585-47C4-A9A2-D2102CA656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DD65B-155A-4086-A4C4-B35FD5C437C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C700A-8C12-44E1-81FB-546C72218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1DC85-C07A-4622-82CE-1AB9454038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5F036-B8F6-4A67-B561-6DA374D8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99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982AD-0C69-4591-8A56-66EED68B8D5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D01A3-4C44-4F20-A2A3-03B7F162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C774-84E7-4A4A-889D-CF8ED0777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D1553-7AEF-4314-AD68-6D3639752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7055D-FAA7-4A62-A84E-D772BFCF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5DCA-4F19-43B8-872C-F6D08BDB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7720CAC-7898-4F0C-B231-5BBBB06D5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1/4/2021 2:16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21376"/>
      </p:ext>
    </p:extLst>
  </p:cSld>
  <p:clrMapOvr>
    <a:masterClrMapping/>
  </p:clrMapOvr>
  <p:transition advClick="0" advTm="8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7FB8-40BB-479D-B236-4B6F91D2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81617-B8E3-4C25-B66B-516FF7F0A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4A7D1-D67D-4A85-8534-A5C3CBC7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41D8-779D-4550-AA81-FAF446A5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A600B0-CB67-4405-8908-16BECB3F1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1/4/2021 2:16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0200"/>
      </p:ext>
    </p:extLst>
  </p:cSld>
  <p:clrMapOvr>
    <a:masterClrMapping/>
  </p:clrMapOvr>
  <p:transition advClick="0" advTm="8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697D8-FEA9-4BEA-A7A7-EEED2F130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0CADA-4C2F-4E1D-A435-ECB8110B8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EF44-9844-47FC-AE1A-DE38E306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10E7-B800-42ED-95DA-B5A2FA7B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E9265D5-3FFE-4290-9218-63934F7D4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1/4/2021 2:16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83696"/>
      </p:ext>
    </p:extLst>
  </p:cSld>
  <p:clrMapOvr>
    <a:masterClrMapping/>
  </p:clrMapOvr>
  <p:transition advClick="0" advTm="8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D206-12C9-4B56-9259-D6AED2AE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8E80-1B20-48F5-881E-14D08776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E6A0-12FE-4C67-B075-51E07A04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CF48C-B90F-4252-81F8-3BD9A47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E25308-5896-4769-B6B1-E4740330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1/4/2021 2:16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78838"/>
      </p:ext>
    </p:extLst>
  </p:cSld>
  <p:clrMapOvr>
    <a:masterClrMapping/>
  </p:clrMapOvr>
  <p:transition advClick="0" advTm="8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39FC-FA4A-4B8A-A14B-B81BF371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DA027-2ED9-41CC-A883-8EBFB571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9DC3A-9422-495D-8855-1BA5CC32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EC9F-92C1-4A03-8478-EEE0A5FD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5CAA20E-A1B1-4C06-9F2F-9F40802CF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1/4/2021 2:16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16411"/>
      </p:ext>
    </p:extLst>
  </p:cSld>
  <p:clrMapOvr>
    <a:masterClrMapping/>
  </p:clrMapOvr>
  <p:transition advClick="0" advTm="8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BA4C-4641-4170-BCC2-CC446C49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611E-3A94-46C3-80EC-B4A6D8D47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ED541-66C4-46D1-ABD1-8D33BA3A6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AFF3-8CA6-430B-B99F-0297295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8AF3-AEAB-438C-B2D1-F90F54BE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A2C9A61-F6D0-47B4-8556-BC90BBB434B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1/4/2021 2:16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61895"/>
      </p:ext>
    </p:extLst>
  </p:cSld>
  <p:clrMapOvr>
    <a:masterClrMapping/>
  </p:clrMapOvr>
  <p:transition advClick="0" advTm="8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E6CA-ABFE-428F-BC3B-217672D2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B674-B074-4495-B97D-2F9A6305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B000-C8E9-42AA-8A50-3B98E82B6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69779-33D2-40CA-A1AE-0C04E4FB3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BA44D-DF2A-4EB3-8686-4D896EA0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5EC23-809B-47D2-A4B6-B0A22FD7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85CFA-82AE-478F-ABAB-FEEF0833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C54E0F6-406C-4E26-A0D5-10D7F24389A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1/4/2021 2:16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7699"/>
      </p:ext>
    </p:extLst>
  </p:cSld>
  <p:clrMapOvr>
    <a:masterClrMapping/>
  </p:clrMapOvr>
  <p:transition advClick="0" advTm="8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95F6-8E08-4D84-875E-C25E7C1F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2598-E202-4873-B9B6-E886728B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BCEA0-0895-4610-8A1C-CDCAED02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4E8FFC-CE5A-49B4-8C76-D2929D958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1/4/2021 2:16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37416"/>
      </p:ext>
    </p:extLst>
  </p:cSld>
  <p:clrMapOvr>
    <a:masterClrMapping/>
  </p:clrMapOvr>
  <p:transition advClick="0" advTm="8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935C9-410D-4329-B9EB-C3951326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B62C3-EB2A-4B75-98CD-F3A11277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EC9DC73-54D3-4E8E-9A5B-C20D220C0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1/4/2021 2:16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52039"/>
      </p:ext>
    </p:extLst>
  </p:cSld>
  <p:clrMapOvr>
    <a:masterClrMapping/>
  </p:clrMapOvr>
  <p:transition advClick="0" advTm="8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47F3-909F-4FFA-974E-10B016A7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27" y="218907"/>
            <a:ext cx="9352546" cy="786063"/>
          </a:xfrm>
        </p:spPr>
        <p:txBody>
          <a:bodyPr anchor="b"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6597-8CA5-43E7-8191-00A19B74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728" y="1372436"/>
            <a:ext cx="9352546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5D34C-B57C-40F4-95D1-A1A1F4BB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FDD79-40CC-4FC1-BB92-8B81BCA5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E3D936B-3397-455C-BC7C-C935F3198A3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1/4/2021 2:16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68819"/>
      </p:ext>
    </p:extLst>
  </p:cSld>
  <p:clrMapOvr>
    <a:masterClrMapping/>
  </p:clrMapOvr>
  <p:transition advClick="0" advTm="8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9387D-67DA-4475-97D8-EE339B013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20257" y="822409"/>
            <a:ext cx="8951488" cy="5533942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B83A-1A45-43A1-A8CF-945BE42B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3718B-FAC9-4423-88D8-7DF92417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138058-EEB1-43DC-9E76-BACD3990386A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323FBD0-A056-42C7-BEEC-CBBFE3F86E6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1/4/2021 2:16 PM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BB89A5-FEF8-45E9-A3DD-76341CAB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27" y="320842"/>
            <a:ext cx="9352546" cy="501566"/>
          </a:xfrm>
        </p:spPr>
        <p:txBody>
          <a:bodyPr anchor="ctr"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554785"/>
      </p:ext>
    </p:extLst>
  </p:cSld>
  <p:clrMapOvr>
    <a:masterClrMapping/>
  </p:clrMapOvr>
  <p:transition advClick="0" advTm="8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8FEAF-1A10-4504-BC58-395FB574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719" y="365125"/>
            <a:ext cx="9440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C77E-703B-4150-A177-BF3C041F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5719" y="1825625"/>
            <a:ext cx="94405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picture containing lamp&#10;&#10;Description automatically generated">
            <a:extLst>
              <a:ext uri="{FF2B5EF4-FFF2-40B4-BE49-F238E27FC236}">
                <a16:creationId xmlns:a16="http://schemas.microsoft.com/office/drawing/2014/main" id="{ED1E814A-69B8-4895-AD51-0C8B0C4A0C2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505" y="11167"/>
            <a:ext cx="2089377" cy="20893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1003E24-7C1D-463D-B26E-B8BC510676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6197759"/>
            <a:ext cx="687214" cy="5486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14B594-5223-4CA2-BCA6-16B491DB1B67}"/>
              </a:ext>
            </a:extLst>
          </p:cNvPr>
          <p:cNvSpPr txBox="1"/>
          <p:nvPr userDrawn="1"/>
        </p:nvSpPr>
        <p:spPr>
          <a:xfrm>
            <a:off x="936596" y="6287413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www.centerforcyberintelligence.org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FCA1256-7968-4FB3-A37D-6C53235B75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93" y="6287413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421794-4DF5-449B-8EF8-2AF754B6ABF3}"/>
              </a:ext>
            </a:extLst>
          </p:cNvPr>
          <p:cNvSpPr txBox="1"/>
          <p:nvPr userDrawn="1"/>
        </p:nvSpPr>
        <p:spPr>
          <a:xfrm>
            <a:off x="8035779" y="6287413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www.patreon.com/chriscooley</a:t>
            </a:r>
          </a:p>
        </p:txBody>
      </p:sp>
    </p:spTree>
    <p:extLst>
      <p:ext uri="{BB962C8B-B14F-4D97-AF65-F5344CB8AC3E}">
        <p14:creationId xmlns:p14="http://schemas.microsoft.com/office/powerpoint/2010/main" val="288131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8000">
    <p:fade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Courier New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Cooley</dc:creator>
  <cp:lastModifiedBy>Chris Cooley</cp:lastModifiedBy>
  <cp:revision>23</cp:revision>
  <dcterms:created xsi:type="dcterms:W3CDTF">2020-12-04T15:07:21Z</dcterms:created>
  <dcterms:modified xsi:type="dcterms:W3CDTF">2021-01-04T19:17:26Z</dcterms:modified>
</cp:coreProperties>
</file>