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53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2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6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2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5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F3FC-A27D-A18C-5338-68F5E9E3F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Приложение для просмотра погоды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74A1AF-4AA1-381D-99E0-C2F208192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студенты ИТ2203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Грибков, Лещенко, </a:t>
            </a:r>
            <a:r>
              <a:rPr lang="ru-RU" dirty="0" err="1"/>
              <a:t>Тананин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2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07976-2156-B88E-9AC2-ED44916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Цель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11DF3-D4AE-03E3-D0CC-EA8F335E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94642" cy="388077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задачи: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Разработать интуитивно понятный интерфейс для поиска городов и отображения погоды.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Интегрировать API для получения актуальных данных о погоде.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Визуализировать данные в виде графиков и таблиц.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Обеспечить адаптивность и удобство использования на разных устройствах.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Целевая аудитория: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Люди, которым важно планировать свои дни с учетом погодных условий.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Пользователи, предпочитающие наглядное представление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FB996-F451-D0CA-8266-1CACF39F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Функционал приложения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84A26-B1C0-85A8-40AE-7DF3B558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1. Поиск города: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Автодополнение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при вводе названия.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городов по всему миру.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2. Прогноз погоды: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Температура (°C), влажность (%), осадки.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Графики на 7 дней (линейные диаграммы).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3. Дополнительные возможности: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Возможность вернуться к выбору города.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2829F-E32D-E08B-E849-666C1783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7" r="-274" b="5408"/>
          <a:stretch/>
        </p:blipFill>
        <p:spPr>
          <a:xfrm>
            <a:off x="6308899" y="816638"/>
            <a:ext cx="6168851" cy="3175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2121D9-5F74-8605-1E8F-441043C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388" r="190" b="6233"/>
          <a:stretch/>
        </p:blipFill>
        <p:spPr>
          <a:xfrm>
            <a:off x="5651674" y="3094721"/>
            <a:ext cx="6168850" cy="317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33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A46D-18C9-5798-8F42-9C367F9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Технологии и инструменты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E18DE-AC87-E965-B327-F3F1B24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основной язык разработки.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Requests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для работы с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погоды.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Pygal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генерация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SVG-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Cairosvg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конвертация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PNG.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Flet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фреймворк для создания кроссплатформенного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GUI.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API: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WeatherAPI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https://www.weatherapi.com/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) 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 данных о погоде.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3DC14E2-81CD-ABDF-27C7-A08F0053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17601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6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C887B-C6BA-3439-13AE-A5C90E1B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Архитектура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5EEE80-681B-A757-4D79-F96E60712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497703"/>
            <a:ext cx="7809441" cy="5206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1.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Backend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(backend.py):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 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WeatherAPI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отвечает за запросы к API.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Методы: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search_cities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поиск городов.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get_weather_forecast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получение прогноза.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build_graphs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построение графиков.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extract_weather_data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обработка данных.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2.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Frontend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(frontend.py):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WeatherApp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управление маршрутами.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CitySelectForm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форма выбора города.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WeatherView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отображение погоды.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3. Запуск (init.py):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Инициализация приложения и обработка переходов.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endParaRPr lang="ru-RU" altLang="ru-RU" sz="1400" b="1" dirty="0">
              <a:solidFill>
                <a:srgbClr val="404040"/>
              </a:solidFill>
              <a:latin typeface="DeepSeek-CJK-patch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F51F06-2C0A-EF27-F850-43F49E5F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614" y="1211719"/>
            <a:ext cx="6104132" cy="44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BC0D8-184D-0053-23E7-C33CA6B1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Особенности реализации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AAC5C-FA33-290F-B207-C6C164F6C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733938"/>
            <a:ext cx="6193811" cy="2734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Tx/>
              <a:buChar char="►"/>
              <a:tabLst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Графики: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Использование 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pygal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 для генерации SVG.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Конвертация в PNG для отображения во 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Анимации: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Горизонтальная прокрутка таблиц и графиков.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Дизайн: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Минималистичный интерфейс с акцентом на данные.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939048-CE59-C08C-A584-03124542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8" y="914399"/>
            <a:ext cx="2392860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A93B2DC-407B-9B5A-714F-66B04F263CE7}"/>
              </a:ext>
            </a:extLst>
          </p:cNvPr>
          <p:cNvCxnSpPr/>
          <p:nvPr/>
        </p:nvCxnSpPr>
        <p:spPr>
          <a:xfrm>
            <a:off x="6742753" y="35337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527396E-FA37-830A-8E23-6139632BC45E}"/>
              </a:ext>
            </a:extLst>
          </p:cNvPr>
          <p:cNvCxnSpPr/>
          <p:nvPr/>
        </p:nvCxnSpPr>
        <p:spPr>
          <a:xfrm>
            <a:off x="6742753" y="49815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6A5F-0F3D-84E8-C024-C49EBAC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Проблемы и решения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34AE0-0554-082A-0F3C-EE22B209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85095"/>
            <a:ext cx="822507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Ограничения 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 в отображении SVG.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Конвертация в PNG через 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cairosvg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Задержки при загрузке данных из API.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Оптимизация запросов и кэширование.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Сгорание ключа </a:t>
            </a:r>
            <a:r>
              <a:rPr lang="en-US" altLang="ru-RU" b="1" dirty="0">
                <a:solidFill>
                  <a:srgbClr val="404040"/>
                </a:solidFill>
                <a:latin typeface="DeepSeek-CJK-patch"/>
              </a:rPr>
              <a:t>API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 механизм рассылки актуального ключа всем копиям приложения</a:t>
            </a:r>
          </a:p>
          <a:p>
            <a:pPr marL="0" indent="0" fontAlgn="base">
              <a:buNone/>
            </a:pP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944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C962-3731-BA2B-602F-AD21CB1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Возможности для улучшения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52BCB-632E-B417-A1CE-2C0E06E9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Добавление уведомлений о критических погодных условиях.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большего количества языков.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Интеграция с другими API (например, картами).</a:t>
            </a:r>
          </a:p>
          <a:p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DD1C2675-03D3-E11B-5974-97988DFA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7" y="1060103"/>
            <a:ext cx="4057650" cy="2692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7BD8BEDB-08C3-72A9-FD47-F41EFAB1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17" y="2882439"/>
            <a:ext cx="4314825" cy="304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90FAF0D-8EB3-DCA6-EAAB-D40DF031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96" y="4211835"/>
            <a:ext cx="4314825" cy="2427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107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14AEF-107F-F070-104F-FEE6DFA2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2F39CA-82E3-B400-97D7-6C29B84C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288" y="536288"/>
            <a:ext cx="5785424" cy="5785424"/>
          </a:xfrm>
        </p:spPr>
      </p:pic>
    </p:spTree>
    <p:extLst>
      <p:ext uri="{BB962C8B-B14F-4D97-AF65-F5344CB8AC3E}">
        <p14:creationId xmlns:p14="http://schemas.microsoft.com/office/powerpoint/2010/main" val="27819326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412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DeepSeek-CJK-patch</vt:lpstr>
      <vt:lpstr>Trebuchet MS</vt:lpstr>
      <vt:lpstr>Wingdings 3</vt:lpstr>
      <vt:lpstr>Аспект</vt:lpstr>
      <vt:lpstr>“Приложение для просмотра погоды”</vt:lpstr>
      <vt:lpstr>Цель проекта </vt:lpstr>
      <vt:lpstr>Функционал приложения </vt:lpstr>
      <vt:lpstr>Технологии и инструменты </vt:lpstr>
      <vt:lpstr>Архитектура проекта </vt:lpstr>
      <vt:lpstr>Особенности реализации </vt:lpstr>
      <vt:lpstr>Проблемы и решения </vt:lpstr>
      <vt:lpstr>Возможности для улучшения 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DmitryNeRabota</dc:creator>
  <cp:lastModifiedBy>DmitryNeRabota</cp:lastModifiedBy>
  <cp:revision>3</cp:revision>
  <dcterms:created xsi:type="dcterms:W3CDTF">2025-05-23T05:24:18Z</dcterms:created>
  <dcterms:modified xsi:type="dcterms:W3CDTF">2025-05-23T05:54:45Z</dcterms:modified>
</cp:coreProperties>
</file>