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13" r:id="rId3"/>
    <p:sldId id="314" r:id="rId4"/>
    <p:sldId id="315" r:id="rId5"/>
    <p:sldId id="316" r:id="rId6"/>
    <p:sldId id="31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0" autoAdjust="0"/>
    <p:restoredTop sz="97112" autoAdjust="0"/>
  </p:normalViewPr>
  <p:slideViewPr>
    <p:cSldViewPr>
      <p:cViewPr varScale="1">
        <p:scale>
          <a:sx n="175" d="100"/>
          <a:sy n="175" d="100"/>
        </p:scale>
        <p:origin x="21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5/13/2020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a different sequence </a:t>
            </a:r>
            <a:r>
              <a:rPr lang="en-AU" dirty="0" smtClean="0"/>
              <a:t>(0.08 0.05 0.17 0.12 0.23 0.14 0.26 0.41)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0" y="211455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create buckets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85750"/>
            <a:ext cx="342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Bucket sort is non comparison sort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190500" y="1771650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49800" y="2190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849800" y="2571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849800" y="2952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9800" y="3333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849800" y="3714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849800" y="40957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0" y="177058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“So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its like sorting by grouping through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conditions”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(0.08 0.05 0.17 0.12 0.23 0.14 0.26 0.41)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895600" y="180975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place each element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“their bucket”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1167900" y="1987050"/>
            <a:ext cx="1295400" cy="2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17" idx="3"/>
            <a:endCxn id="18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55" idx="3"/>
            <a:endCxn id="17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52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3" idx="3"/>
            <a:endCxn id="68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3"/>
            <a:endCxn id="72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71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59" idx="3"/>
            <a:endCxn id="78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(0.08 0.05 0.17 0.12 0.23 0.14 0.26 0.41)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95600" y="1809750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sort each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bucket using a comparison sorting algorithm</a:t>
            </a:r>
            <a:endParaRPr lang="en-AU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38" idx="3"/>
            <a:endCxn id="29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34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35" idx="3"/>
            <a:endCxn id="46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49" idx="3"/>
            <a:endCxn id="50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3"/>
            <a:endCxn id="49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42" idx="3"/>
            <a:endCxn id="63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(0.8 0.5 1.7 1.2 2.3 1.4 2.6 4.1)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895600" y="1809750"/>
            <a:ext cx="320040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And concatenate all the buckets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6200" y="3714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does it read ?</a:t>
            </a:r>
            <a:endParaRPr lang="en-AU" dirty="0"/>
          </a:p>
        </p:txBody>
      </p:sp>
      <p:sp>
        <p:nvSpPr>
          <p:cNvPr id="95" name="Rounded Rectangle 94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5" idx="3"/>
            <a:endCxn id="96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stCxn id="98" idx="3"/>
            <a:endCxn id="99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101" idx="3"/>
            <a:endCxn id="95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3"/>
            <a:endCxn id="98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99" idx="3"/>
            <a:endCxn id="109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111" idx="3"/>
            <a:endCxn id="112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3"/>
            <a:endCxn id="111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105" idx="3"/>
            <a:endCxn id="115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6670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04775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(0.08 0.05 0.17 0.12 0.23 0.14 0.26 0.41)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6200" y="371475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reads </a:t>
            </a:r>
            <a:r>
              <a:rPr lang="en-AU" dirty="0" smtClean="0"/>
              <a:t>(0.05 0.08 0.12 0.14 0.17 0.23 0.26 0.41)</a:t>
            </a:r>
            <a:endParaRPr lang="en-AU" dirty="0"/>
          </a:p>
        </p:txBody>
      </p:sp>
      <p:sp>
        <p:nvSpPr>
          <p:cNvPr id="64" name="Rounded Rectangle 63"/>
          <p:cNvSpPr/>
          <p:nvPr/>
        </p:nvSpPr>
        <p:spPr>
          <a:xfrm>
            <a:off x="22860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0.05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3124200" y="2724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0.08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64" idx="3"/>
            <a:endCxn id="66" idx="1"/>
          </p:cNvCxnSpPr>
          <p:nvPr/>
        </p:nvCxnSpPr>
        <p:spPr>
          <a:xfrm>
            <a:off x="2895600" y="2832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2860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0.12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31242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0.14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stCxn id="70" idx="3"/>
            <a:endCxn id="75" idx="1"/>
          </p:cNvCxnSpPr>
          <p:nvPr/>
        </p:nvCxnSpPr>
        <p:spPr>
          <a:xfrm>
            <a:off x="28956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76400" y="2647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1676400" y="3028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1676400" y="3409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1676400" y="3790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1676400" y="4171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1676400" y="45529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stCxn id="77" idx="3"/>
            <a:endCxn id="64" idx="1"/>
          </p:cNvCxnSpPr>
          <p:nvPr/>
        </p:nvCxnSpPr>
        <p:spPr>
          <a:xfrm>
            <a:off x="2036400" y="2827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3"/>
            <a:endCxn id="70" idx="1"/>
          </p:cNvCxnSpPr>
          <p:nvPr/>
        </p:nvCxnSpPr>
        <p:spPr>
          <a:xfrm>
            <a:off x="2036400" y="3208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962400" y="3105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0.17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stCxn id="75" idx="3"/>
            <a:endCxn id="87" idx="1"/>
          </p:cNvCxnSpPr>
          <p:nvPr/>
        </p:nvCxnSpPr>
        <p:spPr>
          <a:xfrm>
            <a:off x="3733800" y="3213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2860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0.23</a:t>
            </a:r>
            <a:endParaRPr lang="en-US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3124200" y="3486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0.26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89" idx="3"/>
            <a:endCxn id="90" idx="1"/>
          </p:cNvCxnSpPr>
          <p:nvPr/>
        </p:nvCxnSpPr>
        <p:spPr>
          <a:xfrm>
            <a:off x="2895600" y="35941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3"/>
            <a:endCxn id="89" idx="1"/>
          </p:cNvCxnSpPr>
          <p:nvPr/>
        </p:nvCxnSpPr>
        <p:spPr>
          <a:xfrm>
            <a:off x="2036400" y="3589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286000" y="4248150"/>
            <a:ext cx="609600" cy="2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0.41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83" idx="3"/>
            <a:endCxn id="93" idx="1"/>
          </p:cNvCxnSpPr>
          <p:nvPr/>
        </p:nvCxnSpPr>
        <p:spPr>
          <a:xfrm>
            <a:off x="2036400" y="4351950"/>
            <a:ext cx="249600" cy="4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0"/>
            <a:ext cx="3581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Bucket Sort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3581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#include &lt;</a:t>
            </a:r>
            <a:r>
              <a:rPr lang="en-US" sz="1400" dirty="0" err="1" smtClean="0">
                <a:solidFill>
                  <a:schemeClr val="accent1"/>
                </a:solidFill>
              </a:rPr>
              <a:t>iostream</a:t>
            </a:r>
            <a:r>
              <a:rPr lang="en-US" sz="14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#include &lt;algorithm&gt; 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#include &lt;vector&gt; 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using namespace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accent1"/>
                </a:solidFill>
              </a:rPr>
              <a:t>void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bucketSort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1"/>
                </a:solidFill>
              </a:rPr>
              <a:t>float</a:t>
            </a:r>
            <a:r>
              <a:rPr lang="en-US" sz="1400" dirty="0" smtClean="0"/>
              <a:t> </a:t>
            </a:r>
            <a:r>
              <a:rPr lang="en-US" sz="1400" dirty="0" err="1" smtClean="0"/>
              <a:t>arr</a:t>
            </a:r>
            <a:r>
              <a:rPr lang="en-US" sz="1400" dirty="0" smtClean="0"/>
              <a:t>[], 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n) { </a:t>
            </a:r>
          </a:p>
          <a:p>
            <a:r>
              <a:rPr lang="en-US" sz="1400" dirty="0" smtClean="0"/>
              <a:t>   vector&lt;</a:t>
            </a:r>
            <a:r>
              <a:rPr lang="en-US" sz="1400" dirty="0" smtClean="0">
                <a:solidFill>
                  <a:schemeClr val="accent1"/>
                </a:solidFill>
              </a:rPr>
              <a:t>float</a:t>
            </a:r>
            <a:r>
              <a:rPr lang="en-US" sz="1400" dirty="0" smtClean="0"/>
              <a:t>&gt; b[n]; 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&lt;n;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 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bi = n*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]; </a:t>
            </a:r>
          </a:p>
          <a:p>
            <a:r>
              <a:rPr lang="en-US" sz="1400" dirty="0" smtClean="0"/>
              <a:t>      b[bi].</a:t>
            </a:r>
            <a:r>
              <a:rPr lang="en-US" sz="1400" dirty="0" err="1" smtClean="0"/>
              <a:t>push_back</a:t>
            </a:r>
            <a:r>
              <a:rPr lang="en-US" sz="1400" dirty="0" smtClean="0"/>
              <a:t>(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 } </a:t>
            </a:r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&lt;n;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r>
              <a:rPr lang="en-US" sz="1400" dirty="0" smtClean="0"/>
              <a:t>      sort(b[</a:t>
            </a:r>
            <a:r>
              <a:rPr lang="en-US" sz="1400" dirty="0" err="1" smtClean="0"/>
              <a:t>i</a:t>
            </a:r>
            <a:r>
              <a:rPr lang="en-US" sz="1400" dirty="0" smtClean="0"/>
              <a:t>].begin(), b[</a:t>
            </a:r>
            <a:r>
              <a:rPr lang="en-US" sz="1400" dirty="0" err="1" smtClean="0"/>
              <a:t>i</a:t>
            </a:r>
            <a:r>
              <a:rPr lang="en-US" sz="1400" dirty="0" smtClean="0"/>
              <a:t>].end()); </a:t>
            </a:r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index =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j =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j &lt; b[</a:t>
            </a:r>
            <a:r>
              <a:rPr lang="en-US" sz="1400" dirty="0" err="1" smtClean="0"/>
              <a:t>i</a:t>
            </a:r>
            <a:r>
              <a:rPr lang="en-US" sz="1400" dirty="0" smtClean="0"/>
              <a:t>].size(); j++) 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arr</a:t>
            </a:r>
            <a:r>
              <a:rPr lang="en-US" sz="1400" dirty="0" smtClean="0"/>
              <a:t>[index++] = b[</a:t>
            </a:r>
            <a:r>
              <a:rPr lang="en-US" sz="1400" dirty="0" err="1" smtClean="0"/>
              <a:t>i</a:t>
            </a:r>
            <a:r>
              <a:rPr lang="en-US" sz="1400" dirty="0" smtClean="0"/>
              <a:t>][j]; }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19600" y="1352550"/>
            <a:ext cx="4519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400" dirty="0" smtClean="0"/>
              <a:t>() { 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chemeClr val="accent1"/>
                </a:solidFill>
              </a:rPr>
              <a:t>float</a:t>
            </a:r>
            <a:r>
              <a:rPr lang="en-US" sz="1400" dirty="0" smtClean="0"/>
              <a:t> </a:t>
            </a:r>
            <a:r>
              <a:rPr lang="en-US" sz="1400" dirty="0" err="1" smtClean="0"/>
              <a:t>arr</a:t>
            </a:r>
            <a:r>
              <a:rPr lang="en-US" sz="1400" dirty="0" smtClean="0"/>
              <a:t>[] = {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0.08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0.05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0.17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0.12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0.23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0.14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0.26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0.41</a:t>
            </a:r>
            <a:r>
              <a:rPr lang="en-US" sz="1400" dirty="0" smtClean="0"/>
              <a:t>}; 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int</a:t>
            </a:r>
            <a:r>
              <a:rPr lang="en-US" sz="1400" dirty="0" smtClean="0"/>
              <a:t> n = </a:t>
            </a:r>
            <a:r>
              <a:rPr lang="en-US" sz="1400" dirty="0" err="1" smtClean="0">
                <a:solidFill>
                  <a:srgbClr val="7030A0"/>
                </a:solidFill>
              </a:rPr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arr</a:t>
            </a:r>
            <a:r>
              <a:rPr lang="en-US" sz="1400" dirty="0" smtClean="0"/>
              <a:t>)/</a:t>
            </a:r>
            <a:r>
              <a:rPr lang="en-US" sz="1400" dirty="0" err="1" smtClean="0">
                <a:solidFill>
                  <a:srgbClr val="7030A0"/>
                </a:solidFill>
              </a:rPr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]); 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bucketSort</a:t>
            </a:r>
            <a:r>
              <a:rPr lang="en-US" sz="1400" dirty="0" smtClean="0"/>
              <a:t>(</a:t>
            </a:r>
            <a:r>
              <a:rPr lang="en-US" sz="1400" dirty="0" err="1" smtClean="0"/>
              <a:t>arr</a:t>
            </a:r>
            <a:r>
              <a:rPr lang="en-US" sz="1400" dirty="0" smtClean="0"/>
              <a:t>, n); </a:t>
            </a:r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</a:t>
            </a:r>
            <a:r>
              <a:rPr lang="en-US" sz="1400" dirty="0" smtClean="0">
                <a:solidFill>
                  <a:srgbClr val="FF0000"/>
                </a:solidFill>
              </a:rPr>
              <a:t>"Sorted array is \n"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for</a:t>
            </a:r>
            <a:r>
              <a:rPr lang="en-US" sz="1400" dirty="0" smtClean="0"/>
              <a:t>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&lt;n; </a:t>
            </a:r>
            <a:r>
              <a:rPr lang="en-US" sz="1400" dirty="0" err="1" smtClean="0"/>
              <a:t>i</a:t>
            </a:r>
            <a:r>
              <a:rPr lang="en-US" sz="1400" dirty="0" smtClean="0"/>
              <a:t>++) 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&lt;&lt; </a:t>
            </a:r>
            <a:r>
              <a:rPr lang="en-US" sz="1400" dirty="0" smtClean="0">
                <a:solidFill>
                  <a:srgbClr val="FF0000"/>
                </a:solidFill>
              </a:rPr>
              <a:t>" "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7030A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;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380</Words>
  <Application>Microsoft Office PowerPoint</Application>
  <PresentationFormat>On-screen Show (16:9)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Bucket Sort</vt:lpstr>
      <vt:lpstr>Bucket Sort</vt:lpstr>
      <vt:lpstr>Bucket Sort</vt:lpstr>
      <vt:lpstr>Bucket Sort</vt:lpstr>
      <vt:lpstr>Bucket Sort</vt:lpstr>
      <vt:lpstr>Bucket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138</cp:revision>
  <dcterms:created xsi:type="dcterms:W3CDTF">2020-04-17T04:57:27Z</dcterms:created>
  <dcterms:modified xsi:type="dcterms:W3CDTF">2020-05-13T07:41:22Z</dcterms:modified>
</cp:coreProperties>
</file>