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6" r:id="rId2"/>
    <p:sldId id="312" r:id="rId3"/>
    <p:sldId id="313" r:id="rId4"/>
    <p:sldId id="314" r:id="rId5"/>
    <p:sldId id="315" r:id="rId6"/>
    <p:sldId id="316" r:id="rId7"/>
    <p:sldId id="31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3" autoAdjust="0"/>
    <p:restoredTop sz="97112" autoAdjust="0"/>
  </p:normalViewPr>
  <p:slideViewPr>
    <p:cSldViewPr>
      <p:cViewPr varScale="1">
        <p:scale>
          <a:sx n="173" d="100"/>
          <a:sy n="173" d="100"/>
        </p:scale>
        <p:origin x="8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3619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17195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the algorithm for max heap delete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8" idx="5"/>
            <a:endCxn id="50" idx="0"/>
          </p:cNvCxnSpPr>
          <p:nvPr/>
        </p:nvCxnSpPr>
        <p:spPr>
          <a:xfrm rot="16200000" flipH="1">
            <a:off x="15936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3"/>
            <a:endCxn id="47" idx="0"/>
          </p:cNvCxnSpPr>
          <p:nvPr/>
        </p:nvCxnSpPr>
        <p:spPr>
          <a:xfrm rot="5400000">
            <a:off x="2476501" y="31748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8" idx="0"/>
            <a:endCxn id="45" idx="3"/>
          </p:cNvCxnSpPr>
          <p:nvPr/>
        </p:nvCxnSpPr>
        <p:spPr>
          <a:xfrm rot="5400000" flipH="1" flipV="1">
            <a:off x="1600200" y="23747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0"/>
            <a:endCxn id="45" idx="5"/>
          </p:cNvCxnSpPr>
          <p:nvPr/>
        </p:nvCxnSpPr>
        <p:spPr>
          <a:xfrm rot="16200000" flipV="1">
            <a:off x="2393764" y="23747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5"/>
            <a:endCxn id="44" idx="0"/>
          </p:cNvCxnSpPr>
          <p:nvPr/>
        </p:nvCxnSpPr>
        <p:spPr>
          <a:xfrm rot="16200000" flipH="1">
            <a:off x="29652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24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20574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27432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362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1371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990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1752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9" idx="0"/>
            <a:endCxn id="48" idx="3"/>
          </p:cNvCxnSpPr>
          <p:nvPr/>
        </p:nvCxnSpPr>
        <p:spPr>
          <a:xfrm rot="5400000" flipH="1" flipV="1">
            <a:off x="1104900" y="31748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0600" y="1657350"/>
            <a:ext cx="238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Max Heap 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29000" y="272415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The value of Parent is greater or equal to Child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3086894" y="2990056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283636" y="2159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65978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2" idx="0"/>
            <a:endCxn id="21" idx="3"/>
          </p:cNvCxnSpPr>
          <p:nvPr/>
        </p:nvCxnSpPr>
        <p:spPr>
          <a:xfrm rot="5400000" flipH="1" flipV="1">
            <a:off x="6826436" y="2343151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9694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4" idx="0"/>
            <a:endCxn id="21" idx="5"/>
          </p:cNvCxnSpPr>
          <p:nvPr/>
        </p:nvCxnSpPr>
        <p:spPr>
          <a:xfrm rot="16200000" flipV="1">
            <a:off x="7620000" y="2343150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16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6" idx="0"/>
            <a:endCxn id="22" idx="3"/>
          </p:cNvCxnSpPr>
          <p:nvPr/>
        </p:nvCxnSpPr>
        <p:spPr>
          <a:xfrm rot="5400000" flipH="1" flipV="1">
            <a:off x="63311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78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2" idx="5"/>
          </p:cNvCxnSpPr>
          <p:nvPr/>
        </p:nvCxnSpPr>
        <p:spPr>
          <a:xfrm rot="16200000" flipV="1">
            <a:off x="68199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588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30" idx="0"/>
            <a:endCxn id="24" idx="3"/>
          </p:cNvCxnSpPr>
          <p:nvPr/>
        </p:nvCxnSpPr>
        <p:spPr>
          <a:xfrm rot="5400000" flipH="1" flipV="1">
            <a:off x="77027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0"/>
            <a:endCxn id="24" idx="5"/>
          </p:cNvCxnSpPr>
          <p:nvPr/>
        </p:nvCxnSpPr>
        <p:spPr>
          <a:xfrm rot="16200000" flipV="1">
            <a:off x="81915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50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5835836" y="4064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4" idx="0"/>
            <a:endCxn id="26" idx="3"/>
          </p:cNvCxnSpPr>
          <p:nvPr/>
        </p:nvCxnSpPr>
        <p:spPr>
          <a:xfrm rot="5400000" flipH="1" flipV="1">
            <a:off x="5950136" y="37528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35575" y="0"/>
            <a:ext cx="2908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bubble sort, we swapped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insertion sort, we inserted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selection sort, we selected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merge sort, we merged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quick sort, we pivot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heap sort, we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72819"/>
            <a:ext cx="391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sequence is </a:t>
            </a:r>
            <a:r>
              <a:rPr lang="en-AU" dirty="0" smtClean="0"/>
              <a:t>(8 5 7 2 3 4 6 1)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0" idx="0"/>
            <a:endCxn id="9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0"/>
            <a:endCxn id="10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6" idx="0"/>
            <a:endCxn id="10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8" idx="0"/>
            <a:endCxn id="12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002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4" idx="0"/>
            <a:endCxn id="14" idx="3"/>
          </p:cNvCxnSpPr>
          <p:nvPr/>
        </p:nvCxnSpPr>
        <p:spPr>
          <a:xfrm rot="5400000" flipH="1" flipV="1">
            <a:off x="1714500" y="3632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1047750"/>
            <a:ext cx="307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b="1" dirty="0" smtClean="0"/>
              <a:t>8</a:t>
            </a:r>
            <a:r>
              <a:rPr lang="en-AU" dirty="0" smtClean="0"/>
              <a:t> 5 7 2 3 4 6 </a:t>
            </a:r>
            <a:r>
              <a:rPr lang="en-AU" b="1" dirty="0" smtClean="0"/>
              <a:t>1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take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root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8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swap with the end</a:t>
            </a:r>
          </a:p>
          <a:p>
            <a:r>
              <a:rPr lang="en-AU" dirty="0" smtClean="0"/>
              <a:t>(</a:t>
            </a:r>
            <a:r>
              <a:rPr lang="en-AU" b="1" dirty="0" smtClean="0"/>
              <a:t>1</a:t>
            </a:r>
            <a:r>
              <a:rPr lang="en-AU" dirty="0" smtClean="0"/>
              <a:t> 5 7 2 3 4 6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1047750"/>
            <a:ext cx="3072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(1 5 7 2 3 4 6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delete() the root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will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the tree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(Move the greatest element at the root)</a:t>
            </a:r>
          </a:p>
          <a:p>
            <a:r>
              <a:rPr lang="en-AU" dirty="0" smtClean="0"/>
              <a:t>(7 5 6 2 3 4 1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5" idx="0"/>
            <a:endCxn id="44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47" idx="0"/>
            <a:endCxn id="44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50" name="Straight Arrow Connector 49"/>
          <p:cNvCxnSpPr>
            <a:stCxn id="49" idx="0"/>
            <a:endCxn id="45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51" idx="0"/>
            <a:endCxn id="45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54" name="Straight Arrow Connector 53"/>
          <p:cNvCxnSpPr>
            <a:stCxn id="53" idx="0"/>
            <a:endCxn id="47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  <a:endCxn id="47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1047750"/>
            <a:ext cx="3072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b="1" dirty="0" smtClean="0"/>
              <a:t>7</a:t>
            </a:r>
            <a:r>
              <a:rPr lang="en-AU" dirty="0" smtClean="0"/>
              <a:t> 5 6 2 3 4 </a:t>
            </a:r>
            <a:r>
              <a:rPr lang="en-AU" b="1" dirty="0" smtClean="0"/>
              <a:t>1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restart the process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</a:t>
            </a:r>
          </a:p>
          <a:p>
            <a:r>
              <a:rPr lang="en-AU" dirty="0" smtClean="0"/>
              <a:t>(1 5 6 2 3 4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delete the root which is 7</a:t>
            </a:r>
          </a:p>
          <a:p>
            <a:r>
              <a:rPr lang="en-AU" dirty="0" smtClean="0"/>
              <a:t>(1 5 6 2 3 4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(part of the delete)</a:t>
            </a:r>
          </a:p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5" idx="0"/>
            <a:endCxn id="44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47" idx="0"/>
            <a:endCxn id="44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50" name="Straight Arrow Connector 49"/>
          <p:cNvCxnSpPr>
            <a:stCxn id="49" idx="0"/>
            <a:endCxn id="45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51" idx="0"/>
            <a:endCxn id="45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54" name="Straight Arrow Connector 53"/>
          <p:cNvCxnSpPr>
            <a:stCxn id="53" idx="0"/>
            <a:endCxn id="47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  <a:endCxn id="47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40217" y="104775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what ?</a:t>
            </a:r>
          </a:p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what ? </a:t>
            </a:r>
          </a:p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what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? (part of what process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7526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20" idx="0"/>
            <a:endCxn id="19" idx="3"/>
          </p:cNvCxnSpPr>
          <p:nvPr/>
        </p:nvCxnSpPr>
        <p:spPr>
          <a:xfrm rot="5400000" flipH="1" flipV="1">
            <a:off x="19812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124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3" idx="0"/>
            <a:endCxn id="19" idx="5"/>
          </p:cNvCxnSpPr>
          <p:nvPr/>
        </p:nvCxnSpPr>
        <p:spPr>
          <a:xfrm rot="16200000" flipV="1">
            <a:off x="27747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16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0"/>
            <a:endCxn id="20" idx="3"/>
          </p:cNvCxnSpPr>
          <p:nvPr/>
        </p:nvCxnSpPr>
        <p:spPr>
          <a:xfrm rot="5400000" flipH="1" flipV="1">
            <a:off x="14859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336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0" idx="5"/>
          </p:cNvCxnSpPr>
          <p:nvPr/>
        </p:nvCxnSpPr>
        <p:spPr>
          <a:xfrm rot="16200000" flipV="1">
            <a:off x="19746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0"/>
            <a:endCxn id="23" idx="5"/>
          </p:cNvCxnSpPr>
          <p:nvPr/>
        </p:nvCxnSpPr>
        <p:spPr>
          <a:xfrm rot="16200000" flipV="1">
            <a:off x="3346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05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1047750"/>
            <a:ext cx="388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(6 5 4 2 3 1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</a:t>
            </a:r>
          </a:p>
          <a:p>
            <a:r>
              <a:rPr lang="en-AU" dirty="0" smtClean="0"/>
              <a:t>(1 5 4 2 3 </a:t>
            </a:r>
            <a:r>
              <a:rPr lang="en-AU" b="1" dirty="0" smtClean="0">
                <a:solidFill>
                  <a:schemeClr val="accent1"/>
                </a:solidFill>
              </a:rPr>
              <a:t>6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delete the root which was 6</a:t>
            </a:r>
          </a:p>
          <a:p>
            <a:r>
              <a:rPr lang="en-AU" dirty="0" smtClean="0"/>
              <a:t>(1 5 4 2 3 </a:t>
            </a:r>
            <a:r>
              <a:rPr lang="en-AU" b="1" dirty="0" smtClean="0">
                <a:solidFill>
                  <a:schemeClr val="accent1"/>
                </a:solidFill>
              </a:rPr>
              <a:t>6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(part of the delete)</a:t>
            </a:r>
          </a:p>
          <a:p>
            <a:r>
              <a:rPr lang="en-AU" dirty="0" smtClean="0"/>
              <a:t>(5 3 4 2 1 </a:t>
            </a:r>
            <a:r>
              <a:rPr lang="en-AU" b="1" dirty="0" smtClean="0">
                <a:solidFill>
                  <a:schemeClr val="accent1"/>
                </a:solidFill>
              </a:rPr>
              <a:t>6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7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/>
                </a:solidFill>
              </a:rPr>
              <a:t>8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Rinse and repeat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146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1828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5" idx="0"/>
            <a:endCxn id="44" idx="3"/>
          </p:cNvCxnSpPr>
          <p:nvPr/>
        </p:nvCxnSpPr>
        <p:spPr>
          <a:xfrm rot="5400000" flipH="1" flipV="1">
            <a:off x="20574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2004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47" idx="0"/>
            <a:endCxn id="44" idx="5"/>
          </p:cNvCxnSpPr>
          <p:nvPr/>
        </p:nvCxnSpPr>
        <p:spPr>
          <a:xfrm rot="16200000" flipV="1">
            <a:off x="28509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447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50" name="Straight Arrow Connector 49"/>
          <p:cNvCxnSpPr>
            <a:stCxn id="49" idx="0"/>
            <a:endCxn id="45" idx="3"/>
          </p:cNvCxnSpPr>
          <p:nvPr/>
        </p:nvCxnSpPr>
        <p:spPr>
          <a:xfrm rot="5400000" flipH="1" flipV="1">
            <a:off x="1562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  <a:endCxn id="47" idx="5"/>
          </p:cNvCxnSpPr>
          <p:nvPr/>
        </p:nvCxnSpPr>
        <p:spPr>
          <a:xfrm rot="16200000" flipV="1">
            <a:off x="34224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581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27432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sort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#include &lt;</a:t>
            </a:r>
            <a:r>
              <a:rPr lang="en-US" sz="1200" dirty="0" err="1" smtClean="0">
                <a:solidFill>
                  <a:schemeClr val="accent1"/>
                </a:solidFill>
              </a:rPr>
              <a:t>iostream</a:t>
            </a:r>
            <a:r>
              <a:rPr lang="en-US" sz="12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using namespace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1200" dirty="0" smtClean="0"/>
              <a:t>;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heapify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n,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largest =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*</a:t>
            </a:r>
            <a:r>
              <a:rPr lang="en-US" sz="1200" dirty="0" err="1" smtClean="0"/>
              <a:t>i</a:t>
            </a:r>
            <a:r>
              <a:rPr lang="en-US" sz="1200" dirty="0" smtClean="0"/>
              <a:t> +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r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*</a:t>
            </a:r>
            <a:r>
              <a:rPr lang="en-US" sz="1200" dirty="0" err="1" smtClean="0"/>
              <a:t>i</a:t>
            </a:r>
            <a:r>
              <a:rPr lang="en-US" sz="1200" dirty="0" smtClean="0"/>
              <a:t> +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(l &lt; n &amp;&amp; </a:t>
            </a:r>
            <a:r>
              <a:rPr lang="en-US" sz="1200" dirty="0" err="1" smtClean="0"/>
              <a:t>arr</a:t>
            </a:r>
            <a:r>
              <a:rPr lang="en-US" sz="1200" dirty="0" smtClean="0"/>
              <a:t>[l] &gt;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 largest = l;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(r &lt; n &amp;&amp; </a:t>
            </a:r>
            <a:r>
              <a:rPr lang="en-US" sz="1200" dirty="0" err="1" smtClean="0"/>
              <a:t>arr</a:t>
            </a:r>
            <a:r>
              <a:rPr lang="en-US" sz="1200" dirty="0" smtClean="0"/>
              <a:t>[r] &gt;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 largest = r;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(largest != </a:t>
            </a:r>
            <a:r>
              <a:rPr lang="en-US" sz="1200" dirty="0" err="1" smtClean="0"/>
              <a:t>i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   swap(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],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[largest]);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n, largest); }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heapSort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n) {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n /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1200" dirty="0" smtClean="0"/>
              <a:t>-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 &gt;=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--)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n, </a:t>
            </a:r>
            <a:r>
              <a:rPr lang="en-US" sz="1200" dirty="0" err="1" smtClean="0"/>
              <a:t>i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=n-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--) { </a:t>
            </a:r>
          </a:p>
          <a:p>
            <a:r>
              <a:rPr lang="en-US" sz="1200" dirty="0" smtClean="0"/>
              <a:t>      swap(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],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]);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); }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n) {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&lt;n; ++</a:t>
            </a:r>
            <a:r>
              <a:rPr lang="en-US" sz="1200" dirty="0" err="1" smtClean="0"/>
              <a:t>i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&lt;&lt; </a:t>
            </a:r>
            <a:r>
              <a:rPr lang="en-US" sz="1200" dirty="0" smtClean="0">
                <a:solidFill>
                  <a:srgbClr val="FF0000"/>
                </a:solidFill>
              </a:rPr>
              <a:t>" "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 }</a:t>
            </a:r>
          </a:p>
        </p:txBody>
      </p:sp>
      <p:sp>
        <p:nvSpPr>
          <p:cNvPr id="19" name="Oval 18"/>
          <p:cNvSpPr/>
          <p:nvPr/>
        </p:nvSpPr>
        <p:spPr>
          <a:xfrm>
            <a:off x="7467600" y="1047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67818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20" idx="0"/>
            <a:endCxn id="19" idx="3"/>
          </p:cNvCxnSpPr>
          <p:nvPr/>
        </p:nvCxnSpPr>
        <p:spPr>
          <a:xfrm rot="5400000" flipH="1" flipV="1">
            <a:off x="7010400" y="12317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1534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2" idx="0"/>
            <a:endCxn id="19" idx="5"/>
          </p:cNvCxnSpPr>
          <p:nvPr/>
        </p:nvCxnSpPr>
        <p:spPr>
          <a:xfrm rot="16200000" flipV="1">
            <a:off x="7803964" y="12317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00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4" idx="0"/>
            <a:endCxn id="20" idx="3"/>
          </p:cNvCxnSpPr>
          <p:nvPr/>
        </p:nvCxnSpPr>
        <p:spPr>
          <a:xfrm rot="5400000" flipH="1" flipV="1">
            <a:off x="6515100" y="20318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62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6" idx="0"/>
            <a:endCxn id="20" idx="5"/>
          </p:cNvCxnSpPr>
          <p:nvPr/>
        </p:nvCxnSpPr>
        <p:spPr>
          <a:xfrm rot="16200000" flipV="1">
            <a:off x="7003864" y="20318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772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2" idx="3"/>
          </p:cNvCxnSpPr>
          <p:nvPr/>
        </p:nvCxnSpPr>
        <p:spPr>
          <a:xfrm rot="5400000" flipH="1" flipV="1">
            <a:off x="7886700" y="20318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0"/>
            <a:endCxn id="22" idx="5"/>
          </p:cNvCxnSpPr>
          <p:nvPr/>
        </p:nvCxnSpPr>
        <p:spPr>
          <a:xfrm rot="16200000" flipV="1">
            <a:off x="8375464" y="20318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534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019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2" idx="0"/>
            <a:endCxn id="24" idx="3"/>
          </p:cNvCxnSpPr>
          <p:nvPr/>
        </p:nvCxnSpPr>
        <p:spPr>
          <a:xfrm rot="5400000" flipH="1" flipV="1">
            <a:off x="6134100" y="2641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86200" y="590550"/>
            <a:ext cx="2286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200" dirty="0" smtClean="0"/>
              <a:t>()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 = {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};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n = </a:t>
            </a:r>
            <a:r>
              <a:rPr lang="en-US" sz="1200" dirty="0" err="1" smtClean="0"/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)/</a:t>
            </a:r>
            <a:r>
              <a:rPr lang="en-US" sz="1200" dirty="0" err="1" smtClean="0"/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]);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heapSort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n);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FF0000"/>
                </a:solidFill>
              </a:rPr>
              <a:t>"Sorted array is \n"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n); }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641</Words>
  <Application>Microsoft Office PowerPoint</Application>
  <PresentationFormat>On-screen Show (16:9)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110</cp:revision>
  <dcterms:created xsi:type="dcterms:W3CDTF">2020-04-17T04:57:27Z</dcterms:created>
  <dcterms:modified xsi:type="dcterms:W3CDTF">2020-05-14T05:06:25Z</dcterms:modified>
</cp:coreProperties>
</file>