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6" r:id="rId2"/>
    <p:sldId id="313" r:id="rId3"/>
    <p:sldId id="315" r:id="rId4"/>
    <p:sldId id="316" r:id="rId5"/>
    <p:sldId id="317" r:id="rId6"/>
    <p:sldId id="314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98" autoAdjust="0"/>
    <p:restoredTop sz="97112" autoAdjust="0"/>
  </p:normalViewPr>
  <p:slideViewPr>
    <p:cSldViewPr>
      <p:cViewPr varScale="1">
        <p:scale>
          <a:sx n="178" d="100"/>
          <a:sy n="178" d="100"/>
        </p:scale>
        <p:origin x="252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6AED9-4B66-4E61-86E8-E1034734146B}" type="datetimeFigureOut">
              <a:rPr lang="en-US" smtClean="0"/>
              <a:pPr/>
              <a:t>5/14/2020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1B372-7506-47F9-B596-C22EF0F15A3B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5/14/2020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5/14/2020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5/14/2020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4B37F-8D57-42F7-BCD9-6CFC246EE325}" type="datetimeFigureOut">
              <a:rPr lang="en-US" smtClean="0"/>
              <a:pPr/>
              <a:t>5/14/2020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70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Radix Sort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104775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Let’s take the same sequence </a:t>
            </a:r>
            <a:r>
              <a:rPr lang="en-AU" dirty="0" smtClean="0"/>
              <a:t>(0.08 0.05 0.17 0.12 0.23 0.14 0.26 0.41)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as bucket sort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0" y="2114550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1600" dirty="0" smtClean="0">
                <a:solidFill>
                  <a:schemeClr val="bg1">
                    <a:lumMod val="50000"/>
                  </a:schemeClr>
                </a:solidFill>
              </a:rPr>
              <a:t>We create buckets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95600" y="285750"/>
            <a:ext cx="3305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Radix sort is non comparison sort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-190500" y="1771650"/>
            <a:ext cx="685800" cy="158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849800" y="21907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1849800" y="25717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1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1849800" y="29527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2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1849800" y="33337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3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1849800" y="37147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4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1849800" y="40957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5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0" y="1770585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“so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its like sorting by grouping through conditions and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sub-conditions”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70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Radix Sort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104775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(0.08 0.05 0.17 0.12 0.23 0.14 0.26 0.41)</a:t>
            </a:r>
            <a:endParaRPr lang="en-AU" dirty="0"/>
          </a:p>
        </p:txBody>
      </p:sp>
      <p:sp>
        <p:nvSpPr>
          <p:cNvPr id="32" name="Rectangle 31"/>
          <p:cNvSpPr/>
          <p:nvPr/>
        </p:nvSpPr>
        <p:spPr>
          <a:xfrm>
            <a:off x="2895600" y="1809750"/>
            <a:ext cx="411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1600" dirty="0" smtClean="0">
                <a:solidFill>
                  <a:schemeClr val="bg1">
                    <a:lumMod val="50000"/>
                  </a:schemeClr>
                </a:solidFill>
              </a:rPr>
              <a:t>We place each </a:t>
            </a:r>
            <a:r>
              <a:rPr lang="en-AU" sz="1600" smtClean="0">
                <a:solidFill>
                  <a:schemeClr val="bg1">
                    <a:lumMod val="50000"/>
                  </a:schemeClr>
                </a:solidFill>
              </a:rPr>
              <a:t>element </a:t>
            </a:r>
            <a:r>
              <a:rPr lang="en-AU" sz="1600" smtClean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AU" sz="1600" dirty="0" smtClean="0">
                <a:solidFill>
                  <a:schemeClr val="bg1">
                    <a:lumMod val="50000"/>
                  </a:schemeClr>
                </a:solidFill>
              </a:rPr>
              <a:t>“their bucket” </a:t>
            </a:r>
          </a:p>
        </p:txBody>
      </p:sp>
      <p:cxnSp>
        <p:nvCxnSpPr>
          <p:cNvPr id="33" name="Straight Arrow Connector 32"/>
          <p:cNvCxnSpPr>
            <a:stCxn id="37" idx="2"/>
            <a:endCxn id="55" idx="0"/>
          </p:cNvCxnSpPr>
          <p:nvPr/>
        </p:nvCxnSpPr>
        <p:spPr>
          <a:xfrm rot="5400000">
            <a:off x="1322416" y="1951066"/>
            <a:ext cx="1230868" cy="1629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286000" y="2724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0.08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124200" y="2724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0.05</a:t>
            </a:r>
            <a:endParaRPr lang="en-US" sz="1200" dirty="0"/>
          </a:p>
        </p:txBody>
      </p:sp>
      <p:cxnSp>
        <p:nvCxnSpPr>
          <p:cNvPr id="47" name="Straight Arrow Connector 46"/>
          <p:cNvCxnSpPr>
            <a:stCxn id="17" idx="3"/>
            <a:endCxn id="18" idx="1"/>
          </p:cNvCxnSpPr>
          <p:nvPr/>
        </p:nvCxnSpPr>
        <p:spPr>
          <a:xfrm>
            <a:off x="2895600" y="2832150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2286000" y="3105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0.17</a:t>
            </a:r>
            <a:endParaRPr lang="en-US" sz="1200" dirty="0"/>
          </a:p>
        </p:txBody>
      </p:sp>
      <p:sp>
        <p:nvSpPr>
          <p:cNvPr id="53" name="Rounded Rectangle 52"/>
          <p:cNvSpPr/>
          <p:nvPr/>
        </p:nvSpPr>
        <p:spPr>
          <a:xfrm>
            <a:off x="3124200" y="3105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0.12</a:t>
            </a:r>
            <a:endParaRPr lang="en-US" sz="1200" dirty="0"/>
          </a:p>
        </p:txBody>
      </p:sp>
      <p:cxnSp>
        <p:nvCxnSpPr>
          <p:cNvPr id="54" name="Straight Arrow Connector 53"/>
          <p:cNvCxnSpPr>
            <a:stCxn id="52" idx="3"/>
            <a:endCxn id="53" idx="1"/>
          </p:cNvCxnSpPr>
          <p:nvPr/>
        </p:nvCxnSpPr>
        <p:spPr>
          <a:xfrm>
            <a:off x="2895600" y="3213150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676400" y="2647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</a:t>
            </a:r>
            <a:endParaRPr 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1676400" y="3028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1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1676400" y="3409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2</a:t>
            </a:r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1676400" y="3790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3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1676400" y="4171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4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1676400" y="4552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5</a:t>
            </a:r>
            <a:endParaRPr lang="en-US" sz="1200" dirty="0"/>
          </a:p>
        </p:txBody>
      </p:sp>
      <p:cxnSp>
        <p:nvCxnSpPr>
          <p:cNvPr id="61" name="Straight Arrow Connector 60"/>
          <p:cNvCxnSpPr>
            <a:stCxn id="55" idx="3"/>
            <a:endCxn id="17" idx="1"/>
          </p:cNvCxnSpPr>
          <p:nvPr/>
        </p:nvCxnSpPr>
        <p:spPr>
          <a:xfrm>
            <a:off x="2036400" y="2827950"/>
            <a:ext cx="249600" cy="4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6" idx="3"/>
            <a:endCxn id="52" idx="1"/>
          </p:cNvCxnSpPr>
          <p:nvPr/>
        </p:nvCxnSpPr>
        <p:spPr>
          <a:xfrm>
            <a:off x="2036400" y="3208950"/>
            <a:ext cx="249600" cy="4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3962400" y="3105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0.14</a:t>
            </a:r>
            <a:endParaRPr lang="en-US" sz="1200" dirty="0"/>
          </a:p>
        </p:txBody>
      </p:sp>
      <p:cxnSp>
        <p:nvCxnSpPr>
          <p:cNvPr id="69" name="Straight Arrow Connector 68"/>
          <p:cNvCxnSpPr>
            <a:stCxn id="53" idx="3"/>
            <a:endCxn id="68" idx="1"/>
          </p:cNvCxnSpPr>
          <p:nvPr/>
        </p:nvCxnSpPr>
        <p:spPr>
          <a:xfrm>
            <a:off x="3733800" y="3213150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2286000" y="3486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0.23</a:t>
            </a:r>
            <a:endParaRPr lang="en-US" sz="1200" dirty="0"/>
          </a:p>
        </p:txBody>
      </p:sp>
      <p:sp>
        <p:nvSpPr>
          <p:cNvPr id="72" name="Rounded Rectangle 71"/>
          <p:cNvSpPr/>
          <p:nvPr/>
        </p:nvSpPr>
        <p:spPr>
          <a:xfrm>
            <a:off x="3124200" y="3486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0.26</a:t>
            </a:r>
            <a:endParaRPr lang="en-US" sz="1200" dirty="0"/>
          </a:p>
        </p:txBody>
      </p:sp>
      <p:cxnSp>
        <p:nvCxnSpPr>
          <p:cNvPr id="73" name="Straight Arrow Connector 72"/>
          <p:cNvCxnSpPr>
            <a:stCxn id="71" idx="3"/>
            <a:endCxn id="72" idx="1"/>
          </p:cNvCxnSpPr>
          <p:nvPr/>
        </p:nvCxnSpPr>
        <p:spPr>
          <a:xfrm>
            <a:off x="2895600" y="3594150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7" idx="3"/>
            <a:endCxn id="71" idx="1"/>
          </p:cNvCxnSpPr>
          <p:nvPr/>
        </p:nvCxnSpPr>
        <p:spPr>
          <a:xfrm>
            <a:off x="2036400" y="3589950"/>
            <a:ext cx="249600" cy="4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2286000" y="4248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0.41</a:t>
            </a:r>
            <a:endParaRPr lang="en-US" sz="1200" dirty="0"/>
          </a:p>
        </p:txBody>
      </p:sp>
      <p:cxnSp>
        <p:nvCxnSpPr>
          <p:cNvPr id="79" name="Straight Arrow Connector 78"/>
          <p:cNvCxnSpPr>
            <a:stCxn id="59" idx="3"/>
            <a:endCxn id="78" idx="1"/>
          </p:cNvCxnSpPr>
          <p:nvPr/>
        </p:nvCxnSpPr>
        <p:spPr>
          <a:xfrm>
            <a:off x="2036400" y="4351950"/>
            <a:ext cx="249600" cy="4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70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Radix Sort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104775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(0.8 0.5 1.7 1.2 2.3 1.4 2.6 4.1)</a:t>
            </a:r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3886200" y="371475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How does it read ?</a:t>
            </a:r>
            <a:endParaRPr lang="en-AU" dirty="0"/>
          </a:p>
        </p:txBody>
      </p:sp>
      <p:sp>
        <p:nvSpPr>
          <p:cNvPr id="53" name="Rounded Rectangle 52"/>
          <p:cNvSpPr/>
          <p:nvPr/>
        </p:nvSpPr>
        <p:spPr>
          <a:xfrm>
            <a:off x="2286000" y="2724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0.08</a:t>
            </a:r>
            <a:endParaRPr lang="en-US" sz="1200" dirty="0"/>
          </a:p>
        </p:txBody>
      </p:sp>
      <p:sp>
        <p:nvSpPr>
          <p:cNvPr id="54" name="Rounded Rectangle 53"/>
          <p:cNvSpPr/>
          <p:nvPr/>
        </p:nvSpPr>
        <p:spPr>
          <a:xfrm>
            <a:off x="3124200" y="2724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0.05</a:t>
            </a:r>
            <a:endParaRPr lang="en-US" sz="1200" dirty="0"/>
          </a:p>
        </p:txBody>
      </p:sp>
      <p:cxnSp>
        <p:nvCxnSpPr>
          <p:cNvPr id="55" name="Straight Arrow Connector 54"/>
          <p:cNvCxnSpPr>
            <a:stCxn id="53" idx="3"/>
            <a:endCxn id="54" idx="1"/>
          </p:cNvCxnSpPr>
          <p:nvPr/>
        </p:nvCxnSpPr>
        <p:spPr>
          <a:xfrm>
            <a:off x="2895600" y="2832150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2286000" y="3105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0.17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3124200" y="3105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0.12</a:t>
            </a:r>
            <a:endParaRPr lang="en-US" sz="1200" dirty="0"/>
          </a:p>
        </p:txBody>
      </p:sp>
      <p:cxnSp>
        <p:nvCxnSpPr>
          <p:cNvPr id="58" name="Straight Arrow Connector 57"/>
          <p:cNvCxnSpPr>
            <a:stCxn id="56" idx="3"/>
            <a:endCxn id="57" idx="1"/>
          </p:cNvCxnSpPr>
          <p:nvPr/>
        </p:nvCxnSpPr>
        <p:spPr>
          <a:xfrm>
            <a:off x="2895600" y="3213150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676400" y="2647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1676400" y="3028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1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1676400" y="3409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2</a:t>
            </a:r>
            <a:endParaRPr lang="en-US" sz="1200" dirty="0"/>
          </a:p>
        </p:txBody>
      </p:sp>
      <p:sp>
        <p:nvSpPr>
          <p:cNvPr id="62" name="Rectangle 61"/>
          <p:cNvSpPr/>
          <p:nvPr/>
        </p:nvSpPr>
        <p:spPr>
          <a:xfrm>
            <a:off x="1676400" y="3790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3</a:t>
            </a: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>
            <a:off x="1676400" y="4171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4</a:t>
            </a:r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1676400" y="4552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5</a:t>
            </a:r>
            <a:endParaRPr lang="en-US" sz="1200" dirty="0"/>
          </a:p>
        </p:txBody>
      </p:sp>
      <p:cxnSp>
        <p:nvCxnSpPr>
          <p:cNvPr id="65" name="Straight Arrow Connector 64"/>
          <p:cNvCxnSpPr>
            <a:stCxn id="59" idx="3"/>
            <a:endCxn id="53" idx="1"/>
          </p:cNvCxnSpPr>
          <p:nvPr/>
        </p:nvCxnSpPr>
        <p:spPr>
          <a:xfrm>
            <a:off x="2036400" y="2827950"/>
            <a:ext cx="249600" cy="4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0" idx="3"/>
            <a:endCxn id="56" idx="1"/>
          </p:cNvCxnSpPr>
          <p:nvPr/>
        </p:nvCxnSpPr>
        <p:spPr>
          <a:xfrm>
            <a:off x="2036400" y="3208950"/>
            <a:ext cx="249600" cy="4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3962400" y="3105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0.14</a:t>
            </a:r>
            <a:endParaRPr lang="en-US" sz="1200" dirty="0"/>
          </a:p>
        </p:txBody>
      </p:sp>
      <p:cxnSp>
        <p:nvCxnSpPr>
          <p:cNvPr id="68" name="Straight Arrow Connector 67"/>
          <p:cNvCxnSpPr>
            <a:stCxn id="57" idx="3"/>
            <a:endCxn id="67" idx="1"/>
          </p:cNvCxnSpPr>
          <p:nvPr/>
        </p:nvCxnSpPr>
        <p:spPr>
          <a:xfrm>
            <a:off x="3733800" y="3213150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2286000" y="3486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0.23</a:t>
            </a:r>
            <a:endParaRPr lang="en-US" sz="1200" dirty="0"/>
          </a:p>
        </p:txBody>
      </p:sp>
      <p:sp>
        <p:nvSpPr>
          <p:cNvPr id="70" name="Rounded Rectangle 69"/>
          <p:cNvSpPr/>
          <p:nvPr/>
        </p:nvSpPr>
        <p:spPr>
          <a:xfrm>
            <a:off x="3124200" y="3486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0.26</a:t>
            </a:r>
            <a:endParaRPr lang="en-US" sz="1200" dirty="0"/>
          </a:p>
        </p:txBody>
      </p:sp>
      <p:cxnSp>
        <p:nvCxnSpPr>
          <p:cNvPr id="71" name="Straight Arrow Connector 70"/>
          <p:cNvCxnSpPr>
            <a:stCxn id="69" idx="3"/>
            <a:endCxn id="70" idx="1"/>
          </p:cNvCxnSpPr>
          <p:nvPr/>
        </p:nvCxnSpPr>
        <p:spPr>
          <a:xfrm>
            <a:off x="2895600" y="3594150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1" idx="3"/>
            <a:endCxn id="69" idx="1"/>
          </p:cNvCxnSpPr>
          <p:nvPr/>
        </p:nvCxnSpPr>
        <p:spPr>
          <a:xfrm>
            <a:off x="2036400" y="3589950"/>
            <a:ext cx="249600" cy="4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2286000" y="4248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0.41</a:t>
            </a:r>
            <a:endParaRPr lang="en-US" sz="1200" dirty="0"/>
          </a:p>
        </p:txBody>
      </p:sp>
      <p:cxnSp>
        <p:nvCxnSpPr>
          <p:cNvPr id="74" name="Straight Arrow Connector 73"/>
          <p:cNvCxnSpPr>
            <a:stCxn id="63" idx="3"/>
            <a:endCxn id="73" idx="1"/>
          </p:cNvCxnSpPr>
          <p:nvPr/>
        </p:nvCxnSpPr>
        <p:spPr>
          <a:xfrm>
            <a:off x="2036400" y="4351950"/>
            <a:ext cx="249600" cy="4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70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Radix Sort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104775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Let’s take a different sequence </a:t>
            </a:r>
            <a:r>
              <a:rPr lang="en-AU" dirty="0" smtClean="0"/>
              <a:t>(0.08 0.05 0.17 0.12 0.23 0.14 0.26 0.41)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86200" y="3714750"/>
            <a:ext cx="48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It reads </a:t>
            </a:r>
            <a:r>
              <a:rPr lang="en-AU" dirty="0" smtClean="0"/>
              <a:t>(0.08 0.05 0.17 0.12 0.14 0.23 0.26 0.41)</a:t>
            </a:r>
            <a:endParaRPr lang="en-AU" dirty="0"/>
          </a:p>
        </p:txBody>
      </p:sp>
      <p:sp>
        <p:nvSpPr>
          <p:cNvPr id="53" name="Rounded Rectangle 52"/>
          <p:cNvSpPr/>
          <p:nvPr/>
        </p:nvSpPr>
        <p:spPr>
          <a:xfrm>
            <a:off x="2286000" y="2724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0.08</a:t>
            </a:r>
            <a:endParaRPr lang="en-US" sz="1200" dirty="0"/>
          </a:p>
        </p:txBody>
      </p:sp>
      <p:sp>
        <p:nvSpPr>
          <p:cNvPr id="54" name="Rounded Rectangle 53"/>
          <p:cNvSpPr/>
          <p:nvPr/>
        </p:nvSpPr>
        <p:spPr>
          <a:xfrm>
            <a:off x="3124200" y="2724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0.05</a:t>
            </a:r>
            <a:endParaRPr lang="en-US" sz="1200" dirty="0"/>
          </a:p>
        </p:txBody>
      </p:sp>
      <p:cxnSp>
        <p:nvCxnSpPr>
          <p:cNvPr id="55" name="Straight Arrow Connector 54"/>
          <p:cNvCxnSpPr>
            <a:stCxn id="53" idx="3"/>
            <a:endCxn id="54" idx="1"/>
          </p:cNvCxnSpPr>
          <p:nvPr/>
        </p:nvCxnSpPr>
        <p:spPr>
          <a:xfrm>
            <a:off x="2895600" y="2832150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2286000" y="3105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0.17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3124200" y="3105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0.12</a:t>
            </a:r>
            <a:endParaRPr lang="en-US" sz="1200" dirty="0"/>
          </a:p>
        </p:txBody>
      </p:sp>
      <p:cxnSp>
        <p:nvCxnSpPr>
          <p:cNvPr id="58" name="Straight Arrow Connector 57"/>
          <p:cNvCxnSpPr>
            <a:stCxn id="56" idx="3"/>
            <a:endCxn id="57" idx="1"/>
          </p:cNvCxnSpPr>
          <p:nvPr/>
        </p:nvCxnSpPr>
        <p:spPr>
          <a:xfrm>
            <a:off x="2895600" y="3213150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676400" y="2647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1676400" y="3028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1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1676400" y="3409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2</a:t>
            </a:r>
            <a:endParaRPr lang="en-US" sz="1200" dirty="0"/>
          </a:p>
        </p:txBody>
      </p:sp>
      <p:sp>
        <p:nvSpPr>
          <p:cNvPr id="62" name="Rectangle 61"/>
          <p:cNvSpPr/>
          <p:nvPr/>
        </p:nvSpPr>
        <p:spPr>
          <a:xfrm>
            <a:off x="1676400" y="3790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3</a:t>
            </a: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>
            <a:off x="1676400" y="4171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4</a:t>
            </a:r>
            <a:endParaRPr lang="en-US" sz="1200" dirty="0"/>
          </a:p>
        </p:txBody>
      </p:sp>
      <p:sp>
        <p:nvSpPr>
          <p:cNvPr id="65" name="Rectangle 64"/>
          <p:cNvSpPr/>
          <p:nvPr/>
        </p:nvSpPr>
        <p:spPr>
          <a:xfrm>
            <a:off x="1676400" y="4552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5</a:t>
            </a:r>
            <a:endParaRPr lang="en-US" sz="1200" dirty="0"/>
          </a:p>
        </p:txBody>
      </p:sp>
      <p:cxnSp>
        <p:nvCxnSpPr>
          <p:cNvPr id="68" name="Straight Arrow Connector 67"/>
          <p:cNvCxnSpPr>
            <a:stCxn id="59" idx="3"/>
            <a:endCxn id="53" idx="1"/>
          </p:cNvCxnSpPr>
          <p:nvPr/>
        </p:nvCxnSpPr>
        <p:spPr>
          <a:xfrm>
            <a:off x="2036400" y="2827950"/>
            <a:ext cx="249600" cy="4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0" idx="3"/>
            <a:endCxn id="56" idx="1"/>
          </p:cNvCxnSpPr>
          <p:nvPr/>
        </p:nvCxnSpPr>
        <p:spPr>
          <a:xfrm>
            <a:off x="2036400" y="3208950"/>
            <a:ext cx="249600" cy="4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3962400" y="3105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0.14</a:t>
            </a:r>
            <a:endParaRPr lang="en-US" sz="1200" dirty="0"/>
          </a:p>
        </p:txBody>
      </p:sp>
      <p:cxnSp>
        <p:nvCxnSpPr>
          <p:cNvPr id="72" name="Straight Arrow Connector 71"/>
          <p:cNvCxnSpPr>
            <a:stCxn id="57" idx="3"/>
            <a:endCxn id="71" idx="1"/>
          </p:cNvCxnSpPr>
          <p:nvPr/>
        </p:nvCxnSpPr>
        <p:spPr>
          <a:xfrm>
            <a:off x="3733800" y="3213150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2286000" y="3486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0.23</a:t>
            </a:r>
            <a:endParaRPr lang="en-US" sz="1200" dirty="0"/>
          </a:p>
        </p:txBody>
      </p:sp>
      <p:sp>
        <p:nvSpPr>
          <p:cNvPr id="74" name="Rounded Rectangle 73"/>
          <p:cNvSpPr/>
          <p:nvPr/>
        </p:nvSpPr>
        <p:spPr>
          <a:xfrm>
            <a:off x="3124200" y="3486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0.26</a:t>
            </a:r>
            <a:endParaRPr lang="en-US" sz="1200" dirty="0"/>
          </a:p>
        </p:txBody>
      </p:sp>
      <p:cxnSp>
        <p:nvCxnSpPr>
          <p:cNvPr id="78" name="Straight Arrow Connector 77"/>
          <p:cNvCxnSpPr>
            <a:stCxn id="73" idx="3"/>
            <a:endCxn id="74" idx="1"/>
          </p:cNvCxnSpPr>
          <p:nvPr/>
        </p:nvCxnSpPr>
        <p:spPr>
          <a:xfrm>
            <a:off x="2895600" y="3594150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1" idx="3"/>
            <a:endCxn id="73" idx="1"/>
          </p:cNvCxnSpPr>
          <p:nvPr/>
        </p:nvCxnSpPr>
        <p:spPr>
          <a:xfrm>
            <a:off x="2036400" y="3589950"/>
            <a:ext cx="249600" cy="4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2286000" y="4248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0.41</a:t>
            </a:r>
            <a:endParaRPr lang="en-US" sz="1200" dirty="0"/>
          </a:p>
        </p:txBody>
      </p:sp>
      <p:cxnSp>
        <p:nvCxnSpPr>
          <p:cNvPr id="96" name="Straight Arrow Connector 95"/>
          <p:cNvCxnSpPr>
            <a:stCxn id="63" idx="3"/>
            <a:endCxn id="95" idx="1"/>
          </p:cNvCxnSpPr>
          <p:nvPr/>
        </p:nvCxnSpPr>
        <p:spPr>
          <a:xfrm>
            <a:off x="2036400" y="4351950"/>
            <a:ext cx="249600" cy="4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70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Radix Sort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066800" y="1657350"/>
            <a:ext cx="48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Let’s take </a:t>
            </a:r>
            <a:r>
              <a:rPr lang="en-AU" dirty="0" smtClean="0"/>
              <a:t>(0.08 0.05)</a:t>
            </a:r>
            <a:endParaRPr lang="en-AU" dirty="0"/>
          </a:p>
        </p:txBody>
      </p:sp>
      <p:sp>
        <p:nvSpPr>
          <p:cNvPr id="53" name="Rounded Rectangle 52"/>
          <p:cNvSpPr/>
          <p:nvPr/>
        </p:nvSpPr>
        <p:spPr>
          <a:xfrm>
            <a:off x="2286000" y="2724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0.08</a:t>
            </a:r>
            <a:endParaRPr lang="en-US" sz="1200" dirty="0"/>
          </a:p>
        </p:txBody>
      </p:sp>
      <p:sp>
        <p:nvSpPr>
          <p:cNvPr id="54" name="Rounded Rectangle 53"/>
          <p:cNvSpPr/>
          <p:nvPr/>
        </p:nvSpPr>
        <p:spPr>
          <a:xfrm>
            <a:off x="3124200" y="2724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0.05</a:t>
            </a:r>
            <a:endParaRPr lang="en-US" sz="1200" dirty="0"/>
          </a:p>
        </p:txBody>
      </p:sp>
      <p:cxnSp>
        <p:nvCxnSpPr>
          <p:cNvPr id="55" name="Straight Arrow Connector 54"/>
          <p:cNvCxnSpPr>
            <a:stCxn id="53" idx="3"/>
            <a:endCxn id="54" idx="1"/>
          </p:cNvCxnSpPr>
          <p:nvPr/>
        </p:nvCxnSpPr>
        <p:spPr>
          <a:xfrm>
            <a:off x="2895600" y="2832150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676400" y="2647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</a:t>
            </a:r>
            <a:endParaRPr lang="en-US" sz="1200" dirty="0"/>
          </a:p>
        </p:txBody>
      </p:sp>
      <p:cxnSp>
        <p:nvCxnSpPr>
          <p:cNvPr id="68" name="Straight Arrow Connector 67"/>
          <p:cNvCxnSpPr>
            <a:stCxn id="59" idx="3"/>
            <a:endCxn id="53" idx="1"/>
          </p:cNvCxnSpPr>
          <p:nvPr/>
        </p:nvCxnSpPr>
        <p:spPr>
          <a:xfrm>
            <a:off x="2036400" y="2827950"/>
            <a:ext cx="249600" cy="4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81000" y="971550"/>
            <a:ext cx="457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1600" dirty="0" smtClean="0">
                <a:solidFill>
                  <a:schemeClr val="bg1">
                    <a:lumMod val="50000"/>
                  </a:schemeClr>
                </a:solidFill>
              </a:rPr>
              <a:t>We place each element in a “the bucket’s bucket”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209800" y="35623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6</a:t>
            </a:r>
            <a:endParaRPr lang="en-US" sz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2819400" y="32575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0.05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2209800" y="31813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5</a:t>
            </a:r>
            <a:endParaRPr lang="en-US" sz="1200" dirty="0"/>
          </a:p>
        </p:txBody>
      </p:sp>
      <p:cxnSp>
        <p:nvCxnSpPr>
          <p:cNvPr id="39" name="Straight Arrow Connector 38"/>
          <p:cNvCxnSpPr>
            <a:stCxn id="38" idx="3"/>
            <a:endCxn id="34" idx="1"/>
          </p:cNvCxnSpPr>
          <p:nvPr/>
        </p:nvCxnSpPr>
        <p:spPr>
          <a:xfrm>
            <a:off x="2569800" y="3361350"/>
            <a:ext cx="249600" cy="4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2819400" y="44005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0.08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2209800" y="43243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8</a:t>
            </a:r>
            <a:endParaRPr lang="en-US" sz="1200" dirty="0"/>
          </a:p>
        </p:txBody>
      </p:sp>
      <p:cxnSp>
        <p:nvCxnSpPr>
          <p:cNvPr id="45" name="Straight Arrow Connector 44"/>
          <p:cNvCxnSpPr>
            <a:stCxn id="44" idx="3"/>
            <a:endCxn id="41" idx="1"/>
          </p:cNvCxnSpPr>
          <p:nvPr/>
        </p:nvCxnSpPr>
        <p:spPr>
          <a:xfrm>
            <a:off x="2569800" y="4504350"/>
            <a:ext cx="249600" cy="4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209800" y="39433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7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4495800" y="2495550"/>
            <a:ext cx="1752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1600" dirty="0" smtClean="0">
                <a:solidFill>
                  <a:schemeClr val="bg1">
                    <a:lumMod val="50000"/>
                  </a:schemeClr>
                </a:solidFill>
              </a:rPr>
              <a:t>We concatenate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886200" y="3714750"/>
            <a:ext cx="213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It reads </a:t>
            </a:r>
            <a:r>
              <a:rPr lang="en-AU" dirty="0" smtClean="0"/>
              <a:t>(0.05 0.08)</a:t>
            </a:r>
            <a:endParaRPr lang="en-A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70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Radix Sort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104775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(0.08 0.05 0.17 0.12 0.23 0.14 0.26 0.41)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895600" y="1809750"/>
            <a:ext cx="411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1600" dirty="0" smtClean="0">
                <a:solidFill>
                  <a:schemeClr val="bg1">
                    <a:lumMod val="50000"/>
                  </a:schemeClr>
                </a:solidFill>
              </a:rPr>
              <a:t>And again we concatenate 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286000" y="2724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0.05</a:t>
            </a:r>
            <a:endParaRPr lang="en-US" sz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3124200" y="2724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0.08</a:t>
            </a:r>
            <a:endParaRPr lang="en-US" sz="1200" dirty="0"/>
          </a:p>
        </p:txBody>
      </p:sp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>
          <a:xfrm>
            <a:off x="2895600" y="2832150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286000" y="3105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0.12</a:t>
            </a:r>
            <a:endParaRPr lang="en-US" sz="1200" dirty="0"/>
          </a:p>
        </p:txBody>
      </p:sp>
      <p:sp>
        <p:nvSpPr>
          <p:cNvPr id="35" name="Rounded Rectangle 34"/>
          <p:cNvSpPr/>
          <p:nvPr/>
        </p:nvSpPr>
        <p:spPr>
          <a:xfrm>
            <a:off x="3124200" y="3105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0.14</a:t>
            </a:r>
            <a:endParaRPr lang="en-US" sz="1200" dirty="0"/>
          </a:p>
        </p:txBody>
      </p:sp>
      <p:cxnSp>
        <p:nvCxnSpPr>
          <p:cNvPr id="36" name="Straight Arrow Connector 35"/>
          <p:cNvCxnSpPr>
            <a:stCxn id="34" idx="3"/>
            <a:endCxn id="35" idx="1"/>
          </p:cNvCxnSpPr>
          <p:nvPr/>
        </p:nvCxnSpPr>
        <p:spPr>
          <a:xfrm>
            <a:off x="2895600" y="3213150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676400" y="2647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1676400" y="3028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1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3409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2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1676400" y="3790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3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1676400" y="4171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4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1676400" y="4552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5</a:t>
            </a:r>
            <a:endParaRPr lang="en-US" sz="1200" dirty="0"/>
          </a:p>
        </p:txBody>
      </p:sp>
      <p:cxnSp>
        <p:nvCxnSpPr>
          <p:cNvPr id="44" name="Straight Arrow Connector 43"/>
          <p:cNvCxnSpPr>
            <a:stCxn id="38" idx="3"/>
            <a:endCxn id="29" idx="1"/>
          </p:cNvCxnSpPr>
          <p:nvPr/>
        </p:nvCxnSpPr>
        <p:spPr>
          <a:xfrm>
            <a:off x="2036400" y="2827950"/>
            <a:ext cx="249600" cy="4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3"/>
            <a:endCxn id="34" idx="1"/>
          </p:cNvCxnSpPr>
          <p:nvPr/>
        </p:nvCxnSpPr>
        <p:spPr>
          <a:xfrm>
            <a:off x="2036400" y="3208950"/>
            <a:ext cx="249600" cy="4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3962400" y="3105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0.17</a:t>
            </a:r>
            <a:endParaRPr lang="en-US" sz="1200" dirty="0"/>
          </a:p>
        </p:txBody>
      </p:sp>
      <p:cxnSp>
        <p:nvCxnSpPr>
          <p:cNvPr id="48" name="Straight Arrow Connector 47"/>
          <p:cNvCxnSpPr>
            <a:stCxn id="35" idx="3"/>
            <a:endCxn id="46" idx="1"/>
          </p:cNvCxnSpPr>
          <p:nvPr/>
        </p:nvCxnSpPr>
        <p:spPr>
          <a:xfrm>
            <a:off x="3733800" y="3213150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2286000" y="3486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0.23</a:t>
            </a:r>
            <a:endParaRPr lang="en-US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3124200" y="3486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0.26</a:t>
            </a:r>
            <a:endParaRPr lang="en-US" sz="1200" dirty="0"/>
          </a:p>
        </p:txBody>
      </p:sp>
      <p:cxnSp>
        <p:nvCxnSpPr>
          <p:cNvPr id="51" name="Straight Arrow Connector 50"/>
          <p:cNvCxnSpPr>
            <a:stCxn id="49" idx="3"/>
            <a:endCxn id="50" idx="1"/>
          </p:cNvCxnSpPr>
          <p:nvPr/>
        </p:nvCxnSpPr>
        <p:spPr>
          <a:xfrm>
            <a:off x="2895600" y="3594150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0" idx="3"/>
            <a:endCxn id="49" idx="1"/>
          </p:cNvCxnSpPr>
          <p:nvPr/>
        </p:nvCxnSpPr>
        <p:spPr>
          <a:xfrm>
            <a:off x="2036400" y="3589950"/>
            <a:ext cx="249600" cy="4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2286000" y="4248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0.41</a:t>
            </a:r>
            <a:endParaRPr lang="en-US" sz="1200" dirty="0"/>
          </a:p>
        </p:txBody>
      </p:sp>
      <p:cxnSp>
        <p:nvCxnSpPr>
          <p:cNvPr id="64" name="Straight Arrow Connector 63"/>
          <p:cNvCxnSpPr>
            <a:stCxn id="42" idx="3"/>
            <a:endCxn id="63" idx="1"/>
          </p:cNvCxnSpPr>
          <p:nvPr/>
        </p:nvCxnSpPr>
        <p:spPr>
          <a:xfrm>
            <a:off x="2036400" y="4351950"/>
            <a:ext cx="249600" cy="4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886200" y="4019550"/>
            <a:ext cx="48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It reads </a:t>
            </a:r>
            <a:r>
              <a:rPr lang="en-AU" dirty="0" smtClean="0"/>
              <a:t>(0.05 0.08 0.12 0.14 0.17 0.23 0.26 0.41)</a:t>
            </a:r>
            <a:endParaRPr lang="en-A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234</Words>
  <Application>Microsoft Office PowerPoint</Application>
  <PresentationFormat>On-screen Show (16:9)</PresentationFormat>
  <Paragraphs>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Radix Sort</vt:lpstr>
      <vt:lpstr>Radix Sort</vt:lpstr>
      <vt:lpstr>Radix Sort</vt:lpstr>
      <vt:lpstr>Radix Sort</vt:lpstr>
      <vt:lpstr>Radix Sort</vt:lpstr>
      <vt:lpstr>Radix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Thomas</dc:creator>
  <cp:lastModifiedBy>Thomas Dolmark</cp:lastModifiedBy>
  <cp:revision>139</cp:revision>
  <dcterms:created xsi:type="dcterms:W3CDTF">2020-04-17T04:57:27Z</dcterms:created>
  <dcterms:modified xsi:type="dcterms:W3CDTF">2020-05-14T04:55:59Z</dcterms:modified>
</cp:coreProperties>
</file>